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Libre Franklin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ihmleB+8xSYrIR0y9GiblCbvLQ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ibreFranklin-italic.fntdata"/><Relationship Id="rId10" Type="http://schemas.openxmlformats.org/officeDocument/2006/relationships/font" Target="fonts/LibreFranklin-bold.fntdata"/><Relationship Id="rId13" Type="http://customschemas.google.com/relationships/presentationmetadata" Target="metadata"/><Relationship Id="rId12" Type="http://schemas.openxmlformats.org/officeDocument/2006/relationships/font" Target="fonts/LibreFranklin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LibreFranklin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sz="3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b="0" sz="3600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>
  <p:cSld name="비교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b="0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None/>
              <a:defRPr b="0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어 있음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lgun Gothic"/>
              <a:buNone/>
              <a:defRPr b="0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4" name="Google Shape;74;p1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 b="0" i="0" sz="2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581025" y="2000014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 sz="4400"/>
              <a:t>Progress meeting</a:t>
            </a:r>
            <a:endParaRPr sz="4400"/>
          </a:p>
        </p:txBody>
      </p:sp>
      <p:sp>
        <p:nvSpPr>
          <p:cNvPr id="85" name="Google Shape;85;p2"/>
          <p:cNvSpPr txBox="1"/>
          <p:nvPr>
            <p:ph idx="12" type="sldNum"/>
          </p:nvPr>
        </p:nvSpPr>
        <p:spPr>
          <a:xfrm>
            <a:off x="11364684" y="6410955"/>
            <a:ext cx="2461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608598" y="3429000"/>
            <a:ext cx="2363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2023. 04. 21.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Yousang Nam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b="1" lang="en-US"/>
              <a:t>DRAX </a:t>
            </a:r>
            <a:endParaRPr/>
          </a:p>
        </p:txBody>
      </p:sp>
      <p:sp>
        <p:nvSpPr>
          <p:cNvPr id="93" name="Google Shape;93;p1"/>
          <p:cNvSpPr txBox="1"/>
          <p:nvPr>
            <p:ph idx="1" type="body"/>
          </p:nvPr>
        </p:nvSpPr>
        <p:spPr>
          <a:xfrm>
            <a:off x="581192" y="2340864"/>
            <a:ext cx="11029615" cy="3983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27660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rPr b="1" lang="en-US" sz="2000"/>
              <a:t>On going</a:t>
            </a:r>
            <a:endParaRPr sz="2000"/>
          </a:p>
          <a:p>
            <a:pPr indent="-327660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b="1" sz="2000"/>
          </a:p>
          <a:p>
            <a:pPr indent="-327660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Font typeface="Noto Sans Symbols"/>
              <a:buChar char="▪"/>
            </a:pPr>
            <a:r>
              <a:rPr b="1" lang="en-US"/>
              <a:t>Welch's method pyopencl implementation</a:t>
            </a:r>
            <a:endParaRPr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rPr b="1" lang="en-US"/>
              <a:t>     </a:t>
            </a:r>
            <a:r>
              <a:rPr b="1" lang="en-US" sz="1200"/>
              <a:t>Modified pyopencl kernel function written by chatGPT in C++ (kernel function consist of ffts) =&gt; pyopencl.fft</a:t>
            </a:r>
            <a:endParaRPr b="1" sz="12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b="1" sz="1200"/>
          </a:p>
          <a:p>
            <a:pPr indent="-327660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Font typeface="Noto Sans Symbols"/>
              <a:buChar char="▪"/>
            </a:pPr>
            <a:r>
              <a:rPr b="1" lang="en-US"/>
              <a:t>Skin Extraction pyopencl implementation</a:t>
            </a:r>
            <a:endParaRPr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rPr b="1" lang="en-US"/>
              <a:t>     </a:t>
            </a:r>
            <a:r>
              <a:rPr b="1" lang="en-US" sz="1200"/>
              <a:t>Most Time-consuming process in the entire algorithm</a:t>
            </a:r>
            <a:endParaRPr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b="1" sz="1200"/>
          </a:p>
          <a:p>
            <a:pPr indent="-327660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Font typeface="Noto Sans Symbols"/>
              <a:buChar char="▪"/>
            </a:pPr>
            <a:r>
              <a:rPr b="1" lang="en-US"/>
              <a:t>One context data flow</a:t>
            </a:r>
            <a:endParaRPr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rPr b="1" lang="en-US"/>
              <a:t>     </a:t>
            </a:r>
            <a:r>
              <a:rPr b="1" lang="en-US" sz="1200"/>
              <a:t>Thread-like concept in pyopencl.</a:t>
            </a:r>
            <a:endParaRPr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rPr b="1" lang="en-US" sz="1200"/>
              <a:t>       The process of declaring new threads and new data buffers accounts for the majority of GPU operation time</a:t>
            </a:r>
            <a:endParaRPr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rPr b="1" lang="en-US" sz="1200"/>
              <a:t>       The goal: To change it so that all GPU operations are performed in a single thread    비교용 OMIT test 해보기 팡요랩</a:t>
            </a:r>
            <a:endParaRPr/>
          </a:p>
        </p:txBody>
      </p:sp>
      <p:sp>
        <p:nvSpPr>
          <p:cNvPr id="94" name="Google Shape;94;p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"/>
          <p:cNvCxnSpPr/>
          <p:nvPr/>
        </p:nvCxnSpPr>
        <p:spPr>
          <a:xfrm>
            <a:off x="707075" y="2135718"/>
            <a:ext cx="10375899" cy="35983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b="1" lang="en-US"/>
              <a:t>QCNN 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581192" y="2340864"/>
            <a:ext cx="11029615" cy="3983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27660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rPr b="1" lang="en-US" sz="2000"/>
              <a:t>To do</a:t>
            </a:r>
            <a:endParaRPr/>
          </a:p>
          <a:p>
            <a:pPr indent="-327660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b="1" sz="1200"/>
          </a:p>
          <a:p>
            <a:pPr indent="-327660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Font typeface="Noto Sans Symbols"/>
              <a:buChar char="▪"/>
            </a:pPr>
            <a:r>
              <a:rPr b="1" lang="en-US"/>
              <a:t>Preparing the paper for The korean society of Medical &amp; Biological Engineering</a:t>
            </a:r>
            <a:endParaRPr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rPr b="1" lang="en-US" sz="1200"/>
              <a:t>      </a:t>
            </a:r>
            <a:endParaRPr/>
          </a:p>
        </p:txBody>
      </p:sp>
      <p:sp>
        <p:nvSpPr>
          <p:cNvPr id="102" name="Google Shape;102;p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3" name="Google Shape;103;p3"/>
          <p:cNvCxnSpPr/>
          <p:nvPr/>
        </p:nvCxnSpPr>
        <p:spPr>
          <a:xfrm>
            <a:off x="707075" y="2135718"/>
            <a:ext cx="10375899" cy="35983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581192" y="2965744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b="1" lang="en-US"/>
              <a:t>END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581192" y="2340864"/>
            <a:ext cx="11029615" cy="4053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27660" lvl="0" marL="45720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b="1" sz="20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00"/>
          </a:p>
          <a:p>
            <a:pPr indent="0" lvl="0" marL="12954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200"/>
          </a:p>
        </p:txBody>
      </p:sp>
      <p:sp>
        <p:nvSpPr>
          <p:cNvPr id="110" name="Google Shape;110;p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1" name="Google Shape;111;p4"/>
          <p:cNvCxnSpPr/>
          <p:nvPr/>
        </p:nvCxnSpPr>
        <p:spPr>
          <a:xfrm>
            <a:off x="651046" y="4211296"/>
            <a:ext cx="10375899" cy="35983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2020-04-01T03:49:42Z</dcterms:created>
  <dc:creator>YOU</dc:creator>
</cp:coreProperties>
</file>