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</p:sldIdLst>
  <p:sldSz cy="6858000" cx="12192000"/>
  <p:notesSz cx="6858000" cy="9144000"/>
  <p:embeddedFontLst>
    <p:embeddedFont>
      <p:font typeface="Libre Franklin"/>
      <p:regular r:id="rId8"/>
      <p:bold r:id="rId9"/>
      <p:italic r:id="rId10"/>
      <p:boldItalic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2" roundtripDataSignature="AMtx7mgA4ixMWUgBBgt2cj4pn3/sf/e89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font" Target="fonts/LibreFranklin-boldItalic.fntdata"/><Relationship Id="rId10" Type="http://schemas.openxmlformats.org/officeDocument/2006/relationships/font" Target="fonts/LibreFranklin-italic.fntdata"/><Relationship Id="rId12" Type="http://customschemas.google.com/relationships/presentationmetadata" Target="metadata"/><Relationship Id="rId9" Type="http://schemas.openxmlformats.org/officeDocument/2006/relationships/font" Target="fonts/LibreFranklin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font" Target="fonts/LibreFranklin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2" name="Google Shape;8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7"/>
          <p:cNvSpPr txBox="1"/>
          <p:nvPr>
            <p:ph type="title"/>
          </p:nvPr>
        </p:nvSpPr>
        <p:spPr>
          <a:xfrm>
            <a:off x="581192" y="702156"/>
            <a:ext cx="11029616" cy="11887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7"/>
          <p:cNvSpPr txBox="1"/>
          <p:nvPr>
            <p:ph idx="1" type="body"/>
          </p:nvPr>
        </p:nvSpPr>
        <p:spPr>
          <a:xfrm>
            <a:off x="581192" y="2340864"/>
            <a:ext cx="11029615" cy="36344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27914" lvl="0" marL="457200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SzPts val="1564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10387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04546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96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92861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92861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33756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21" name="Google Shape;21;p7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7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7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9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9"/>
          <p:cNvSpPr txBox="1"/>
          <p:nvPr>
            <p:ph type="ctrTitle"/>
          </p:nvPr>
        </p:nvSpPr>
        <p:spPr>
          <a:xfrm>
            <a:off x="581191" y="1020431"/>
            <a:ext cx="10993549" cy="14750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Malgun Gothic"/>
              <a:buNone/>
              <a:defRPr sz="36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9"/>
          <p:cNvSpPr txBox="1"/>
          <p:nvPr>
            <p:ph idx="1" type="subTitle"/>
          </p:nvPr>
        </p:nvSpPr>
        <p:spPr>
          <a:xfrm>
            <a:off x="581194" y="2495445"/>
            <a:ext cx="10993546" cy="590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 cap="none">
                <a:solidFill>
                  <a:schemeClr val="accen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96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104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8" name="Google Shape;28;p9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9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9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0"/>
          <p:cNvSpPr/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10"/>
          <p:cNvSpPr txBox="1"/>
          <p:nvPr>
            <p:ph type="title"/>
          </p:nvPr>
        </p:nvSpPr>
        <p:spPr>
          <a:xfrm>
            <a:off x="581193" y="2393950"/>
            <a:ext cx="11029615" cy="21474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Malgun Gothic"/>
              <a:buNone/>
              <a:defRPr b="0" sz="3600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0"/>
          <p:cNvSpPr txBox="1"/>
          <p:nvPr>
            <p:ph idx="1" type="body"/>
          </p:nvPr>
        </p:nvSpPr>
        <p:spPr>
          <a:xfrm>
            <a:off x="581192" y="4541417"/>
            <a:ext cx="11029615" cy="600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None/>
              <a:defRPr sz="1800" cap="none">
                <a:solidFill>
                  <a:schemeClr val="accen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5" name="Google Shape;35;p10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0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0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>
  <p:cSld name="비교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1"/>
          <p:cNvSpPr txBox="1"/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1"/>
          <p:cNvSpPr txBox="1"/>
          <p:nvPr>
            <p:ph idx="1" type="body"/>
          </p:nvPr>
        </p:nvSpPr>
        <p:spPr>
          <a:xfrm>
            <a:off x="581191" y="2250891"/>
            <a:ext cx="5194769" cy="5577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None/>
              <a:defRPr b="0" sz="18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41" name="Google Shape;41;p11"/>
          <p:cNvSpPr txBox="1"/>
          <p:nvPr>
            <p:ph idx="2" type="body"/>
          </p:nvPr>
        </p:nvSpPr>
        <p:spPr>
          <a:xfrm>
            <a:off x="581194" y="2926052"/>
            <a:ext cx="5194766" cy="2934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7914" lvl="0" marL="457200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SzPts val="1564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10387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04546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96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92861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92861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33756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42" name="Google Shape;42;p11"/>
          <p:cNvSpPr txBox="1"/>
          <p:nvPr>
            <p:ph idx="3" type="body"/>
          </p:nvPr>
        </p:nvSpPr>
        <p:spPr>
          <a:xfrm>
            <a:off x="6416039" y="2250892"/>
            <a:ext cx="5194770" cy="5533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656"/>
              <a:buFont typeface="Noto Sans Symbols"/>
              <a:buNone/>
              <a:defRPr b="0" sz="18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43" name="Google Shape;43;p11"/>
          <p:cNvSpPr txBox="1"/>
          <p:nvPr>
            <p:ph idx="4" type="body"/>
          </p:nvPr>
        </p:nvSpPr>
        <p:spPr>
          <a:xfrm>
            <a:off x="6416037" y="2926052"/>
            <a:ext cx="5194771" cy="2934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7914" lvl="0" marL="457200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SzPts val="1564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10387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04546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96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92861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92861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33756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1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1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/>
          <p:nvPr>
            <p:ph type="title"/>
          </p:nvPr>
        </p:nvSpPr>
        <p:spPr>
          <a:xfrm>
            <a:off x="575894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2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어 있음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/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4"/>
          <p:cNvSpPr txBox="1"/>
          <p:nvPr>
            <p:ph type="title"/>
          </p:nvPr>
        </p:nvSpPr>
        <p:spPr>
          <a:xfrm>
            <a:off x="767857" y="933450"/>
            <a:ext cx="3031852" cy="172241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algun Gothic"/>
              <a:buNone/>
              <a:defRPr b="0" sz="24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" type="body"/>
          </p:nvPr>
        </p:nvSpPr>
        <p:spPr>
          <a:xfrm>
            <a:off x="4900928" y="1179829"/>
            <a:ext cx="6650991" cy="46582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5440" lvl="0" marL="4572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840"/>
              <a:buChar char="◼"/>
              <a:defRPr sz="20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33756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 sz="18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22072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Char char="◼"/>
              <a:defRPr sz="16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10388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10388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10388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6pPr>
            <a:lvl7pPr indent="-310388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7pPr>
            <a:lvl8pPr indent="-310388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8pPr>
            <a:lvl9pPr indent="-310388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0" name="Google Shape;60;p14"/>
          <p:cNvSpPr txBox="1"/>
          <p:nvPr>
            <p:ph idx="2" type="body"/>
          </p:nvPr>
        </p:nvSpPr>
        <p:spPr>
          <a:xfrm>
            <a:off x="767857" y="2836654"/>
            <a:ext cx="3031852" cy="30013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None/>
              <a:defRPr sz="11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/>
        </p:txBody>
      </p:sp>
      <p:sp>
        <p:nvSpPr>
          <p:cNvPr id="61" name="Google Shape;61;p14"/>
          <p:cNvSpPr txBox="1"/>
          <p:nvPr>
            <p:ph idx="10" type="dt"/>
          </p:nvPr>
        </p:nvSpPr>
        <p:spPr>
          <a:xfrm>
            <a:off x="7605951" y="6456916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4"/>
          <p:cNvSpPr txBox="1"/>
          <p:nvPr>
            <p:ph idx="11" type="ftr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10558300" y="6456916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 rot="5400000">
            <a:off x="4269976" y="-1352783"/>
            <a:ext cx="3652047" cy="110296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7914" lvl="0" marL="457200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SzPts val="1564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10387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04546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96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92861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92861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33756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5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/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6"/>
          <p:cNvSpPr txBox="1"/>
          <p:nvPr>
            <p:ph type="title"/>
          </p:nvPr>
        </p:nvSpPr>
        <p:spPr>
          <a:xfrm rot="5400000">
            <a:off x="7362637" y="1705163"/>
            <a:ext cx="4807326" cy="31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algun Gothic"/>
              <a:buNone/>
              <a:defRPr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 rot="5400000">
            <a:off x="1952072" y="-313549"/>
            <a:ext cx="4807326" cy="7161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7914" lvl="0" marL="457200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SzPts val="1564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10387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04546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96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92861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92861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33756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74" name="Google Shape;74;p16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6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6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6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6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6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/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Malgun Gothic"/>
              <a:buNone/>
              <a:defRPr b="0" i="0" sz="28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5"/>
          <p:cNvSpPr txBox="1"/>
          <p:nvPr>
            <p:ph idx="1" type="body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27914" lvl="0" marL="457200" marR="0" rtl="0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564"/>
              <a:buFont typeface="Noto Sans Symbols"/>
              <a:buChar char="◼"/>
              <a:defRPr b="0" i="0" sz="17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10387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88"/>
              <a:buFont typeface="Noto Sans Symbols"/>
              <a:buChar char="◼"/>
              <a:defRPr b="0" i="0" sz="14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04546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96"/>
              <a:buFont typeface="Noto Sans Symbols"/>
              <a:buChar char="◼"/>
              <a:defRPr b="0" i="0" sz="13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92861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12"/>
              <a:buFont typeface="Noto Sans Symbols"/>
              <a:buChar char="◼"/>
              <a:defRPr b="0" i="0" sz="11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92861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12"/>
              <a:buFont typeface="Noto Sans Symbols"/>
              <a:buChar char="◼"/>
              <a:defRPr b="0" i="0" sz="11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98704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-298704" lvl="6" marL="3200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-298703" lvl="7" marL="3657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-298703" lvl="8" marL="4114800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2" name="Google Shape;12;p5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3" name="Google Shape;13;p5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4" name="Google Shape;14;p5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5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5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5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"/>
          <p:cNvSpPr txBox="1"/>
          <p:nvPr>
            <p:ph type="title"/>
          </p:nvPr>
        </p:nvSpPr>
        <p:spPr>
          <a:xfrm>
            <a:off x="581025" y="2000014"/>
            <a:ext cx="11029616" cy="11887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Malgun Gothic"/>
              <a:buNone/>
            </a:pPr>
            <a:r>
              <a:rPr lang="en-US" sz="4400"/>
              <a:t>Progress meeting</a:t>
            </a:r>
            <a:endParaRPr sz="4400"/>
          </a:p>
        </p:txBody>
      </p:sp>
      <p:sp>
        <p:nvSpPr>
          <p:cNvPr id="85" name="Google Shape;85;p2"/>
          <p:cNvSpPr txBox="1"/>
          <p:nvPr>
            <p:ph idx="12" type="sldNum"/>
          </p:nvPr>
        </p:nvSpPr>
        <p:spPr>
          <a:xfrm>
            <a:off x="11364684" y="6410955"/>
            <a:ext cx="2461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86" name="Google Shape;86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1025" y="6492875"/>
            <a:ext cx="3081639" cy="201286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2"/>
          <p:cNvSpPr txBox="1"/>
          <p:nvPr/>
        </p:nvSpPr>
        <p:spPr>
          <a:xfrm>
            <a:off x="608598" y="3429000"/>
            <a:ext cx="23634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2023. 05. 04.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Yousang Nam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"/>
          <p:cNvSpPr txBox="1"/>
          <p:nvPr>
            <p:ph type="title"/>
          </p:nvPr>
        </p:nvSpPr>
        <p:spPr>
          <a:xfrm>
            <a:off x="581192" y="702156"/>
            <a:ext cx="11029616" cy="11887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Malgun Gothic"/>
              <a:buNone/>
            </a:pPr>
            <a:r>
              <a:rPr b="1" lang="en-US"/>
              <a:t>DRAX </a:t>
            </a:r>
            <a:endParaRPr/>
          </a:p>
        </p:txBody>
      </p:sp>
      <p:sp>
        <p:nvSpPr>
          <p:cNvPr id="93" name="Google Shape;93;p1"/>
          <p:cNvSpPr txBox="1"/>
          <p:nvPr>
            <p:ph idx="1" type="body"/>
          </p:nvPr>
        </p:nvSpPr>
        <p:spPr>
          <a:xfrm>
            <a:off x="581192" y="2340864"/>
            <a:ext cx="11029615" cy="39837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27660" lvl="0" marL="457200" rtl="0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SzPts val="1564"/>
              <a:buNone/>
            </a:pPr>
            <a:r>
              <a:rPr b="1" lang="en-US" sz="2000"/>
              <a:t>Done</a:t>
            </a:r>
            <a:endParaRPr sz="2000"/>
          </a:p>
          <a:p>
            <a:pPr indent="-327660" lvl="0" marL="457200" rtl="0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SzPts val="1564"/>
              <a:buNone/>
            </a:pPr>
            <a:r>
              <a:t/>
            </a:r>
            <a:endParaRPr sz="1600"/>
          </a:p>
          <a:p>
            <a:pPr indent="-285750" lvl="0" marL="285750" rtl="0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SzPts val="1564"/>
              <a:buFont typeface="Noto Sans Symbols"/>
              <a:buChar char="§"/>
            </a:pPr>
            <a:r>
              <a:rPr b="1" lang="en-US" sz="1600"/>
              <a:t>Video streaming from PC to SBC(Single Board Computer)</a:t>
            </a:r>
            <a:endParaRPr sz="1600"/>
          </a:p>
          <a:p>
            <a:pPr indent="0" lvl="0" marL="129540" rtl="0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SzPts val="1564"/>
              <a:buNone/>
            </a:pPr>
            <a:r>
              <a:rPr b="1" lang="en-US"/>
              <a:t>     </a:t>
            </a:r>
            <a:r>
              <a:rPr lang="en-US" sz="1400"/>
              <a:t>Original method : UART communication (0.5 ~ 2 fps)</a:t>
            </a:r>
            <a:endParaRPr/>
          </a:p>
          <a:p>
            <a:pPr indent="0" lvl="0" marL="129540" rtl="0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SzPts val="1564"/>
              <a:buNone/>
            </a:pPr>
            <a:r>
              <a:rPr lang="en-US" sz="1400"/>
              <a:t>      Present method : Socket communication (30 fps)</a:t>
            </a:r>
            <a:endParaRPr/>
          </a:p>
          <a:p>
            <a:pPr indent="0" lvl="0" marL="129540" rtl="0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SzPts val="1564"/>
              <a:buNone/>
            </a:pPr>
            <a:r>
              <a:rPr lang="en-US" sz="1400"/>
              <a:t>      FPS increase : 2 fps -&gt; 30 fps</a:t>
            </a:r>
            <a:endParaRPr/>
          </a:p>
          <a:p>
            <a:pPr indent="0" lvl="0" marL="129540" rtl="0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SzPts val="1564"/>
              <a:buNone/>
            </a:pPr>
            <a:r>
              <a:rPr lang="en-US" sz="1400"/>
              <a:t>      Experiment Setting – Done</a:t>
            </a:r>
            <a:endParaRPr/>
          </a:p>
          <a:p>
            <a:pPr indent="0" lvl="0" marL="129540" rtl="0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SzPts val="1564"/>
              <a:buNone/>
            </a:pPr>
            <a:r>
              <a:t/>
            </a:r>
            <a:endParaRPr sz="1400"/>
          </a:p>
          <a:p>
            <a:pPr indent="-327660" lvl="0" marL="457200" rtl="0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SzPts val="1564"/>
              <a:buNone/>
            </a:pPr>
            <a:r>
              <a:rPr b="1" lang="en-US" sz="2000"/>
              <a:t>On going</a:t>
            </a:r>
            <a:endParaRPr sz="2000"/>
          </a:p>
          <a:p>
            <a:pPr indent="-327660" lvl="0" marL="457200" rtl="0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SzPts val="1564"/>
              <a:buNone/>
            </a:pPr>
            <a:r>
              <a:t/>
            </a:r>
            <a:endParaRPr sz="1600"/>
          </a:p>
          <a:p>
            <a:pPr indent="-285750" lvl="0" marL="285750" rtl="0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SzPts val="1564"/>
              <a:buFont typeface="Noto Sans Symbols"/>
              <a:buChar char="§"/>
            </a:pPr>
            <a:r>
              <a:rPr b="1" lang="en-US" sz="1600"/>
              <a:t>Experiments</a:t>
            </a:r>
            <a:endParaRPr sz="1600"/>
          </a:p>
          <a:p>
            <a:pPr indent="0" lvl="0" marL="129540" rtl="0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SzPts val="1564"/>
              <a:buNone/>
            </a:pPr>
            <a:r>
              <a:rPr b="1" lang="en-US"/>
              <a:t>     </a:t>
            </a:r>
            <a:r>
              <a:rPr lang="en-US" sz="1400"/>
              <a:t>With the method explained above</a:t>
            </a:r>
            <a:endParaRPr/>
          </a:p>
        </p:txBody>
      </p:sp>
      <p:sp>
        <p:nvSpPr>
          <p:cNvPr id="94" name="Google Shape;94;p1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95" name="Google Shape;95;p1"/>
          <p:cNvCxnSpPr/>
          <p:nvPr/>
        </p:nvCxnSpPr>
        <p:spPr>
          <a:xfrm>
            <a:off x="707075" y="2135718"/>
            <a:ext cx="10375899" cy="35983"/>
          </a:xfrm>
          <a:prstGeom prst="straightConnector1">
            <a:avLst/>
          </a:prstGeom>
          <a:noFill/>
          <a:ln cap="flat" cmpd="sng" w="2857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텍스트, 사람, 실내이(가) 표시된 사진&#10;&#10;자동 생성된 설명" id="96" name="Google Shape;9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7733" y="3090965"/>
            <a:ext cx="2965450" cy="1660321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"/>
          <p:cNvSpPr txBox="1"/>
          <p:nvPr/>
        </p:nvSpPr>
        <p:spPr>
          <a:xfrm>
            <a:off x="7784041" y="4749270"/>
            <a:ext cx="276489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Dataset from DRAX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"/>
          <p:cNvSpPr txBox="1"/>
          <p:nvPr>
            <p:ph type="title"/>
          </p:nvPr>
        </p:nvSpPr>
        <p:spPr>
          <a:xfrm>
            <a:off x="581192" y="2965744"/>
            <a:ext cx="11029616" cy="11887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Malgun Gothic"/>
              <a:buNone/>
            </a:pPr>
            <a:r>
              <a:rPr b="1" lang="en-US"/>
              <a:t>END</a:t>
            </a:r>
            <a:endParaRPr/>
          </a:p>
        </p:txBody>
      </p:sp>
      <p:sp>
        <p:nvSpPr>
          <p:cNvPr id="103" name="Google Shape;103;p4"/>
          <p:cNvSpPr txBox="1"/>
          <p:nvPr>
            <p:ph idx="1" type="body"/>
          </p:nvPr>
        </p:nvSpPr>
        <p:spPr>
          <a:xfrm>
            <a:off x="581192" y="2340864"/>
            <a:ext cx="11029615" cy="40534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27660" lvl="0" marL="457200" rtl="0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SzPts val="1564"/>
              <a:buNone/>
            </a:pPr>
            <a:r>
              <a:t/>
            </a:r>
            <a:endParaRPr b="1" sz="2000"/>
          </a:p>
          <a:p>
            <a:pPr indent="0" lvl="0" marL="129540" rtl="0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SzPts val="1564"/>
              <a:buNone/>
            </a:pPr>
            <a:r>
              <a:t/>
            </a:r>
            <a:endParaRPr sz="1200"/>
          </a:p>
          <a:p>
            <a:pPr indent="0" lvl="0" marL="129540" rtl="0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SzPts val="1564"/>
              <a:buNone/>
            </a:pPr>
            <a:r>
              <a:t/>
            </a:r>
            <a:endParaRPr sz="1200"/>
          </a:p>
          <a:p>
            <a:pPr indent="0" lvl="0" marL="129540" rtl="0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SzPts val="1564"/>
              <a:buNone/>
            </a:pPr>
            <a:r>
              <a:t/>
            </a:r>
            <a:endParaRPr sz="1200"/>
          </a:p>
          <a:p>
            <a:pPr indent="0" lvl="0" marL="129540" rtl="0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SzPts val="1564"/>
              <a:buNone/>
            </a:pPr>
            <a:r>
              <a:t/>
            </a:r>
            <a:endParaRPr sz="1200"/>
          </a:p>
          <a:p>
            <a:pPr indent="0" lvl="0" marL="129540" rtl="0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SzPts val="1564"/>
              <a:buNone/>
            </a:pPr>
            <a:r>
              <a:t/>
            </a:r>
            <a:endParaRPr sz="1200"/>
          </a:p>
          <a:p>
            <a:pPr indent="0" lvl="0" marL="129540" rtl="0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SzPts val="1564"/>
              <a:buNone/>
            </a:pPr>
            <a:r>
              <a:t/>
            </a:r>
            <a:endParaRPr sz="1200"/>
          </a:p>
          <a:p>
            <a:pPr indent="0" lvl="0" marL="129540" rtl="0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SzPts val="1564"/>
              <a:buNone/>
            </a:pPr>
            <a:r>
              <a:t/>
            </a:r>
            <a:endParaRPr sz="1200"/>
          </a:p>
          <a:p>
            <a:pPr indent="0" lvl="0" marL="129540" rtl="0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SzPts val="1564"/>
              <a:buNone/>
            </a:pPr>
            <a:r>
              <a:t/>
            </a:r>
            <a:endParaRPr sz="1200"/>
          </a:p>
          <a:p>
            <a:pPr indent="0" lvl="0" marL="129540" rtl="0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SzPts val="1564"/>
              <a:buNone/>
            </a:pPr>
            <a:r>
              <a:t/>
            </a:r>
            <a:endParaRPr sz="1200"/>
          </a:p>
          <a:p>
            <a:pPr indent="0" lvl="0" marL="129540" rtl="0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SzPts val="1564"/>
              <a:buNone/>
            </a:pPr>
            <a:r>
              <a:t/>
            </a:r>
            <a:endParaRPr sz="1200"/>
          </a:p>
        </p:txBody>
      </p:sp>
      <p:sp>
        <p:nvSpPr>
          <p:cNvPr id="104" name="Google Shape;104;p4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05" name="Google Shape;105;p4"/>
          <p:cNvCxnSpPr/>
          <p:nvPr/>
        </p:nvCxnSpPr>
        <p:spPr>
          <a:xfrm>
            <a:off x="651046" y="4211296"/>
            <a:ext cx="10375899" cy="35983"/>
          </a:xfrm>
          <a:prstGeom prst="straightConnector1">
            <a:avLst/>
          </a:prstGeom>
          <a:noFill/>
          <a:ln cap="flat" cmpd="sng" w="2857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ividendVTI">
  <a:themeElements>
    <a:clrScheme name="Blue I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2020-04-01T03:49:42Z</dcterms:created>
  <dc:creator>YOU</dc:creator>
</cp:coreProperties>
</file>