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xbf7EW5vIlsKlabLMzDwuu4H4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customschemas.google.com/relationships/presentationmetadata" Target="meta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2023. 05. </a:t>
            </a:r>
            <a:r>
              <a:rPr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DRAX 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581192" y="2340864"/>
            <a:ext cx="11029615" cy="398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Done</a:t>
            </a:r>
            <a:endParaRPr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§"/>
            </a:pPr>
            <a:r>
              <a:rPr b="1" lang="en-US" sz="1600"/>
              <a:t>Third meeting</a:t>
            </a:r>
            <a:endParaRPr sz="14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4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To do</a:t>
            </a:r>
            <a:endParaRPr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§"/>
            </a:pPr>
            <a:r>
              <a:rPr b="1" lang="en-US" sz="1600"/>
              <a:t>Using BOHB for the optimization of hyperparameters of postprocesses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§"/>
            </a:pPr>
            <a:r>
              <a:rPr b="1" lang="en-US" sz="1600"/>
              <a:t>Experiments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707075" y="2135718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BCML 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581192" y="2340864"/>
            <a:ext cx="11029615" cy="398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To do</a:t>
            </a:r>
            <a:endParaRPr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▪"/>
            </a:pPr>
            <a:r>
              <a:rPr b="1" lang="en-US" sz="1600"/>
              <a:t>Preparing the Journal meeting</a:t>
            </a:r>
            <a:r>
              <a:rPr b="1" lang="en-US" sz="1200"/>
              <a:t>    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3" name="Google Shape;103;p3"/>
          <p:cNvCxnSpPr/>
          <p:nvPr/>
        </p:nvCxnSpPr>
        <p:spPr>
          <a:xfrm>
            <a:off x="707075" y="2135718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581192" y="296574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END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581192" y="2340864"/>
            <a:ext cx="11029615" cy="405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4"/>
          <p:cNvCxnSpPr/>
          <p:nvPr/>
        </p:nvCxnSpPr>
        <p:spPr>
          <a:xfrm>
            <a:off x="651046" y="4211296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