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Lst>
  <p:sldSz cy="6858000" cx="12192000"/>
  <p:notesSz cx="6858000" cy="9144000"/>
  <p:embeddedFontLst>
    <p:embeddedFont>
      <p:font typeface="Libre Franklin"/>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2" roundtripDataSignature="AMtx7mhGwZqG2V1YiXC5Lj43SbXdocgS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LibreFranklin-boldItalic.fntdata"/><Relationship Id="rId10" Type="http://schemas.openxmlformats.org/officeDocument/2006/relationships/font" Target="fonts/LibreFranklin-italic.fntdata"/><Relationship Id="rId12" Type="http://customschemas.google.com/relationships/presentationmetadata" Target="metadata"/><Relationship Id="rId9" Type="http://schemas.openxmlformats.org/officeDocument/2006/relationships/font" Target="fonts/LibreFranklin-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font" Target="fonts/LibreFrankli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37b5dd7d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 introduced an article during the journal meeting</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solidFill>
                  <a:srgbClr val="D1D5DB"/>
                </a:solidFill>
                <a:highlight>
                  <a:srgbClr val="444654"/>
                </a:highlight>
                <a:latin typeface="Arial"/>
                <a:ea typeface="Arial"/>
                <a:cs typeface="Arial"/>
                <a:sym typeface="Arial"/>
              </a:rPr>
              <a:t>And there is one thing I would like to discuss regarding the quaternion paper.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90" name="Google Shape;90;g2237b5dd7d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a1009e84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D1D5DB"/>
                </a:solidFill>
                <a:highlight>
                  <a:srgbClr val="444654"/>
                </a:highlight>
                <a:latin typeface="Arial"/>
                <a:ea typeface="Arial"/>
                <a:cs typeface="Arial"/>
                <a:sym typeface="Arial"/>
              </a:rPr>
              <a:t>The core objective of this idea is to ensure accurate heart rate estimation even when the color saturation of input images changes due to lighting conditions</a:t>
            </a:r>
            <a:endParaRPr>
              <a:solidFill>
                <a:srgbClr val="D1D5DB"/>
              </a:solidFill>
              <a:highlight>
                <a:srgbClr val="444654"/>
              </a:highlight>
              <a:latin typeface="Arial"/>
              <a:ea typeface="Arial"/>
              <a:cs typeface="Arial"/>
              <a:sym typeface="Arial"/>
            </a:endParaRPr>
          </a:p>
          <a:p>
            <a:pPr indent="0" lvl="0" marL="0" rtl="0" algn="l">
              <a:lnSpc>
                <a:spcPct val="100000"/>
              </a:lnSpc>
              <a:spcBef>
                <a:spcPts val="0"/>
              </a:spcBef>
              <a:spcAft>
                <a:spcPts val="0"/>
              </a:spcAft>
              <a:buSzPts val="1400"/>
              <a:buNone/>
            </a:pPr>
            <a:r>
              <a:t/>
            </a:r>
            <a:endParaRPr>
              <a:solidFill>
                <a:srgbClr val="D1D5DB"/>
              </a:solidFill>
              <a:highlight>
                <a:srgbClr val="444654"/>
              </a:highlight>
              <a:latin typeface="Arial"/>
              <a:ea typeface="Arial"/>
              <a:cs typeface="Arial"/>
              <a:sym typeface="Arial"/>
            </a:endParaRPr>
          </a:p>
          <a:p>
            <a:pPr indent="0" lvl="0" marL="0" rtl="0" algn="l">
              <a:lnSpc>
                <a:spcPct val="100000"/>
              </a:lnSpc>
              <a:spcBef>
                <a:spcPts val="0"/>
              </a:spcBef>
              <a:spcAft>
                <a:spcPts val="0"/>
              </a:spcAft>
              <a:buSzPts val="1400"/>
              <a:buNone/>
            </a:pPr>
            <a:r>
              <a:rPr lang="en-US">
                <a:solidFill>
                  <a:srgbClr val="D1D5DB"/>
                </a:solidFill>
                <a:highlight>
                  <a:srgbClr val="444654"/>
                </a:highlight>
                <a:latin typeface="Arial"/>
                <a:ea typeface="Arial"/>
                <a:cs typeface="Arial"/>
                <a:sym typeface="Arial"/>
              </a:rPr>
              <a:t>The distribution of the color vector under red light, received as a quaternion vector input, is modified to resemble the distribution of the initial color vector under natural light. Subsequently, the estimated heart rate is obtained using the modified color vectors</a:t>
            </a:r>
            <a:endParaRPr>
              <a:solidFill>
                <a:srgbClr val="D1D5DB"/>
              </a:solidFill>
              <a:highlight>
                <a:srgbClr val="444654"/>
              </a:highlight>
              <a:latin typeface="Arial"/>
              <a:ea typeface="Arial"/>
              <a:cs typeface="Arial"/>
              <a:sym typeface="Arial"/>
            </a:endParaRPr>
          </a:p>
          <a:p>
            <a:pPr indent="0" lvl="0" marL="0" rtl="0" algn="l">
              <a:lnSpc>
                <a:spcPct val="100000"/>
              </a:lnSpc>
              <a:spcBef>
                <a:spcPts val="0"/>
              </a:spcBef>
              <a:spcAft>
                <a:spcPts val="0"/>
              </a:spcAft>
              <a:buSzPts val="1400"/>
              <a:buNone/>
            </a:pPr>
            <a:r>
              <a:t/>
            </a:r>
            <a:endParaRPr>
              <a:solidFill>
                <a:srgbClr val="D1D5DB"/>
              </a:solidFill>
              <a:highlight>
                <a:srgbClr val="444654"/>
              </a:highlight>
              <a:latin typeface="Arial"/>
              <a:ea typeface="Arial"/>
              <a:cs typeface="Arial"/>
              <a:sym typeface="Arial"/>
            </a:endParaRPr>
          </a:p>
          <a:p>
            <a:pPr indent="0" lvl="0" marL="0" rtl="0" algn="l">
              <a:lnSpc>
                <a:spcPct val="100000"/>
              </a:lnSpc>
              <a:spcBef>
                <a:spcPts val="0"/>
              </a:spcBef>
              <a:spcAft>
                <a:spcPts val="0"/>
              </a:spcAft>
              <a:buSzPts val="1400"/>
              <a:buNone/>
            </a:pPr>
            <a:r>
              <a:rPr lang="en-US">
                <a:solidFill>
                  <a:srgbClr val="D1D5DB"/>
                </a:solidFill>
                <a:highlight>
                  <a:srgbClr val="444654"/>
                </a:highlight>
                <a:latin typeface="Arial"/>
                <a:ea typeface="Arial"/>
                <a:cs typeface="Arial"/>
                <a:sym typeface="Arial"/>
              </a:rPr>
              <a:t>While detailed ideas have not been conceived, color vector correction is planned to be done using some generative model, with an expectation of achieving higher accuracy in heart rate estimation compared to the conventional CNN-based color correction.</a:t>
            </a:r>
            <a:endParaRPr>
              <a:solidFill>
                <a:srgbClr val="D1D5DB"/>
              </a:solidFill>
              <a:highlight>
                <a:srgbClr val="444654"/>
              </a:highlight>
              <a:latin typeface="Arial"/>
              <a:ea typeface="Arial"/>
              <a:cs typeface="Arial"/>
              <a:sym typeface="Arial"/>
            </a:endParaRPr>
          </a:p>
          <a:p>
            <a:pPr indent="0" lvl="0" marL="0" rtl="0" algn="l">
              <a:lnSpc>
                <a:spcPct val="100000"/>
              </a:lnSpc>
              <a:spcBef>
                <a:spcPts val="0"/>
              </a:spcBef>
              <a:spcAft>
                <a:spcPts val="0"/>
              </a:spcAft>
              <a:buSzPts val="1400"/>
              <a:buNone/>
            </a:pPr>
            <a:r>
              <a:t/>
            </a:r>
            <a:endParaRPr>
              <a:solidFill>
                <a:srgbClr val="D1D5DB"/>
              </a:solidFill>
              <a:highlight>
                <a:srgbClr val="444654"/>
              </a:highlight>
              <a:latin typeface="Arial"/>
              <a:ea typeface="Arial"/>
              <a:cs typeface="Arial"/>
              <a:sym typeface="Arial"/>
            </a:endParaRPr>
          </a:p>
          <a:p>
            <a:pPr indent="0" lvl="0" marL="0" rtl="0" algn="l">
              <a:lnSpc>
                <a:spcPct val="100000"/>
              </a:lnSpc>
              <a:spcBef>
                <a:spcPts val="0"/>
              </a:spcBef>
              <a:spcAft>
                <a:spcPts val="0"/>
              </a:spcAft>
              <a:buSzPts val="1400"/>
              <a:buNone/>
            </a:pPr>
            <a:r>
              <a:t/>
            </a:r>
            <a:endParaRPr>
              <a:solidFill>
                <a:srgbClr val="D1D5DB"/>
              </a:solidFill>
              <a:highlight>
                <a:srgbClr val="444654"/>
              </a:highlight>
              <a:latin typeface="Arial"/>
              <a:ea typeface="Arial"/>
              <a:cs typeface="Arial"/>
              <a:sym typeface="Arial"/>
            </a:endParaRPr>
          </a:p>
        </p:txBody>
      </p:sp>
      <p:sp>
        <p:nvSpPr>
          <p:cNvPr id="98" name="Google Shape;98;g24a1009e84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8" name="Shape 18"/>
        <p:cNvGrpSpPr/>
        <p:nvPr/>
      </p:nvGrpSpPr>
      <p:grpSpPr>
        <a:xfrm>
          <a:off x="0" y="0"/>
          <a:ext cx="0" cy="0"/>
          <a:chOff x="0" y="0"/>
          <a:chExt cx="0" cy="0"/>
        </a:xfrm>
      </p:grpSpPr>
      <p:sp>
        <p:nvSpPr>
          <p:cNvPr id="19" name="Google Shape;19;p7"/>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800"/>
              <a:buFont typeface="Malgun Gothic"/>
              <a:buNone/>
              <a:defRPr>
                <a:latin typeface="Malgun Gothic"/>
                <a:ea typeface="Malgun Gothic"/>
                <a:cs typeface="Malgun Gothic"/>
                <a:sym typeface="Malgu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27914" lvl="0" marL="457200" algn="l">
              <a:lnSpc>
                <a:spcPct val="110000"/>
              </a:lnSpc>
              <a:spcBef>
                <a:spcPts val="340"/>
              </a:spcBef>
              <a:spcAft>
                <a:spcPts val="0"/>
              </a:spcAft>
              <a:buSzPts val="1564"/>
              <a:buChar char="◼"/>
              <a:defRPr>
                <a:latin typeface="Malgun Gothic"/>
                <a:ea typeface="Malgun Gothic"/>
                <a:cs typeface="Malgun Gothic"/>
                <a:sym typeface="Malgun Gothic"/>
              </a:defRPr>
            </a:lvl1pPr>
            <a:lvl2pPr indent="-310387" lvl="1" marL="914400" algn="l">
              <a:lnSpc>
                <a:spcPct val="100000"/>
              </a:lnSpc>
              <a:spcBef>
                <a:spcPts val="600"/>
              </a:spcBef>
              <a:spcAft>
                <a:spcPts val="0"/>
              </a:spcAft>
              <a:buSzPts val="1288"/>
              <a:buChar char="◼"/>
              <a:defRPr>
                <a:latin typeface="Malgun Gothic"/>
                <a:ea typeface="Malgun Gothic"/>
                <a:cs typeface="Malgun Gothic"/>
                <a:sym typeface="Malgun Gothic"/>
              </a:defRPr>
            </a:lvl2pPr>
            <a:lvl3pPr indent="-304546" lvl="2" marL="1371600" algn="l">
              <a:lnSpc>
                <a:spcPct val="100000"/>
              </a:lnSpc>
              <a:spcBef>
                <a:spcPts val="600"/>
              </a:spcBef>
              <a:spcAft>
                <a:spcPts val="0"/>
              </a:spcAft>
              <a:buSzPts val="1196"/>
              <a:buChar char="◼"/>
              <a:defRPr>
                <a:latin typeface="Malgun Gothic"/>
                <a:ea typeface="Malgun Gothic"/>
                <a:cs typeface="Malgun Gothic"/>
                <a:sym typeface="Malgun Gothic"/>
              </a:defRPr>
            </a:lvl3pPr>
            <a:lvl4pPr indent="-292861" lvl="3" marL="1828800" algn="l">
              <a:lnSpc>
                <a:spcPct val="100000"/>
              </a:lnSpc>
              <a:spcBef>
                <a:spcPts val="600"/>
              </a:spcBef>
              <a:spcAft>
                <a:spcPts val="0"/>
              </a:spcAft>
              <a:buSzPts val="1012"/>
              <a:buChar char="◼"/>
              <a:defRPr>
                <a:latin typeface="Malgun Gothic"/>
                <a:ea typeface="Malgun Gothic"/>
                <a:cs typeface="Malgun Gothic"/>
                <a:sym typeface="Malgun Gothic"/>
              </a:defRPr>
            </a:lvl4pPr>
            <a:lvl5pPr indent="-292861" lvl="4" marL="2286000" algn="l">
              <a:lnSpc>
                <a:spcPct val="100000"/>
              </a:lnSpc>
              <a:spcBef>
                <a:spcPts val="600"/>
              </a:spcBef>
              <a:spcAft>
                <a:spcPts val="0"/>
              </a:spcAft>
              <a:buSzPts val="1012"/>
              <a:buChar char="◼"/>
              <a:defRPr>
                <a:latin typeface="Malgun Gothic"/>
                <a:ea typeface="Malgun Gothic"/>
                <a:cs typeface="Malgun Gothic"/>
                <a:sym typeface="Malgun Gothic"/>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1" name="Google Shape;21;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Malgun Gothic"/>
                <a:ea typeface="Malgun Gothic"/>
                <a:cs typeface="Malgun Gothic"/>
                <a:sym typeface="Malgu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7"/>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Malgun Gothic"/>
                <a:ea typeface="Malgun Gothic"/>
                <a:cs typeface="Malgun Gothic"/>
                <a:sym typeface="Malgu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24" name="Shape 24"/>
        <p:cNvGrpSpPr/>
        <p:nvPr/>
      </p:nvGrpSpPr>
      <p:grpSpPr>
        <a:xfrm>
          <a:off x="0" y="0"/>
          <a:ext cx="0" cy="0"/>
          <a:chOff x="0" y="0"/>
          <a:chExt cx="0" cy="0"/>
        </a:xfrm>
      </p:grpSpPr>
      <p:sp>
        <p:nvSpPr>
          <p:cNvPr id="25" name="Google Shape;25;p9"/>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9"/>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Malgun Gothic"/>
              <a:buNone/>
              <a:defRPr sz="3600">
                <a:solidFill>
                  <a:srgbClr val="3F3F3F"/>
                </a:solidFill>
                <a:latin typeface="Malgun Gothic"/>
                <a:ea typeface="Malgun Gothic"/>
                <a:cs typeface="Malgun Gothic"/>
                <a:sym typeface="Malgu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9"/>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latin typeface="Malgun Gothic"/>
                <a:ea typeface="Malgun Gothic"/>
                <a:cs typeface="Malgun Gothic"/>
                <a:sym typeface="Malgun Gothic"/>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8" name="Google Shape;28;p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Malgun Gothic"/>
                <a:ea typeface="Malgun Gothic"/>
                <a:cs typeface="Malgun Gothic"/>
                <a:sym typeface="Malgu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Malgun Gothic"/>
                <a:ea typeface="Malgun Gothic"/>
                <a:cs typeface="Malgun Gothic"/>
                <a:sym typeface="Malgu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31" name="Shape 31"/>
        <p:cNvGrpSpPr/>
        <p:nvPr/>
      </p:nvGrpSpPr>
      <p:grpSpPr>
        <a:xfrm>
          <a:off x="0" y="0"/>
          <a:ext cx="0" cy="0"/>
          <a:chOff x="0" y="0"/>
          <a:chExt cx="0" cy="0"/>
        </a:xfrm>
      </p:grpSpPr>
      <p:sp>
        <p:nvSpPr>
          <p:cNvPr id="32" name="Google Shape;32;p10"/>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0"/>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Malgun Gothic"/>
              <a:buNone/>
              <a:defRPr b="0" sz="3600" cap="none">
                <a:solidFill>
                  <a:srgbClr val="3F3F3F"/>
                </a:solidFill>
                <a:latin typeface="Malgun Gothic"/>
                <a:ea typeface="Malgun Gothic"/>
                <a:cs typeface="Malgun Gothic"/>
                <a:sym typeface="Malgu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0"/>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latin typeface="Malgun Gothic"/>
                <a:ea typeface="Malgun Gothic"/>
                <a:cs typeface="Malgun Gothic"/>
                <a:sym typeface="Malgun Gothic"/>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5" name="Google Shape;35;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Malgun Gothic"/>
                <a:ea typeface="Malgun Gothic"/>
                <a:cs typeface="Malgun Gothic"/>
                <a:sym typeface="Malgu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0"/>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Malgun Gothic"/>
                <a:ea typeface="Malgun Gothic"/>
                <a:cs typeface="Malgun Gothic"/>
                <a:sym typeface="Malgu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p:cSld name="비교">
    <p:spTree>
      <p:nvGrpSpPr>
        <p:cNvPr id="38" name="Shape 38"/>
        <p:cNvGrpSpPr/>
        <p:nvPr/>
      </p:nvGrpSpPr>
      <p:grpSpPr>
        <a:xfrm>
          <a:off x="0" y="0"/>
          <a:ext cx="0" cy="0"/>
          <a:chOff x="0" y="0"/>
          <a:chExt cx="0" cy="0"/>
        </a:xfrm>
      </p:grpSpPr>
      <p:sp>
        <p:nvSpPr>
          <p:cNvPr id="39" name="Google Shape;39;p11"/>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800"/>
              <a:buFont typeface="Malgun Gothic"/>
              <a:buNone/>
              <a:defRPr>
                <a:latin typeface="Malgun Gothic"/>
                <a:ea typeface="Malgun Gothic"/>
                <a:cs typeface="Malgun Gothic"/>
                <a:sym typeface="Malgu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1"/>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360"/>
              </a:spcBef>
              <a:spcAft>
                <a:spcPts val="0"/>
              </a:spcAft>
              <a:buSzPts val="1656"/>
              <a:buNone/>
              <a:defRPr b="0" sz="1800">
                <a:solidFill>
                  <a:srgbClr val="3F3F3F"/>
                </a:solidFill>
                <a:latin typeface="Malgun Gothic"/>
                <a:ea typeface="Malgun Gothic"/>
                <a:cs typeface="Malgun Gothic"/>
                <a:sym typeface="Malgun Gothic"/>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41" name="Google Shape;41;p11"/>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atin typeface="Malgun Gothic"/>
                <a:ea typeface="Malgun Gothic"/>
                <a:cs typeface="Malgun Gothic"/>
                <a:sym typeface="Malgun Gothic"/>
              </a:defRPr>
            </a:lvl1pPr>
            <a:lvl2pPr indent="-310387" lvl="1" marL="914400" algn="l">
              <a:lnSpc>
                <a:spcPct val="100000"/>
              </a:lnSpc>
              <a:spcBef>
                <a:spcPts val="600"/>
              </a:spcBef>
              <a:spcAft>
                <a:spcPts val="0"/>
              </a:spcAft>
              <a:buSzPts val="1288"/>
              <a:buChar char="◼"/>
              <a:defRPr>
                <a:latin typeface="Malgun Gothic"/>
                <a:ea typeface="Malgun Gothic"/>
                <a:cs typeface="Malgun Gothic"/>
                <a:sym typeface="Malgun Gothic"/>
              </a:defRPr>
            </a:lvl2pPr>
            <a:lvl3pPr indent="-304546" lvl="2" marL="1371600" algn="l">
              <a:lnSpc>
                <a:spcPct val="100000"/>
              </a:lnSpc>
              <a:spcBef>
                <a:spcPts val="600"/>
              </a:spcBef>
              <a:spcAft>
                <a:spcPts val="0"/>
              </a:spcAft>
              <a:buSzPts val="1196"/>
              <a:buChar char="◼"/>
              <a:defRPr>
                <a:latin typeface="Malgun Gothic"/>
                <a:ea typeface="Malgun Gothic"/>
                <a:cs typeface="Malgun Gothic"/>
                <a:sym typeface="Malgun Gothic"/>
              </a:defRPr>
            </a:lvl3pPr>
            <a:lvl4pPr indent="-292861" lvl="3" marL="1828800" algn="l">
              <a:lnSpc>
                <a:spcPct val="100000"/>
              </a:lnSpc>
              <a:spcBef>
                <a:spcPts val="600"/>
              </a:spcBef>
              <a:spcAft>
                <a:spcPts val="0"/>
              </a:spcAft>
              <a:buSzPts val="1012"/>
              <a:buChar char="◼"/>
              <a:defRPr>
                <a:latin typeface="Malgun Gothic"/>
                <a:ea typeface="Malgun Gothic"/>
                <a:cs typeface="Malgun Gothic"/>
                <a:sym typeface="Malgun Gothic"/>
              </a:defRPr>
            </a:lvl4pPr>
            <a:lvl5pPr indent="-292861" lvl="4" marL="2286000" algn="l">
              <a:lnSpc>
                <a:spcPct val="100000"/>
              </a:lnSpc>
              <a:spcBef>
                <a:spcPts val="600"/>
              </a:spcBef>
              <a:spcAft>
                <a:spcPts val="0"/>
              </a:spcAft>
              <a:buSzPts val="1012"/>
              <a:buChar char="◼"/>
              <a:defRPr>
                <a:latin typeface="Malgun Gothic"/>
                <a:ea typeface="Malgun Gothic"/>
                <a:cs typeface="Malgun Gothic"/>
                <a:sym typeface="Malgun Gothic"/>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2" name="Google Shape;42;p11"/>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360"/>
              </a:spcBef>
              <a:spcAft>
                <a:spcPts val="0"/>
              </a:spcAft>
              <a:buClr>
                <a:schemeClr val="accent1"/>
              </a:buClr>
              <a:buSzPts val="1656"/>
              <a:buFont typeface="Noto Sans Symbols"/>
              <a:buNone/>
              <a:defRPr b="0" sz="1800">
                <a:solidFill>
                  <a:srgbClr val="3F3F3F"/>
                </a:solidFill>
                <a:latin typeface="Malgun Gothic"/>
                <a:ea typeface="Malgun Gothic"/>
                <a:cs typeface="Malgun Gothic"/>
                <a:sym typeface="Malgun Gothic"/>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43" name="Google Shape;43;p11"/>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atin typeface="Malgun Gothic"/>
                <a:ea typeface="Malgun Gothic"/>
                <a:cs typeface="Malgun Gothic"/>
                <a:sym typeface="Malgun Gothic"/>
              </a:defRPr>
            </a:lvl1pPr>
            <a:lvl2pPr indent="-310387" lvl="1" marL="914400" algn="l">
              <a:lnSpc>
                <a:spcPct val="100000"/>
              </a:lnSpc>
              <a:spcBef>
                <a:spcPts val="600"/>
              </a:spcBef>
              <a:spcAft>
                <a:spcPts val="0"/>
              </a:spcAft>
              <a:buSzPts val="1288"/>
              <a:buChar char="◼"/>
              <a:defRPr>
                <a:latin typeface="Malgun Gothic"/>
                <a:ea typeface="Malgun Gothic"/>
                <a:cs typeface="Malgun Gothic"/>
                <a:sym typeface="Malgun Gothic"/>
              </a:defRPr>
            </a:lvl2pPr>
            <a:lvl3pPr indent="-304546" lvl="2" marL="1371600" algn="l">
              <a:lnSpc>
                <a:spcPct val="100000"/>
              </a:lnSpc>
              <a:spcBef>
                <a:spcPts val="600"/>
              </a:spcBef>
              <a:spcAft>
                <a:spcPts val="0"/>
              </a:spcAft>
              <a:buSzPts val="1196"/>
              <a:buChar char="◼"/>
              <a:defRPr>
                <a:latin typeface="Malgun Gothic"/>
                <a:ea typeface="Malgun Gothic"/>
                <a:cs typeface="Malgun Gothic"/>
                <a:sym typeface="Malgun Gothic"/>
              </a:defRPr>
            </a:lvl3pPr>
            <a:lvl4pPr indent="-292861" lvl="3" marL="1828800" algn="l">
              <a:lnSpc>
                <a:spcPct val="100000"/>
              </a:lnSpc>
              <a:spcBef>
                <a:spcPts val="600"/>
              </a:spcBef>
              <a:spcAft>
                <a:spcPts val="0"/>
              </a:spcAft>
              <a:buSzPts val="1012"/>
              <a:buChar char="◼"/>
              <a:defRPr>
                <a:latin typeface="Malgun Gothic"/>
                <a:ea typeface="Malgun Gothic"/>
                <a:cs typeface="Malgun Gothic"/>
                <a:sym typeface="Malgun Gothic"/>
              </a:defRPr>
            </a:lvl4pPr>
            <a:lvl5pPr indent="-292861" lvl="4" marL="2286000" algn="l">
              <a:lnSpc>
                <a:spcPct val="100000"/>
              </a:lnSpc>
              <a:spcBef>
                <a:spcPts val="600"/>
              </a:spcBef>
              <a:spcAft>
                <a:spcPts val="0"/>
              </a:spcAft>
              <a:buSzPts val="1012"/>
              <a:buChar char="◼"/>
              <a:defRPr>
                <a:latin typeface="Malgun Gothic"/>
                <a:ea typeface="Malgun Gothic"/>
                <a:cs typeface="Malgun Gothic"/>
                <a:sym typeface="Malgun Gothic"/>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Malgun Gothic"/>
                <a:ea typeface="Malgun Gothic"/>
                <a:cs typeface="Malgun Gothic"/>
                <a:sym typeface="Malgu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Malgun Gothic"/>
                <a:ea typeface="Malgun Gothic"/>
                <a:cs typeface="Malgun Gothic"/>
                <a:sym typeface="Malgu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7" name="Shape 47"/>
        <p:cNvGrpSpPr/>
        <p:nvPr/>
      </p:nvGrpSpPr>
      <p:grpSpPr>
        <a:xfrm>
          <a:off x="0" y="0"/>
          <a:ext cx="0" cy="0"/>
          <a:chOff x="0" y="0"/>
          <a:chExt cx="0" cy="0"/>
        </a:xfrm>
      </p:grpSpPr>
      <p:sp>
        <p:nvSpPr>
          <p:cNvPr id="48" name="Google Shape;48;p12"/>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800"/>
              <a:buFont typeface="Malgun Gothic"/>
              <a:buNone/>
              <a:defRPr>
                <a:latin typeface="Malgun Gothic"/>
                <a:ea typeface="Malgun Gothic"/>
                <a:cs typeface="Malgun Gothic"/>
                <a:sym typeface="Malgu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Malgun Gothic"/>
                <a:ea typeface="Malgun Gothic"/>
                <a:cs typeface="Malgun Gothic"/>
                <a:sym typeface="Malgu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2"/>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Malgun Gothic"/>
                <a:ea typeface="Malgun Gothic"/>
                <a:cs typeface="Malgun Gothic"/>
                <a:sym typeface="Malgu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어 있음" type="blank">
  <p:cSld name="BLANK">
    <p:spTree>
      <p:nvGrpSpPr>
        <p:cNvPr id="52" name="Shape 52"/>
        <p:cNvGrpSpPr/>
        <p:nvPr/>
      </p:nvGrpSpPr>
      <p:grpSpPr>
        <a:xfrm>
          <a:off x="0" y="0"/>
          <a:ext cx="0" cy="0"/>
          <a:chOff x="0" y="0"/>
          <a:chExt cx="0" cy="0"/>
        </a:xfrm>
      </p:grpSpPr>
      <p:sp>
        <p:nvSpPr>
          <p:cNvPr id="53" name="Google Shape;53;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Malgun Gothic"/>
                <a:ea typeface="Malgun Gothic"/>
                <a:cs typeface="Malgun Gothic"/>
                <a:sym typeface="Malgu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3"/>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Malgun Gothic"/>
                <a:ea typeface="Malgun Gothic"/>
                <a:cs typeface="Malgun Gothic"/>
                <a:sym typeface="Malgu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6" name="Shape 56"/>
        <p:cNvGrpSpPr/>
        <p:nvPr/>
      </p:nvGrpSpPr>
      <p:grpSpPr>
        <a:xfrm>
          <a:off x="0" y="0"/>
          <a:ext cx="0" cy="0"/>
          <a:chOff x="0" y="0"/>
          <a:chExt cx="0" cy="0"/>
        </a:xfrm>
      </p:grpSpPr>
      <p:sp>
        <p:nvSpPr>
          <p:cNvPr id="57" name="Google Shape;57;p14"/>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Malgun Gothic"/>
              <a:buNone/>
              <a:defRPr b="0" sz="2400">
                <a:solidFill>
                  <a:srgbClr val="FFFFFF"/>
                </a:solidFill>
                <a:latin typeface="Malgun Gothic"/>
                <a:ea typeface="Malgun Gothic"/>
                <a:cs typeface="Malgun Gothic"/>
                <a:sym typeface="Malgu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4"/>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latin typeface="Malgun Gothic"/>
                <a:ea typeface="Malgun Gothic"/>
                <a:cs typeface="Malgun Gothic"/>
                <a:sym typeface="Malgun Gothic"/>
              </a:defRPr>
            </a:lvl1pPr>
            <a:lvl2pPr indent="-333756" lvl="1" marL="914400" algn="l">
              <a:lnSpc>
                <a:spcPct val="100000"/>
              </a:lnSpc>
              <a:spcBef>
                <a:spcPts val="600"/>
              </a:spcBef>
              <a:spcAft>
                <a:spcPts val="0"/>
              </a:spcAft>
              <a:buSzPts val="1656"/>
              <a:buChar char="◼"/>
              <a:defRPr sz="1800">
                <a:solidFill>
                  <a:schemeClr val="dk2"/>
                </a:solidFill>
                <a:latin typeface="Malgun Gothic"/>
                <a:ea typeface="Malgun Gothic"/>
                <a:cs typeface="Malgun Gothic"/>
                <a:sym typeface="Malgun Gothic"/>
              </a:defRPr>
            </a:lvl2pPr>
            <a:lvl3pPr indent="-322072" lvl="2" marL="1371600" algn="l">
              <a:lnSpc>
                <a:spcPct val="100000"/>
              </a:lnSpc>
              <a:spcBef>
                <a:spcPts val="600"/>
              </a:spcBef>
              <a:spcAft>
                <a:spcPts val="0"/>
              </a:spcAft>
              <a:buSzPts val="1472"/>
              <a:buChar char="◼"/>
              <a:defRPr sz="1600">
                <a:solidFill>
                  <a:schemeClr val="dk2"/>
                </a:solidFill>
                <a:latin typeface="Malgun Gothic"/>
                <a:ea typeface="Malgun Gothic"/>
                <a:cs typeface="Malgun Gothic"/>
                <a:sym typeface="Malgun Gothic"/>
              </a:defRPr>
            </a:lvl3pPr>
            <a:lvl4pPr indent="-310388" lvl="3" marL="1828800" algn="l">
              <a:lnSpc>
                <a:spcPct val="100000"/>
              </a:lnSpc>
              <a:spcBef>
                <a:spcPts val="600"/>
              </a:spcBef>
              <a:spcAft>
                <a:spcPts val="0"/>
              </a:spcAft>
              <a:buSzPts val="1288"/>
              <a:buChar char="◼"/>
              <a:defRPr sz="1400">
                <a:solidFill>
                  <a:schemeClr val="dk2"/>
                </a:solidFill>
                <a:latin typeface="Malgun Gothic"/>
                <a:ea typeface="Malgun Gothic"/>
                <a:cs typeface="Malgun Gothic"/>
                <a:sym typeface="Malgun Gothic"/>
              </a:defRPr>
            </a:lvl4pPr>
            <a:lvl5pPr indent="-310388" lvl="4" marL="2286000" algn="l">
              <a:lnSpc>
                <a:spcPct val="100000"/>
              </a:lnSpc>
              <a:spcBef>
                <a:spcPts val="600"/>
              </a:spcBef>
              <a:spcAft>
                <a:spcPts val="0"/>
              </a:spcAft>
              <a:buSzPts val="1288"/>
              <a:buChar char="◼"/>
              <a:defRPr sz="1400">
                <a:solidFill>
                  <a:schemeClr val="dk2"/>
                </a:solidFill>
                <a:latin typeface="Malgun Gothic"/>
                <a:ea typeface="Malgun Gothic"/>
                <a:cs typeface="Malgun Gothic"/>
                <a:sym typeface="Malgun Gothic"/>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0" name="Google Shape;60;p14"/>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latin typeface="Malgun Gothic"/>
                <a:ea typeface="Malgun Gothic"/>
                <a:cs typeface="Malgun Gothic"/>
                <a:sym typeface="Malgun Gothic"/>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1" name="Google Shape;61;p14"/>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Malgun Gothic"/>
                <a:ea typeface="Malgun Gothic"/>
                <a:cs typeface="Malgun Gothic"/>
                <a:sym typeface="Malgu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4"/>
          <p:cNvSpPr txBox="1"/>
          <p:nvPr>
            <p:ph idx="11" type="ftr"/>
          </p:nvPr>
        </p:nvSpPr>
        <p:spPr>
          <a:xfrm>
            <a:off x="581192" y="6452590"/>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Malgun Gothic"/>
                <a:ea typeface="Malgun Gothic"/>
                <a:cs typeface="Malgun Gothic"/>
                <a:sym typeface="Malgu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4"/>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64" name="Shape 64"/>
        <p:cNvGrpSpPr/>
        <p:nvPr/>
      </p:nvGrpSpPr>
      <p:grpSpPr>
        <a:xfrm>
          <a:off x="0" y="0"/>
          <a:ext cx="0" cy="0"/>
          <a:chOff x="0" y="0"/>
          <a:chExt cx="0" cy="0"/>
        </a:xfrm>
      </p:grpSpPr>
      <p:sp>
        <p:nvSpPr>
          <p:cNvPr id="65" name="Google Shape;65;p1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800"/>
              <a:buFont typeface="Malgun Gothic"/>
              <a:buNone/>
              <a:defRPr>
                <a:latin typeface="Malgun Gothic"/>
                <a:ea typeface="Malgun Gothic"/>
                <a:cs typeface="Malgun Gothic"/>
                <a:sym typeface="Malgu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5"/>
          <p:cNvSpPr txBox="1"/>
          <p:nvPr>
            <p:ph idx="1" type="body"/>
          </p:nvPr>
        </p:nvSpPr>
        <p:spPr>
          <a:xfrm rot="5400000">
            <a:off x="4269976" y="-1352783"/>
            <a:ext cx="3652047"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atin typeface="Malgun Gothic"/>
                <a:ea typeface="Malgun Gothic"/>
                <a:cs typeface="Malgun Gothic"/>
                <a:sym typeface="Malgun Gothic"/>
              </a:defRPr>
            </a:lvl1pPr>
            <a:lvl2pPr indent="-310387" lvl="1" marL="914400" algn="l">
              <a:lnSpc>
                <a:spcPct val="100000"/>
              </a:lnSpc>
              <a:spcBef>
                <a:spcPts val="600"/>
              </a:spcBef>
              <a:spcAft>
                <a:spcPts val="0"/>
              </a:spcAft>
              <a:buSzPts val="1288"/>
              <a:buChar char="◼"/>
              <a:defRPr>
                <a:latin typeface="Malgun Gothic"/>
                <a:ea typeface="Malgun Gothic"/>
                <a:cs typeface="Malgun Gothic"/>
                <a:sym typeface="Malgun Gothic"/>
              </a:defRPr>
            </a:lvl2pPr>
            <a:lvl3pPr indent="-304546" lvl="2" marL="1371600" algn="l">
              <a:lnSpc>
                <a:spcPct val="100000"/>
              </a:lnSpc>
              <a:spcBef>
                <a:spcPts val="600"/>
              </a:spcBef>
              <a:spcAft>
                <a:spcPts val="0"/>
              </a:spcAft>
              <a:buSzPts val="1196"/>
              <a:buChar char="◼"/>
              <a:defRPr>
                <a:latin typeface="Malgun Gothic"/>
                <a:ea typeface="Malgun Gothic"/>
                <a:cs typeface="Malgun Gothic"/>
                <a:sym typeface="Malgun Gothic"/>
              </a:defRPr>
            </a:lvl3pPr>
            <a:lvl4pPr indent="-292861" lvl="3" marL="1828800" algn="l">
              <a:lnSpc>
                <a:spcPct val="100000"/>
              </a:lnSpc>
              <a:spcBef>
                <a:spcPts val="600"/>
              </a:spcBef>
              <a:spcAft>
                <a:spcPts val="0"/>
              </a:spcAft>
              <a:buSzPts val="1012"/>
              <a:buChar char="◼"/>
              <a:defRPr>
                <a:latin typeface="Malgun Gothic"/>
                <a:ea typeface="Malgun Gothic"/>
                <a:cs typeface="Malgun Gothic"/>
                <a:sym typeface="Malgun Gothic"/>
              </a:defRPr>
            </a:lvl4pPr>
            <a:lvl5pPr indent="-292861" lvl="4" marL="2286000" algn="l">
              <a:lnSpc>
                <a:spcPct val="100000"/>
              </a:lnSpc>
              <a:spcBef>
                <a:spcPts val="600"/>
              </a:spcBef>
              <a:spcAft>
                <a:spcPts val="0"/>
              </a:spcAft>
              <a:buSzPts val="1012"/>
              <a:buChar char="◼"/>
              <a:defRPr>
                <a:latin typeface="Malgun Gothic"/>
                <a:ea typeface="Malgun Gothic"/>
                <a:cs typeface="Malgun Gothic"/>
                <a:sym typeface="Malgun Gothic"/>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67" name="Google Shape;67;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Malgun Gothic"/>
                <a:ea typeface="Malgun Gothic"/>
                <a:cs typeface="Malgun Gothic"/>
                <a:sym typeface="Malgu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5"/>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Malgun Gothic"/>
                <a:ea typeface="Malgun Gothic"/>
                <a:cs typeface="Malgun Gothic"/>
                <a:sym typeface="Malgu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0" name="Shape 70"/>
        <p:cNvGrpSpPr/>
        <p:nvPr/>
      </p:nvGrpSpPr>
      <p:grpSpPr>
        <a:xfrm>
          <a:off x="0" y="0"/>
          <a:ext cx="0" cy="0"/>
          <a:chOff x="0" y="0"/>
          <a:chExt cx="0" cy="0"/>
        </a:xfrm>
      </p:grpSpPr>
      <p:sp>
        <p:nvSpPr>
          <p:cNvPr id="71" name="Google Shape;71;p16"/>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6"/>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Malgun Gothic"/>
              <a:buNone/>
              <a:defRPr>
                <a:solidFill>
                  <a:srgbClr val="FFFFFF"/>
                </a:solidFill>
                <a:latin typeface="Malgun Gothic"/>
                <a:ea typeface="Malgun Gothic"/>
                <a:cs typeface="Malgun Gothic"/>
                <a:sym typeface="Malgu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6"/>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atin typeface="Malgun Gothic"/>
                <a:ea typeface="Malgun Gothic"/>
                <a:cs typeface="Malgun Gothic"/>
                <a:sym typeface="Malgun Gothic"/>
              </a:defRPr>
            </a:lvl1pPr>
            <a:lvl2pPr indent="-310387" lvl="1" marL="914400" algn="l">
              <a:lnSpc>
                <a:spcPct val="100000"/>
              </a:lnSpc>
              <a:spcBef>
                <a:spcPts val="600"/>
              </a:spcBef>
              <a:spcAft>
                <a:spcPts val="0"/>
              </a:spcAft>
              <a:buSzPts val="1288"/>
              <a:buChar char="◼"/>
              <a:defRPr>
                <a:latin typeface="Malgun Gothic"/>
                <a:ea typeface="Malgun Gothic"/>
                <a:cs typeface="Malgun Gothic"/>
                <a:sym typeface="Malgun Gothic"/>
              </a:defRPr>
            </a:lvl2pPr>
            <a:lvl3pPr indent="-304546" lvl="2" marL="1371600" algn="l">
              <a:lnSpc>
                <a:spcPct val="100000"/>
              </a:lnSpc>
              <a:spcBef>
                <a:spcPts val="600"/>
              </a:spcBef>
              <a:spcAft>
                <a:spcPts val="0"/>
              </a:spcAft>
              <a:buSzPts val="1196"/>
              <a:buChar char="◼"/>
              <a:defRPr>
                <a:latin typeface="Malgun Gothic"/>
                <a:ea typeface="Malgun Gothic"/>
                <a:cs typeface="Malgun Gothic"/>
                <a:sym typeface="Malgun Gothic"/>
              </a:defRPr>
            </a:lvl3pPr>
            <a:lvl4pPr indent="-292861" lvl="3" marL="1828800" algn="l">
              <a:lnSpc>
                <a:spcPct val="100000"/>
              </a:lnSpc>
              <a:spcBef>
                <a:spcPts val="600"/>
              </a:spcBef>
              <a:spcAft>
                <a:spcPts val="0"/>
              </a:spcAft>
              <a:buSzPts val="1012"/>
              <a:buChar char="◼"/>
              <a:defRPr>
                <a:latin typeface="Malgun Gothic"/>
                <a:ea typeface="Malgun Gothic"/>
                <a:cs typeface="Malgun Gothic"/>
                <a:sym typeface="Malgun Gothic"/>
              </a:defRPr>
            </a:lvl4pPr>
            <a:lvl5pPr indent="-292861" lvl="4" marL="2286000" algn="l">
              <a:lnSpc>
                <a:spcPct val="100000"/>
              </a:lnSpc>
              <a:spcBef>
                <a:spcPts val="600"/>
              </a:spcBef>
              <a:spcAft>
                <a:spcPts val="0"/>
              </a:spcAft>
              <a:buSzPts val="1012"/>
              <a:buChar char="◼"/>
              <a:defRPr>
                <a:latin typeface="Malgun Gothic"/>
                <a:ea typeface="Malgun Gothic"/>
                <a:cs typeface="Malgun Gothic"/>
                <a:sym typeface="Malgun Gothic"/>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4" name="Google Shape;74;p16"/>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6"/>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6"/>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Malgun Gothic"/>
                <a:ea typeface="Malgun Gothic"/>
                <a:cs typeface="Malgun Gothic"/>
                <a:sym typeface="Malgu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6"/>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Malgun Gothic"/>
                <a:ea typeface="Malgun Gothic"/>
                <a:cs typeface="Malgun Gothic"/>
                <a:sym typeface="Malgu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Malgun Gothic"/>
              <a:buNone/>
              <a:defRPr b="0" i="0" sz="2800" u="none" cap="none" strike="noStrike">
                <a:solidFill>
                  <a:srgbClr val="3F3F3F"/>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5"/>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Malgun Gothic"/>
                <a:ea typeface="Malgun Gothic"/>
                <a:cs typeface="Malgun Gothic"/>
                <a:sym typeface="Malgun Gothic"/>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Malgun Gothic"/>
                <a:ea typeface="Malgun Gothic"/>
                <a:cs typeface="Malgun Gothic"/>
                <a:sym typeface="Malgun Gothic"/>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Malgun Gothic"/>
                <a:ea typeface="Malgun Gothic"/>
                <a:cs typeface="Malgun Gothic"/>
                <a:sym typeface="Malgun Gothic"/>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Malgun Gothic"/>
                <a:ea typeface="Malgun Gothic"/>
                <a:cs typeface="Malgun Gothic"/>
                <a:sym typeface="Malgun Gothic"/>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Malgun Gothic"/>
                <a:ea typeface="Malgun Gothic"/>
                <a:cs typeface="Malgun Gothic"/>
                <a:sym typeface="Malgun Gothic"/>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5"/>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3F3F3F"/>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5"/>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5"/>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5"/>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ph type="title"/>
          </p:nvPr>
        </p:nvSpPr>
        <p:spPr>
          <a:xfrm>
            <a:off x="581025" y="2000014"/>
            <a:ext cx="11029616" cy="118872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Malgun Gothic"/>
              <a:buNone/>
            </a:pPr>
            <a:r>
              <a:rPr lang="en-US" sz="4400"/>
              <a:t>Progress meeting</a:t>
            </a:r>
            <a:endParaRPr sz="4400"/>
          </a:p>
        </p:txBody>
      </p:sp>
      <p:sp>
        <p:nvSpPr>
          <p:cNvPr id="85" name="Google Shape;85;p2"/>
          <p:cNvSpPr txBox="1"/>
          <p:nvPr>
            <p:ph idx="12" type="sldNum"/>
          </p:nvPr>
        </p:nvSpPr>
        <p:spPr>
          <a:xfrm>
            <a:off x="11364684" y="6410955"/>
            <a:ext cx="24612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86" name="Google Shape;86;p2"/>
          <p:cNvPicPr preferRelativeResize="0"/>
          <p:nvPr/>
        </p:nvPicPr>
        <p:blipFill rotWithShape="1">
          <a:blip r:embed="rId3">
            <a:alphaModFix/>
          </a:blip>
          <a:srcRect b="0" l="0" r="0" t="0"/>
          <a:stretch/>
        </p:blipFill>
        <p:spPr>
          <a:xfrm>
            <a:off x="581025" y="6492875"/>
            <a:ext cx="3081639" cy="201286"/>
          </a:xfrm>
          <a:prstGeom prst="rect">
            <a:avLst/>
          </a:prstGeom>
          <a:noFill/>
          <a:ln>
            <a:noFill/>
          </a:ln>
        </p:spPr>
      </p:pic>
      <p:sp>
        <p:nvSpPr>
          <p:cNvPr id="87" name="Google Shape;87;p2"/>
          <p:cNvSpPr txBox="1"/>
          <p:nvPr/>
        </p:nvSpPr>
        <p:spPr>
          <a:xfrm>
            <a:off x="608598" y="3429000"/>
            <a:ext cx="2363400" cy="107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3F3F3F"/>
                </a:solidFill>
                <a:latin typeface="Malgun Gothic"/>
                <a:ea typeface="Malgun Gothic"/>
                <a:cs typeface="Malgun Gothic"/>
                <a:sym typeface="Malgun Gothic"/>
              </a:rPr>
              <a:t>2023. 0</a:t>
            </a:r>
            <a:r>
              <a:rPr lang="en-US">
                <a:solidFill>
                  <a:srgbClr val="3F3F3F"/>
                </a:solidFill>
                <a:latin typeface="Malgun Gothic"/>
                <a:ea typeface="Malgun Gothic"/>
                <a:cs typeface="Malgun Gothic"/>
                <a:sym typeface="Malgun Gothic"/>
              </a:rPr>
              <a:t>5</a:t>
            </a:r>
            <a:r>
              <a:rPr b="0" i="0" lang="en-US" sz="1400" u="none" cap="none" strike="noStrike">
                <a:solidFill>
                  <a:srgbClr val="3F3F3F"/>
                </a:solidFill>
                <a:latin typeface="Malgun Gothic"/>
                <a:ea typeface="Malgun Gothic"/>
                <a:cs typeface="Malgun Gothic"/>
                <a:sym typeface="Malgun Gothic"/>
              </a:rPr>
              <a:t>. 2</a:t>
            </a:r>
            <a:r>
              <a:rPr lang="en-US">
                <a:solidFill>
                  <a:srgbClr val="3F3F3F"/>
                </a:solidFill>
                <a:latin typeface="Malgun Gothic"/>
                <a:ea typeface="Malgun Gothic"/>
                <a:cs typeface="Malgun Gothic"/>
                <a:sym typeface="Malgun Gothic"/>
              </a:rPr>
              <a:t>5</a:t>
            </a:r>
            <a:r>
              <a:rPr b="0" i="0" lang="en-US" sz="1400" u="none" cap="none" strike="noStrike">
                <a:solidFill>
                  <a:srgbClr val="3F3F3F"/>
                </a:solidFill>
                <a:latin typeface="Malgun Gothic"/>
                <a:ea typeface="Malgun Gothic"/>
                <a:cs typeface="Malgun Gothic"/>
                <a:sym typeface="Malgun Gothic"/>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60"/>
              </a:spcBef>
              <a:spcAft>
                <a:spcPts val="0"/>
              </a:spcAft>
              <a:buClr>
                <a:srgbClr val="000000"/>
              </a:buClr>
              <a:buSzPts val="1400"/>
              <a:buFont typeface="Arial"/>
              <a:buNone/>
            </a:pPr>
            <a:r>
              <a:rPr b="0" i="0" lang="en-US" sz="1400" u="none" cap="none" strike="noStrike">
                <a:solidFill>
                  <a:srgbClr val="3F3F3F"/>
                </a:solidFill>
                <a:latin typeface="Malgun Gothic"/>
                <a:ea typeface="Malgun Gothic"/>
                <a:cs typeface="Malgun Gothic"/>
                <a:sym typeface="Malgun Gothic"/>
              </a:rPr>
              <a:t>Yousang Nam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237b5dd7d6_0_0"/>
          <p:cNvSpPr txBox="1"/>
          <p:nvPr>
            <p:ph type="title"/>
          </p:nvPr>
        </p:nvSpPr>
        <p:spPr>
          <a:xfrm>
            <a:off x="581192" y="702156"/>
            <a:ext cx="11029500" cy="9213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Malgun Gothic"/>
              <a:buNone/>
            </a:pPr>
            <a:r>
              <a:rPr lang="en-US"/>
              <a:t>Progress</a:t>
            </a:r>
            <a:endParaRPr/>
          </a:p>
        </p:txBody>
      </p:sp>
      <p:sp>
        <p:nvSpPr>
          <p:cNvPr id="93" name="Google Shape;93;g2237b5dd7d6_0_0"/>
          <p:cNvSpPr txBox="1"/>
          <p:nvPr>
            <p:ph idx="1" type="body"/>
          </p:nvPr>
        </p:nvSpPr>
        <p:spPr>
          <a:xfrm>
            <a:off x="581192" y="1911664"/>
            <a:ext cx="11029500" cy="4244100"/>
          </a:xfrm>
          <a:prstGeom prst="rect">
            <a:avLst/>
          </a:prstGeom>
          <a:noFill/>
          <a:ln>
            <a:noFill/>
          </a:ln>
        </p:spPr>
        <p:txBody>
          <a:bodyPr anchorCtr="0" anchor="ctr" bIns="45700" lIns="91425" spcFirstLastPara="1" rIns="91425" wrap="square" tIns="45700">
            <a:normAutofit/>
          </a:bodyPr>
          <a:lstStyle/>
          <a:p>
            <a:pPr indent="-305435" lvl="0" marL="305435" rtl="0" algn="l">
              <a:lnSpc>
                <a:spcPct val="90000"/>
              </a:lnSpc>
              <a:spcBef>
                <a:spcPts val="0"/>
              </a:spcBef>
              <a:spcAft>
                <a:spcPts val="0"/>
              </a:spcAft>
              <a:buSzPts val="1446"/>
              <a:buFont typeface="Noto Sans Symbols"/>
              <a:buChar char="◆"/>
            </a:pPr>
            <a:r>
              <a:rPr lang="en-US" sz="1550">
                <a:latin typeface="Arial"/>
                <a:ea typeface="Arial"/>
                <a:cs typeface="Arial"/>
                <a:sym typeface="Arial"/>
              </a:rPr>
              <a:t> Done</a:t>
            </a:r>
            <a:endParaRPr sz="1550"/>
          </a:p>
          <a:p>
            <a:pPr indent="0" lvl="1" marL="549021" rtl="0" algn="l">
              <a:lnSpc>
                <a:spcPct val="90000"/>
              </a:lnSpc>
              <a:spcBef>
                <a:spcPts val="0"/>
              </a:spcBef>
              <a:spcAft>
                <a:spcPts val="0"/>
              </a:spcAft>
              <a:buSzPts val="1446"/>
              <a:buFont typeface="Arial"/>
              <a:buNone/>
            </a:pPr>
            <a:r>
              <a:t/>
            </a:r>
            <a:endParaRPr sz="1250">
              <a:solidFill>
                <a:schemeClr val="dk1"/>
              </a:solidFill>
            </a:endParaRPr>
          </a:p>
          <a:p>
            <a:pPr indent="-305435" lvl="1" marL="762635" rtl="0" algn="l">
              <a:lnSpc>
                <a:spcPct val="90000"/>
              </a:lnSpc>
              <a:spcBef>
                <a:spcPts val="0"/>
              </a:spcBef>
              <a:spcAft>
                <a:spcPts val="0"/>
              </a:spcAft>
              <a:buSzPts val="1446"/>
              <a:buFont typeface="Arial"/>
              <a:buChar char="•"/>
            </a:pPr>
            <a:r>
              <a:rPr lang="en-US" sz="1050">
                <a:solidFill>
                  <a:schemeClr val="dk1"/>
                </a:solidFill>
              </a:rPr>
              <a:t>Journal meeting presentation</a:t>
            </a:r>
            <a:endParaRPr sz="1050">
              <a:solidFill>
                <a:schemeClr val="dk1"/>
              </a:solidFill>
            </a:endParaRPr>
          </a:p>
          <a:p>
            <a:pPr indent="0" lvl="2" marL="0" rtl="0" algn="l">
              <a:lnSpc>
                <a:spcPct val="90000"/>
              </a:lnSpc>
              <a:spcBef>
                <a:spcPts val="0"/>
              </a:spcBef>
              <a:spcAft>
                <a:spcPts val="0"/>
              </a:spcAft>
              <a:buSzPts val="1196"/>
              <a:buNone/>
            </a:pPr>
            <a:r>
              <a:t/>
            </a:r>
            <a:endParaRPr sz="1050">
              <a:solidFill>
                <a:schemeClr val="dk1"/>
              </a:solidFill>
            </a:endParaRPr>
          </a:p>
          <a:p>
            <a:pPr indent="-305435" lvl="0" marL="305435" rtl="0" algn="l">
              <a:lnSpc>
                <a:spcPct val="90000"/>
              </a:lnSpc>
              <a:spcBef>
                <a:spcPts val="0"/>
              </a:spcBef>
              <a:spcAft>
                <a:spcPts val="0"/>
              </a:spcAft>
              <a:buSzPts val="1446"/>
              <a:buChar char="◆"/>
            </a:pPr>
            <a:r>
              <a:rPr lang="en-US" sz="1550">
                <a:latin typeface="Arial"/>
                <a:ea typeface="Arial"/>
                <a:cs typeface="Arial"/>
                <a:sym typeface="Arial"/>
              </a:rPr>
              <a:t> On going</a:t>
            </a:r>
            <a:endParaRPr sz="1550"/>
          </a:p>
          <a:p>
            <a:pPr indent="0" lvl="1" marL="549021" rtl="0" algn="l">
              <a:lnSpc>
                <a:spcPct val="90000"/>
              </a:lnSpc>
              <a:spcBef>
                <a:spcPts val="0"/>
              </a:spcBef>
              <a:spcAft>
                <a:spcPts val="0"/>
              </a:spcAft>
              <a:buClr>
                <a:schemeClr val="dk1"/>
              </a:buClr>
              <a:buSzPts val="1446"/>
              <a:buFont typeface="Arial"/>
              <a:buNone/>
            </a:pPr>
            <a:r>
              <a:t/>
            </a:r>
            <a:endParaRPr sz="1250">
              <a:solidFill>
                <a:schemeClr val="dk1"/>
              </a:solidFill>
            </a:endParaRPr>
          </a:p>
          <a:p>
            <a:pPr indent="-305435" lvl="1" marL="762635" rtl="0" algn="l">
              <a:lnSpc>
                <a:spcPct val="90000"/>
              </a:lnSpc>
              <a:spcBef>
                <a:spcPts val="0"/>
              </a:spcBef>
              <a:spcAft>
                <a:spcPts val="0"/>
              </a:spcAft>
              <a:buSzPts val="1446"/>
              <a:buFont typeface="Arial"/>
              <a:buChar char="•"/>
            </a:pPr>
            <a:r>
              <a:rPr lang="en-US" sz="1050">
                <a:solidFill>
                  <a:schemeClr val="dk1"/>
                </a:solidFill>
              </a:rPr>
              <a:t>DRAX experiments</a:t>
            </a:r>
            <a:endParaRPr sz="1050">
              <a:solidFill>
                <a:schemeClr val="dk1"/>
              </a:solidFill>
            </a:endParaRPr>
          </a:p>
          <a:p>
            <a:pPr indent="-305435" lvl="1" marL="762635" rtl="0" algn="l">
              <a:lnSpc>
                <a:spcPct val="90000"/>
              </a:lnSpc>
              <a:spcBef>
                <a:spcPts val="0"/>
              </a:spcBef>
              <a:spcAft>
                <a:spcPts val="0"/>
              </a:spcAft>
              <a:buSzPts val="1446"/>
              <a:buFont typeface="Arial"/>
              <a:buChar char="•"/>
            </a:pPr>
            <a:r>
              <a:rPr lang="en-US" sz="1050">
                <a:solidFill>
                  <a:schemeClr val="dk1"/>
                </a:solidFill>
              </a:rPr>
              <a:t>EMMA GUI development</a:t>
            </a:r>
            <a:endParaRPr sz="1050">
              <a:solidFill>
                <a:schemeClr val="dk1"/>
              </a:solidFill>
            </a:endParaRPr>
          </a:p>
          <a:p>
            <a:pPr indent="0" lvl="2" marL="0" rtl="0" algn="l">
              <a:lnSpc>
                <a:spcPct val="90000"/>
              </a:lnSpc>
              <a:spcBef>
                <a:spcPts val="0"/>
              </a:spcBef>
              <a:spcAft>
                <a:spcPts val="0"/>
              </a:spcAft>
              <a:buSzPts val="1196"/>
              <a:buNone/>
            </a:pPr>
            <a:r>
              <a:t/>
            </a:r>
            <a:endParaRPr sz="1050">
              <a:solidFill>
                <a:schemeClr val="dk1"/>
              </a:solidFill>
            </a:endParaRPr>
          </a:p>
          <a:p>
            <a:pPr indent="-305435" lvl="0" marL="305435" rtl="0" algn="l">
              <a:lnSpc>
                <a:spcPct val="90000"/>
              </a:lnSpc>
              <a:spcBef>
                <a:spcPts val="0"/>
              </a:spcBef>
              <a:spcAft>
                <a:spcPts val="0"/>
              </a:spcAft>
              <a:buSzPts val="1446"/>
              <a:buChar char="◆"/>
            </a:pPr>
            <a:r>
              <a:rPr lang="en-US" sz="1550">
                <a:latin typeface="Arial"/>
                <a:ea typeface="Arial"/>
                <a:cs typeface="Arial"/>
                <a:sym typeface="Arial"/>
              </a:rPr>
              <a:t> To do</a:t>
            </a:r>
            <a:endParaRPr sz="1550"/>
          </a:p>
          <a:p>
            <a:pPr indent="0" lvl="1" marL="549021" rtl="0" algn="l">
              <a:lnSpc>
                <a:spcPct val="90000"/>
              </a:lnSpc>
              <a:spcBef>
                <a:spcPts val="0"/>
              </a:spcBef>
              <a:spcAft>
                <a:spcPts val="0"/>
              </a:spcAft>
              <a:buClr>
                <a:schemeClr val="dk1"/>
              </a:buClr>
              <a:buSzPts val="1446"/>
              <a:buFont typeface="Arial"/>
              <a:buNone/>
            </a:pPr>
            <a:r>
              <a:t/>
            </a:r>
            <a:endParaRPr sz="1250">
              <a:solidFill>
                <a:schemeClr val="dk1"/>
              </a:solidFill>
            </a:endParaRPr>
          </a:p>
          <a:p>
            <a:pPr indent="-305435" lvl="1" marL="762635" rtl="0" algn="l">
              <a:lnSpc>
                <a:spcPct val="90000"/>
              </a:lnSpc>
              <a:spcBef>
                <a:spcPts val="0"/>
              </a:spcBef>
              <a:spcAft>
                <a:spcPts val="0"/>
              </a:spcAft>
              <a:buSzPts val="1446"/>
              <a:buFont typeface="Arial"/>
              <a:buChar char="•"/>
            </a:pPr>
            <a:r>
              <a:rPr lang="en-US" sz="1050">
                <a:solidFill>
                  <a:schemeClr val="dk1"/>
                </a:solidFill>
              </a:rPr>
              <a:t>Reserve force training</a:t>
            </a:r>
            <a:endParaRPr sz="1050">
              <a:solidFill>
                <a:schemeClr val="dk1"/>
              </a:solidFill>
            </a:endParaRPr>
          </a:p>
          <a:p>
            <a:pPr indent="0" lvl="0" marL="0" rtl="0" algn="l">
              <a:lnSpc>
                <a:spcPct val="90000"/>
              </a:lnSpc>
              <a:spcBef>
                <a:spcPts val="0"/>
              </a:spcBef>
              <a:spcAft>
                <a:spcPts val="0"/>
              </a:spcAft>
              <a:buNone/>
            </a:pPr>
            <a:r>
              <a:t/>
            </a:r>
            <a:endParaRPr sz="1050">
              <a:solidFill>
                <a:schemeClr val="dk1"/>
              </a:solidFill>
            </a:endParaRPr>
          </a:p>
          <a:p>
            <a:pPr indent="-305435" lvl="0" marL="305435" rtl="0" algn="l">
              <a:lnSpc>
                <a:spcPct val="90000"/>
              </a:lnSpc>
              <a:spcBef>
                <a:spcPts val="0"/>
              </a:spcBef>
              <a:spcAft>
                <a:spcPts val="0"/>
              </a:spcAft>
              <a:buSzPts val="1446"/>
              <a:buChar char="◆"/>
            </a:pPr>
            <a:r>
              <a:rPr lang="en-US" sz="1550">
                <a:latin typeface="Arial"/>
                <a:ea typeface="Arial"/>
                <a:cs typeface="Arial"/>
                <a:sym typeface="Arial"/>
              </a:rPr>
              <a:t> Discussion</a:t>
            </a:r>
            <a:endParaRPr sz="1550"/>
          </a:p>
          <a:p>
            <a:pPr indent="0" lvl="1" marL="549021" rtl="0" algn="l">
              <a:lnSpc>
                <a:spcPct val="90000"/>
              </a:lnSpc>
              <a:spcBef>
                <a:spcPts val="0"/>
              </a:spcBef>
              <a:spcAft>
                <a:spcPts val="0"/>
              </a:spcAft>
              <a:buClr>
                <a:schemeClr val="dk1"/>
              </a:buClr>
              <a:buSzPts val="1446"/>
              <a:buFont typeface="Arial"/>
              <a:buNone/>
            </a:pPr>
            <a:r>
              <a:t/>
            </a:r>
            <a:endParaRPr sz="1250">
              <a:solidFill>
                <a:schemeClr val="dk1"/>
              </a:solidFill>
            </a:endParaRPr>
          </a:p>
          <a:p>
            <a:pPr indent="-305435" lvl="1" marL="762635" rtl="0" algn="l">
              <a:lnSpc>
                <a:spcPct val="90000"/>
              </a:lnSpc>
              <a:spcBef>
                <a:spcPts val="0"/>
              </a:spcBef>
              <a:spcAft>
                <a:spcPts val="0"/>
              </a:spcAft>
              <a:buSzPts val="1446"/>
              <a:buFont typeface="Arial"/>
              <a:buChar char="•"/>
            </a:pPr>
            <a:r>
              <a:rPr lang="en-US" sz="1050">
                <a:solidFill>
                  <a:schemeClr val="dk1"/>
                </a:solidFill>
              </a:rPr>
              <a:t>Novelty of quaternion paper - Correcting the color distribution of inputs</a:t>
            </a:r>
            <a:endParaRPr sz="1050">
              <a:solidFill>
                <a:schemeClr val="dk1"/>
              </a:solidFill>
            </a:endParaRPr>
          </a:p>
          <a:p>
            <a:pPr indent="0" lvl="0" marL="0" rtl="0" algn="l">
              <a:lnSpc>
                <a:spcPct val="90000"/>
              </a:lnSpc>
              <a:spcBef>
                <a:spcPts val="0"/>
              </a:spcBef>
              <a:spcAft>
                <a:spcPts val="0"/>
              </a:spcAft>
              <a:buNone/>
            </a:pPr>
            <a:r>
              <a:t/>
            </a:r>
            <a:endParaRPr sz="1050">
              <a:solidFill>
                <a:schemeClr val="dk1"/>
              </a:solidFill>
            </a:endParaRPr>
          </a:p>
          <a:p>
            <a:pPr indent="0" lvl="2" marL="0" rtl="0" algn="l">
              <a:lnSpc>
                <a:spcPct val="90000"/>
              </a:lnSpc>
              <a:spcBef>
                <a:spcPts val="0"/>
              </a:spcBef>
              <a:spcAft>
                <a:spcPts val="0"/>
              </a:spcAft>
              <a:buSzPts val="1196"/>
              <a:buNone/>
            </a:pPr>
            <a:r>
              <a:t/>
            </a:r>
            <a:endParaRPr sz="1050">
              <a:solidFill>
                <a:schemeClr val="dk1"/>
              </a:solidFill>
            </a:endParaRPr>
          </a:p>
        </p:txBody>
      </p:sp>
      <p:sp>
        <p:nvSpPr>
          <p:cNvPr id="94" name="Google Shape;94;g2237b5dd7d6_0_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95" name="Google Shape;95;g2237b5dd7d6_0_0"/>
          <p:cNvPicPr preferRelativeResize="0"/>
          <p:nvPr/>
        </p:nvPicPr>
        <p:blipFill rotWithShape="1">
          <a:blip r:embed="rId3">
            <a:alphaModFix/>
          </a:blip>
          <a:srcRect b="0" l="0" r="0" t="0"/>
          <a:stretch/>
        </p:blipFill>
        <p:spPr>
          <a:xfrm>
            <a:off x="581025" y="6492875"/>
            <a:ext cx="3081638" cy="20128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4a1009e848_0_0"/>
          <p:cNvSpPr txBox="1"/>
          <p:nvPr>
            <p:ph type="title"/>
          </p:nvPr>
        </p:nvSpPr>
        <p:spPr>
          <a:xfrm>
            <a:off x="581192" y="702156"/>
            <a:ext cx="11029500" cy="9213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Malgun Gothic"/>
              <a:buNone/>
            </a:pPr>
            <a:r>
              <a:rPr lang="en-US"/>
              <a:t>Progress</a:t>
            </a:r>
            <a:endParaRPr/>
          </a:p>
        </p:txBody>
      </p:sp>
      <p:sp>
        <p:nvSpPr>
          <p:cNvPr id="101" name="Google Shape;101;g24a1009e848_0_0"/>
          <p:cNvSpPr txBox="1"/>
          <p:nvPr>
            <p:ph idx="1" type="body"/>
          </p:nvPr>
        </p:nvSpPr>
        <p:spPr>
          <a:xfrm>
            <a:off x="581192" y="1911664"/>
            <a:ext cx="11029500" cy="4244100"/>
          </a:xfrm>
          <a:prstGeom prst="rect">
            <a:avLst/>
          </a:prstGeom>
          <a:noFill/>
          <a:ln>
            <a:noFill/>
          </a:ln>
        </p:spPr>
        <p:txBody>
          <a:bodyPr anchorCtr="0" anchor="ctr" bIns="45700" lIns="91425" spcFirstLastPara="1" rIns="91425" wrap="square" tIns="45700">
            <a:normAutofit/>
          </a:bodyPr>
          <a:lstStyle/>
          <a:p>
            <a:pPr indent="-305435" lvl="0" marL="305435" rtl="0" algn="l">
              <a:lnSpc>
                <a:spcPct val="90000"/>
              </a:lnSpc>
              <a:spcBef>
                <a:spcPts val="0"/>
              </a:spcBef>
              <a:spcAft>
                <a:spcPts val="0"/>
              </a:spcAft>
              <a:buSzPts val="1446"/>
              <a:buChar char="◆"/>
            </a:pPr>
            <a:r>
              <a:rPr lang="en-US" sz="1550">
                <a:latin typeface="Arial"/>
                <a:ea typeface="Arial"/>
                <a:cs typeface="Arial"/>
                <a:sym typeface="Arial"/>
              </a:rPr>
              <a:t> Discussion</a:t>
            </a:r>
            <a:endParaRPr sz="1550"/>
          </a:p>
          <a:p>
            <a:pPr indent="0" lvl="1" marL="549021" rtl="0" algn="l">
              <a:lnSpc>
                <a:spcPct val="90000"/>
              </a:lnSpc>
              <a:spcBef>
                <a:spcPts val="0"/>
              </a:spcBef>
              <a:spcAft>
                <a:spcPts val="0"/>
              </a:spcAft>
              <a:buNone/>
            </a:pPr>
            <a:r>
              <a:t/>
            </a:r>
            <a:endParaRPr sz="1250">
              <a:solidFill>
                <a:schemeClr val="dk1"/>
              </a:solidFill>
            </a:endParaRPr>
          </a:p>
          <a:p>
            <a:pPr indent="-305435" lvl="1" marL="762635" rtl="0" algn="l">
              <a:lnSpc>
                <a:spcPct val="90000"/>
              </a:lnSpc>
              <a:spcBef>
                <a:spcPts val="0"/>
              </a:spcBef>
              <a:spcAft>
                <a:spcPts val="0"/>
              </a:spcAft>
              <a:buSzPts val="1446"/>
              <a:buFont typeface="Arial"/>
              <a:buChar char="•"/>
            </a:pPr>
            <a:r>
              <a:rPr lang="en-US" sz="1050">
                <a:solidFill>
                  <a:schemeClr val="dk1"/>
                </a:solidFill>
              </a:rPr>
              <a:t>Novelty of quaternion paper - Correction of color vector distribution</a:t>
            </a:r>
            <a:endParaRPr sz="1050">
              <a:solidFill>
                <a:schemeClr val="dk1"/>
              </a:solidFill>
            </a:endParaRPr>
          </a:p>
          <a:p>
            <a:pPr indent="0" lvl="0" marL="0" rtl="0" algn="l">
              <a:lnSpc>
                <a:spcPct val="90000"/>
              </a:lnSpc>
              <a:spcBef>
                <a:spcPts val="0"/>
              </a:spcBef>
              <a:spcAft>
                <a:spcPts val="0"/>
              </a:spcAft>
              <a:buNone/>
            </a:pPr>
            <a:r>
              <a:t/>
            </a:r>
            <a:endParaRPr sz="1050">
              <a:solidFill>
                <a:schemeClr val="dk1"/>
              </a:solidFill>
            </a:endParaRPr>
          </a:p>
          <a:p>
            <a:pPr indent="0" lvl="0" marL="0" rtl="0" algn="l">
              <a:lnSpc>
                <a:spcPct val="90000"/>
              </a:lnSpc>
              <a:spcBef>
                <a:spcPts val="0"/>
              </a:spcBef>
              <a:spcAft>
                <a:spcPts val="0"/>
              </a:spcAft>
              <a:buNone/>
            </a:pPr>
            <a:r>
              <a:t/>
            </a:r>
            <a:endParaRPr sz="1050">
              <a:solidFill>
                <a:schemeClr val="dk1"/>
              </a:solidFill>
            </a:endParaRPr>
          </a:p>
          <a:p>
            <a:pPr indent="0" lvl="0" marL="0" rtl="0" algn="l">
              <a:lnSpc>
                <a:spcPct val="90000"/>
              </a:lnSpc>
              <a:spcBef>
                <a:spcPts val="0"/>
              </a:spcBef>
              <a:spcAft>
                <a:spcPts val="0"/>
              </a:spcAft>
              <a:buNone/>
            </a:pPr>
            <a:r>
              <a:t/>
            </a:r>
            <a:endParaRPr sz="1050">
              <a:solidFill>
                <a:schemeClr val="dk1"/>
              </a:solidFill>
            </a:endParaRPr>
          </a:p>
          <a:p>
            <a:pPr indent="0" lvl="0" marL="0" rtl="0" algn="l">
              <a:lnSpc>
                <a:spcPct val="90000"/>
              </a:lnSpc>
              <a:spcBef>
                <a:spcPts val="0"/>
              </a:spcBef>
              <a:spcAft>
                <a:spcPts val="0"/>
              </a:spcAft>
              <a:buNone/>
            </a:pPr>
            <a:r>
              <a:t/>
            </a:r>
            <a:endParaRPr sz="1050">
              <a:solidFill>
                <a:schemeClr val="dk1"/>
              </a:solidFill>
            </a:endParaRPr>
          </a:p>
          <a:p>
            <a:pPr indent="0" lvl="0" marL="0" rtl="0" algn="l">
              <a:lnSpc>
                <a:spcPct val="90000"/>
              </a:lnSpc>
              <a:spcBef>
                <a:spcPts val="0"/>
              </a:spcBef>
              <a:spcAft>
                <a:spcPts val="0"/>
              </a:spcAft>
              <a:buNone/>
            </a:pPr>
            <a:r>
              <a:t/>
            </a:r>
            <a:endParaRPr sz="1050">
              <a:solidFill>
                <a:schemeClr val="dk1"/>
              </a:solidFill>
            </a:endParaRPr>
          </a:p>
          <a:p>
            <a:pPr indent="0" lvl="0" marL="0" rtl="0" algn="l">
              <a:lnSpc>
                <a:spcPct val="90000"/>
              </a:lnSpc>
              <a:spcBef>
                <a:spcPts val="0"/>
              </a:spcBef>
              <a:spcAft>
                <a:spcPts val="0"/>
              </a:spcAft>
              <a:buNone/>
            </a:pPr>
            <a:r>
              <a:t/>
            </a:r>
            <a:endParaRPr sz="1050">
              <a:solidFill>
                <a:schemeClr val="dk1"/>
              </a:solidFill>
            </a:endParaRPr>
          </a:p>
          <a:p>
            <a:pPr indent="0" lvl="0" marL="0" rtl="0" algn="l">
              <a:lnSpc>
                <a:spcPct val="90000"/>
              </a:lnSpc>
              <a:spcBef>
                <a:spcPts val="0"/>
              </a:spcBef>
              <a:spcAft>
                <a:spcPts val="0"/>
              </a:spcAft>
              <a:buNone/>
            </a:pPr>
            <a:r>
              <a:t/>
            </a:r>
            <a:endParaRPr sz="1050">
              <a:solidFill>
                <a:schemeClr val="dk1"/>
              </a:solidFill>
            </a:endParaRPr>
          </a:p>
          <a:p>
            <a:pPr indent="0" lvl="0" marL="0" rtl="0" algn="l">
              <a:lnSpc>
                <a:spcPct val="90000"/>
              </a:lnSpc>
              <a:spcBef>
                <a:spcPts val="0"/>
              </a:spcBef>
              <a:spcAft>
                <a:spcPts val="0"/>
              </a:spcAft>
              <a:buNone/>
            </a:pPr>
            <a:r>
              <a:t/>
            </a:r>
            <a:endParaRPr sz="1050">
              <a:solidFill>
                <a:schemeClr val="dk1"/>
              </a:solidFill>
            </a:endParaRPr>
          </a:p>
          <a:p>
            <a:pPr indent="0" lvl="0" marL="0" rtl="0" algn="l">
              <a:lnSpc>
                <a:spcPct val="90000"/>
              </a:lnSpc>
              <a:spcBef>
                <a:spcPts val="0"/>
              </a:spcBef>
              <a:spcAft>
                <a:spcPts val="0"/>
              </a:spcAft>
              <a:buNone/>
            </a:pPr>
            <a:r>
              <a:t/>
            </a:r>
            <a:endParaRPr sz="1050">
              <a:solidFill>
                <a:schemeClr val="dk1"/>
              </a:solidFill>
            </a:endParaRPr>
          </a:p>
          <a:p>
            <a:pPr indent="0" lvl="0" marL="0" rtl="0" algn="l">
              <a:lnSpc>
                <a:spcPct val="90000"/>
              </a:lnSpc>
              <a:spcBef>
                <a:spcPts val="0"/>
              </a:spcBef>
              <a:spcAft>
                <a:spcPts val="0"/>
              </a:spcAft>
              <a:buNone/>
            </a:pPr>
            <a:r>
              <a:t/>
            </a:r>
            <a:endParaRPr sz="1050">
              <a:solidFill>
                <a:schemeClr val="dk1"/>
              </a:solidFill>
            </a:endParaRPr>
          </a:p>
          <a:p>
            <a:pPr indent="0" lvl="0" marL="0" rtl="0" algn="l">
              <a:lnSpc>
                <a:spcPct val="90000"/>
              </a:lnSpc>
              <a:spcBef>
                <a:spcPts val="0"/>
              </a:spcBef>
              <a:spcAft>
                <a:spcPts val="0"/>
              </a:spcAft>
              <a:buNone/>
            </a:pPr>
            <a:r>
              <a:t/>
            </a:r>
            <a:endParaRPr sz="1050">
              <a:solidFill>
                <a:schemeClr val="dk1"/>
              </a:solidFill>
            </a:endParaRPr>
          </a:p>
          <a:p>
            <a:pPr indent="0" lvl="0" marL="0" rtl="0" algn="l">
              <a:lnSpc>
                <a:spcPct val="90000"/>
              </a:lnSpc>
              <a:spcBef>
                <a:spcPts val="0"/>
              </a:spcBef>
              <a:spcAft>
                <a:spcPts val="0"/>
              </a:spcAft>
              <a:buNone/>
            </a:pPr>
            <a:r>
              <a:t/>
            </a:r>
            <a:endParaRPr sz="1050">
              <a:solidFill>
                <a:schemeClr val="dk1"/>
              </a:solidFill>
            </a:endParaRPr>
          </a:p>
          <a:p>
            <a:pPr indent="0" lvl="0" marL="0" rtl="0" algn="l">
              <a:lnSpc>
                <a:spcPct val="90000"/>
              </a:lnSpc>
              <a:spcBef>
                <a:spcPts val="0"/>
              </a:spcBef>
              <a:spcAft>
                <a:spcPts val="0"/>
              </a:spcAft>
              <a:buNone/>
            </a:pPr>
            <a:r>
              <a:t/>
            </a:r>
            <a:endParaRPr sz="1050">
              <a:solidFill>
                <a:schemeClr val="dk1"/>
              </a:solidFill>
            </a:endParaRPr>
          </a:p>
          <a:p>
            <a:pPr indent="0" lvl="2" marL="0" rtl="0" algn="l">
              <a:lnSpc>
                <a:spcPct val="90000"/>
              </a:lnSpc>
              <a:spcBef>
                <a:spcPts val="0"/>
              </a:spcBef>
              <a:spcAft>
                <a:spcPts val="0"/>
              </a:spcAft>
              <a:buSzPts val="1196"/>
              <a:buNone/>
            </a:pPr>
            <a:r>
              <a:t/>
            </a:r>
            <a:endParaRPr sz="1050">
              <a:solidFill>
                <a:schemeClr val="dk1"/>
              </a:solidFill>
            </a:endParaRPr>
          </a:p>
        </p:txBody>
      </p:sp>
      <p:sp>
        <p:nvSpPr>
          <p:cNvPr id="102" name="Google Shape;102;g24a1009e848_0_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103" name="Google Shape;103;g24a1009e848_0_0"/>
          <p:cNvPicPr preferRelativeResize="0"/>
          <p:nvPr/>
        </p:nvPicPr>
        <p:blipFill rotWithShape="1">
          <a:blip r:embed="rId3">
            <a:alphaModFix/>
          </a:blip>
          <a:srcRect b="0" l="0" r="0" t="0"/>
          <a:stretch/>
        </p:blipFill>
        <p:spPr>
          <a:xfrm>
            <a:off x="581025" y="6492875"/>
            <a:ext cx="3081638" cy="201286"/>
          </a:xfrm>
          <a:prstGeom prst="rect">
            <a:avLst/>
          </a:prstGeom>
          <a:noFill/>
          <a:ln>
            <a:noFill/>
          </a:ln>
        </p:spPr>
      </p:pic>
      <p:sp>
        <p:nvSpPr>
          <p:cNvPr id="104" name="Google Shape;104;g24a1009e848_0_0"/>
          <p:cNvSpPr/>
          <p:nvPr/>
        </p:nvSpPr>
        <p:spPr>
          <a:xfrm>
            <a:off x="2318425" y="4349300"/>
            <a:ext cx="221100" cy="201300"/>
          </a:xfrm>
          <a:prstGeom prst="ellipse">
            <a:avLst/>
          </a:prstGeom>
          <a:solidFill>
            <a:srgbClr val="FCE5C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24a1009e848_0_0"/>
          <p:cNvSpPr/>
          <p:nvPr/>
        </p:nvSpPr>
        <p:spPr>
          <a:xfrm>
            <a:off x="2539525" y="5032650"/>
            <a:ext cx="221100" cy="201300"/>
          </a:xfrm>
          <a:prstGeom prst="ellipse">
            <a:avLst/>
          </a:prstGeom>
          <a:solidFill>
            <a:srgbClr val="EA999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 name="Google Shape;106;g24a1009e848_0_0"/>
          <p:cNvCxnSpPr/>
          <p:nvPr/>
        </p:nvCxnSpPr>
        <p:spPr>
          <a:xfrm flipH="1">
            <a:off x="1300854" y="4713005"/>
            <a:ext cx="696000" cy="840600"/>
          </a:xfrm>
          <a:prstGeom prst="straightConnector1">
            <a:avLst/>
          </a:prstGeom>
          <a:noFill/>
          <a:ln cap="flat" cmpd="sng" w="28575">
            <a:solidFill>
              <a:schemeClr val="dk2"/>
            </a:solidFill>
            <a:prstDash val="solid"/>
            <a:round/>
            <a:headEnd len="med" w="med" type="none"/>
            <a:tailEnd len="med" w="med" type="triangle"/>
          </a:ln>
        </p:spPr>
      </p:cxnSp>
      <p:cxnSp>
        <p:nvCxnSpPr>
          <p:cNvPr id="107" name="Google Shape;107;g24a1009e848_0_0"/>
          <p:cNvCxnSpPr/>
          <p:nvPr/>
        </p:nvCxnSpPr>
        <p:spPr>
          <a:xfrm flipH="1" rot="10800000">
            <a:off x="1964475" y="4732800"/>
            <a:ext cx="2109000" cy="14700"/>
          </a:xfrm>
          <a:prstGeom prst="straightConnector1">
            <a:avLst/>
          </a:prstGeom>
          <a:noFill/>
          <a:ln cap="flat" cmpd="sng" w="28575">
            <a:solidFill>
              <a:schemeClr val="dk2"/>
            </a:solidFill>
            <a:prstDash val="solid"/>
            <a:round/>
            <a:headEnd len="med" w="med" type="none"/>
            <a:tailEnd len="med" w="med" type="triangle"/>
          </a:ln>
        </p:spPr>
      </p:cxnSp>
      <p:cxnSp>
        <p:nvCxnSpPr>
          <p:cNvPr id="108" name="Google Shape;108;g24a1009e848_0_0"/>
          <p:cNvCxnSpPr/>
          <p:nvPr/>
        </p:nvCxnSpPr>
        <p:spPr>
          <a:xfrm rot="10800000">
            <a:off x="1979275" y="3847750"/>
            <a:ext cx="14700" cy="885000"/>
          </a:xfrm>
          <a:prstGeom prst="straightConnector1">
            <a:avLst/>
          </a:prstGeom>
          <a:noFill/>
          <a:ln cap="flat" cmpd="sng" w="28575">
            <a:solidFill>
              <a:schemeClr val="dk2"/>
            </a:solidFill>
            <a:prstDash val="solid"/>
            <a:round/>
            <a:headEnd len="med" w="med" type="none"/>
            <a:tailEnd len="med" w="med" type="triangle"/>
          </a:ln>
        </p:spPr>
      </p:cxnSp>
      <p:cxnSp>
        <p:nvCxnSpPr>
          <p:cNvPr id="109" name="Google Shape;109;g24a1009e848_0_0"/>
          <p:cNvCxnSpPr/>
          <p:nvPr/>
        </p:nvCxnSpPr>
        <p:spPr>
          <a:xfrm>
            <a:off x="5764150" y="4740150"/>
            <a:ext cx="663600" cy="0"/>
          </a:xfrm>
          <a:prstGeom prst="straightConnector1">
            <a:avLst/>
          </a:prstGeom>
          <a:noFill/>
          <a:ln cap="flat" cmpd="sng" w="28575">
            <a:solidFill>
              <a:srgbClr val="0000FF"/>
            </a:solidFill>
            <a:prstDash val="solid"/>
            <a:round/>
            <a:headEnd len="med" w="med" type="none"/>
            <a:tailEnd len="med" w="med" type="triangle"/>
          </a:ln>
        </p:spPr>
      </p:cxnSp>
      <p:cxnSp>
        <p:nvCxnSpPr>
          <p:cNvPr id="110" name="Google Shape;110;g24a1009e848_0_0"/>
          <p:cNvCxnSpPr>
            <a:endCxn id="104" idx="3"/>
          </p:cNvCxnSpPr>
          <p:nvPr/>
        </p:nvCxnSpPr>
        <p:spPr>
          <a:xfrm flipH="1" rot="10800000">
            <a:off x="1964404" y="4521120"/>
            <a:ext cx="386400" cy="226500"/>
          </a:xfrm>
          <a:prstGeom prst="straightConnector1">
            <a:avLst/>
          </a:prstGeom>
          <a:noFill/>
          <a:ln cap="flat" cmpd="sng" w="19050">
            <a:solidFill>
              <a:schemeClr val="dk1"/>
            </a:solidFill>
            <a:prstDash val="solid"/>
            <a:round/>
            <a:headEnd len="med" w="med" type="none"/>
            <a:tailEnd len="med" w="med" type="none"/>
          </a:ln>
        </p:spPr>
      </p:cxnSp>
      <p:cxnSp>
        <p:nvCxnSpPr>
          <p:cNvPr id="111" name="Google Shape;111;g24a1009e848_0_0"/>
          <p:cNvCxnSpPr>
            <a:endCxn id="105" idx="1"/>
          </p:cNvCxnSpPr>
          <p:nvPr/>
        </p:nvCxnSpPr>
        <p:spPr>
          <a:xfrm>
            <a:off x="2008804" y="4747430"/>
            <a:ext cx="563100" cy="314700"/>
          </a:xfrm>
          <a:prstGeom prst="straightConnector1">
            <a:avLst/>
          </a:prstGeom>
          <a:noFill/>
          <a:ln cap="flat" cmpd="sng" w="19050">
            <a:solidFill>
              <a:schemeClr val="dk1"/>
            </a:solidFill>
            <a:prstDash val="solid"/>
            <a:round/>
            <a:headEnd len="med" w="med" type="none"/>
            <a:tailEnd len="med" w="med" type="none"/>
          </a:ln>
        </p:spPr>
      </p:cxnSp>
      <p:sp>
        <p:nvSpPr>
          <p:cNvPr id="112" name="Google Shape;112;g24a1009e848_0_0"/>
          <p:cNvSpPr txBox="1"/>
          <p:nvPr/>
        </p:nvSpPr>
        <p:spPr>
          <a:xfrm>
            <a:off x="2594875" y="4132100"/>
            <a:ext cx="38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Malgun Gothic"/>
                <a:ea typeface="Malgun Gothic"/>
                <a:cs typeface="Malgun Gothic"/>
                <a:sym typeface="Malgun Gothic"/>
              </a:rPr>
              <a:t>skin color vector under natural light (anchor)</a:t>
            </a:r>
            <a:endParaRPr>
              <a:latin typeface="Malgun Gothic"/>
              <a:ea typeface="Malgun Gothic"/>
              <a:cs typeface="Malgun Gothic"/>
              <a:sym typeface="Malgun Gothic"/>
            </a:endParaRPr>
          </a:p>
        </p:txBody>
      </p:sp>
      <p:sp>
        <p:nvSpPr>
          <p:cNvPr id="113" name="Google Shape;113;g24a1009e848_0_0"/>
          <p:cNvSpPr txBox="1"/>
          <p:nvPr/>
        </p:nvSpPr>
        <p:spPr>
          <a:xfrm>
            <a:off x="2760625" y="4933200"/>
            <a:ext cx="33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Malgun Gothic"/>
                <a:ea typeface="Malgun Gothic"/>
                <a:cs typeface="Malgun Gothic"/>
                <a:sym typeface="Malgun Gothic"/>
              </a:rPr>
              <a:t>skin color vector under red light (input)</a:t>
            </a:r>
            <a:endParaRPr>
              <a:latin typeface="Malgun Gothic"/>
              <a:ea typeface="Malgun Gothic"/>
              <a:cs typeface="Malgun Gothic"/>
              <a:sym typeface="Malgun Gothic"/>
            </a:endParaRPr>
          </a:p>
        </p:txBody>
      </p:sp>
      <p:sp>
        <p:nvSpPr>
          <p:cNvPr id="114" name="Google Shape;114;g24a1009e848_0_0"/>
          <p:cNvSpPr txBox="1"/>
          <p:nvPr/>
        </p:nvSpPr>
        <p:spPr>
          <a:xfrm>
            <a:off x="887850" y="5248950"/>
            <a:ext cx="2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Malgun Gothic"/>
                <a:ea typeface="Malgun Gothic"/>
                <a:cs typeface="Malgun Gothic"/>
                <a:sym typeface="Malgun Gothic"/>
              </a:rPr>
              <a:t>R</a:t>
            </a:r>
            <a:endParaRPr>
              <a:latin typeface="Malgun Gothic"/>
              <a:ea typeface="Malgun Gothic"/>
              <a:cs typeface="Malgun Gothic"/>
              <a:sym typeface="Malgun Gothic"/>
            </a:endParaRPr>
          </a:p>
        </p:txBody>
      </p:sp>
      <p:sp>
        <p:nvSpPr>
          <p:cNvPr id="115" name="Google Shape;115;g24a1009e848_0_0"/>
          <p:cNvSpPr txBox="1"/>
          <p:nvPr/>
        </p:nvSpPr>
        <p:spPr>
          <a:xfrm>
            <a:off x="1571200" y="3720050"/>
            <a:ext cx="2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Malgun Gothic"/>
                <a:ea typeface="Malgun Gothic"/>
                <a:cs typeface="Malgun Gothic"/>
                <a:sym typeface="Malgun Gothic"/>
              </a:rPr>
              <a:t>G</a:t>
            </a:r>
            <a:endParaRPr>
              <a:latin typeface="Malgun Gothic"/>
              <a:ea typeface="Malgun Gothic"/>
              <a:cs typeface="Malgun Gothic"/>
              <a:sym typeface="Malgun Gothic"/>
            </a:endParaRPr>
          </a:p>
        </p:txBody>
      </p:sp>
      <p:sp>
        <p:nvSpPr>
          <p:cNvPr id="116" name="Google Shape;116;g24a1009e848_0_0"/>
          <p:cNvSpPr txBox="1"/>
          <p:nvPr/>
        </p:nvSpPr>
        <p:spPr>
          <a:xfrm>
            <a:off x="4102975" y="4540050"/>
            <a:ext cx="2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Malgun Gothic"/>
                <a:ea typeface="Malgun Gothic"/>
                <a:cs typeface="Malgun Gothic"/>
                <a:sym typeface="Malgun Gothic"/>
              </a:rPr>
              <a:t>B</a:t>
            </a:r>
            <a:endParaRPr>
              <a:latin typeface="Malgun Gothic"/>
              <a:ea typeface="Malgun Gothic"/>
              <a:cs typeface="Malgun Gothic"/>
              <a:sym typeface="Malgun Gothic"/>
            </a:endParaRPr>
          </a:p>
        </p:txBody>
      </p:sp>
      <p:sp>
        <p:nvSpPr>
          <p:cNvPr id="117" name="Google Shape;117;g24a1009e848_0_0"/>
          <p:cNvSpPr/>
          <p:nvPr/>
        </p:nvSpPr>
        <p:spPr>
          <a:xfrm>
            <a:off x="7957225" y="4349300"/>
            <a:ext cx="221100" cy="201300"/>
          </a:xfrm>
          <a:prstGeom prst="ellipse">
            <a:avLst/>
          </a:prstGeom>
          <a:solidFill>
            <a:srgbClr val="FCE5C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24a1009e848_0_0"/>
          <p:cNvSpPr/>
          <p:nvPr/>
        </p:nvSpPr>
        <p:spPr>
          <a:xfrm>
            <a:off x="8118425" y="4533725"/>
            <a:ext cx="221100" cy="201300"/>
          </a:xfrm>
          <a:prstGeom prst="ellipse">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 name="Google Shape;119;g24a1009e848_0_0"/>
          <p:cNvCxnSpPr/>
          <p:nvPr/>
        </p:nvCxnSpPr>
        <p:spPr>
          <a:xfrm flipH="1">
            <a:off x="6939654" y="4713005"/>
            <a:ext cx="696000" cy="840600"/>
          </a:xfrm>
          <a:prstGeom prst="straightConnector1">
            <a:avLst/>
          </a:prstGeom>
          <a:noFill/>
          <a:ln cap="flat" cmpd="sng" w="28575">
            <a:solidFill>
              <a:schemeClr val="dk2"/>
            </a:solidFill>
            <a:prstDash val="solid"/>
            <a:round/>
            <a:headEnd len="med" w="med" type="none"/>
            <a:tailEnd len="med" w="med" type="triangle"/>
          </a:ln>
        </p:spPr>
      </p:cxnSp>
      <p:cxnSp>
        <p:nvCxnSpPr>
          <p:cNvPr id="120" name="Google Shape;120;g24a1009e848_0_0"/>
          <p:cNvCxnSpPr/>
          <p:nvPr/>
        </p:nvCxnSpPr>
        <p:spPr>
          <a:xfrm flipH="1" rot="10800000">
            <a:off x="7603275" y="4732800"/>
            <a:ext cx="2109000" cy="14700"/>
          </a:xfrm>
          <a:prstGeom prst="straightConnector1">
            <a:avLst/>
          </a:prstGeom>
          <a:noFill/>
          <a:ln cap="flat" cmpd="sng" w="28575">
            <a:solidFill>
              <a:schemeClr val="dk2"/>
            </a:solidFill>
            <a:prstDash val="solid"/>
            <a:round/>
            <a:headEnd len="med" w="med" type="none"/>
            <a:tailEnd len="med" w="med" type="triangle"/>
          </a:ln>
        </p:spPr>
      </p:cxnSp>
      <p:cxnSp>
        <p:nvCxnSpPr>
          <p:cNvPr id="121" name="Google Shape;121;g24a1009e848_0_0"/>
          <p:cNvCxnSpPr/>
          <p:nvPr/>
        </p:nvCxnSpPr>
        <p:spPr>
          <a:xfrm rot="10800000">
            <a:off x="7618075" y="3847750"/>
            <a:ext cx="14700" cy="885000"/>
          </a:xfrm>
          <a:prstGeom prst="straightConnector1">
            <a:avLst/>
          </a:prstGeom>
          <a:noFill/>
          <a:ln cap="flat" cmpd="sng" w="28575">
            <a:solidFill>
              <a:schemeClr val="dk2"/>
            </a:solidFill>
            <a:prstDash val="solid"/>
            <a:round/>
            <a:headEnd len="med" w="med" type="none"/>
            <a:tailEnd len="med" w="med" type="triangle"/>
          </a:ln>
        </p:spPr>
      </p:cxnSp>
      <p:cxnSp>
        <p:nvCxnSpPr>
          <p:cNvPr id="122" name="Google Shape;122;g24a1009e848_0_0"/>
          <p:cNvCxnSpPr>
            <a:endCxn id="117" idx="3"/>
          </p:cNvCxnSpPr>
          <p:nvPr/>
        </p:nvCxnSpPr>
        <p:spPr>
          <a:xfrm flipH="1" rot="10800000">
            <a:off x="7603204" y="4521120"/>
            <a:ext cx="386400" cy="226500"/>
          </a:xfrm>
          <a:prstGeom prst="straightConnector1">
            <a:avLst/>
          </a:prstGeom>
          <a:noFill/>
          <a:ln cap="flat" cmpd="sng" w="19050">
            <a:solidFill>
              <a:schemeClr val="dk1"/>
            </a:solidFill>
            <a:prstDash val="solid"/>
            <a:round/>
            <a:headEnd len="med" w="med" type="none"/>
            <a:tailEnd len="med" w="med" type="none"/>
          </a:ln>
        </p:spPr>
      </p:cxnSp>
      <p:cxnSp>
        <p:nvCxnSpPr>
          <p:cNvPr id="123" name="Google Shape;123;g24a1009e848_0_0"/>
          <p:cNvCxnSpPr/>
          <p:nvPr/>
        </p:nvCxnSpPr>
        <p:spPr>
          <a:xfrm flipH="1" rot="10800000">
            <a:off x="7613125" y="4673650"/>
            <a:ext cx="545700" cy="59100"/>
          </a:xfrm>
          <a:prstGeom prst="straightConnector1">
            <a:avLst/>
          </a:prstGeom>
          <a:noFill/>
          <a:ln cap="flat" cmpd="sng" w="19050">
            <a:solidFill>
              <a:schemeClr val="dk1"/>
            </a:solidFill>
            <a:prstDash val="solid"/>
            <a:round/>
            <a:headEnd len="med" w="med" type="none"/>
            <a:tailEnd len="med" w="med" type="none"/>
          </a:ln>
        </p:spPr>
      </p:cxnSp>
      <p:sp>
        <p:nvSpPr>
          <p:cNvPr id="124" name="Google Shape;124;g24a1009e848_0_0"/>
          <p:cNvSpPr txBox="1"/>
          <p:nvPr/>
        </p:nvSpPr>
        <p:spPr>
          <a:xfrm>
            <a:off x="7993075" y="3978450"/>
            <a:ext cx="38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Malgun Gothic"/>
                <a:ea typeface="Malgun Gothic"/>
                <a:cs typeface="Malgun Gothic"/>
                <a:sym typeface="Malgun Gothic"/>
              </a:rPr>
              <a:t>skin color vector under natural light (anchor)</a:t>
            </a:r>
            <a:endParaRPr>
              <a:latin typeface="Malgun Gothic"/>
              <a:ea typeface="Malgun Gothic"/>
              <a:cs typeface="Malgun Gothic"/>
              <a:sym typeface="Malgun Gothic"/>
            </a:endParaRPr>
          </a:p>
        </p:txBody>
      </p:sp>
      <p:sp>
        <p:nvSpPr>
          <p:cNvPr id="125" name="Google Shape;125;g24a1009e848_0_0"/>
          <p:cNvSpPr txBox="1"/>
          <p:nvPr/>
        </p:nvSpPr>
        <p:spPr>
          <a:xfrm>
            <a:off x="8323225" y="4326050"/>
            <a:ext cx="328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Malgun Gothic"/>
                <a:ea typeface="Malgun Gothic"/>
                <a:cs typeface="Malgun Gothic"/>
                <a:sym typeface="Malgun Gothic"/>
              </a:rPr>
              <a:t>skin color vector after correction (input)</a:t>
            </a:r>
            <a:endParaRPr>
              <a:latin typeface="Malgun Gothic"/>
              <a:ea typeface="Malgun Gothic"/>
              <a:cs typeface="Malgun Gothic"/>
              <a:sym typeface="Malgun Gothic"/>
            </a:endParaRPr>
          </a:p>
        </p:txBody>
      </p:sp>
      <p:sp>
        <p:nvSpPr>
          <p:cNvPr id="126" name="Google Shape;126;g24a1009e848_0_0"/>
          <p:cNvSpPr txBox="1"/>
          <p:nvPr/>
        </p:nvSpPr>
        <p:spPr>
          <a:xfrm>
            <a:off x="6526650" y="5248950"/>
            <a:ext cx="2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Malgun Gothic"/>
                <a:ea typeface="Malgun Gothic"/>
                <a:cs typeface="Malgun Gothic"/>
                <a:sym typeface="Malgun Gothic"/>
              </a:rPr>
              <a:t>R</a:t>
            </a:r>
            <a:endParaRPr>
              <a:latin typeface="Malgun Gothic"/>
              <a:ea typeface="Malgun Gothic"/>
              <a:cs typeface="Malgun Gothic"/>
              <a:sym typeface="Malgun Gothic"/>
            </a:endParaRPr>
          </a:p>
        </p:txBody>
      </p:sp>
      <p:sp>
        <p:nvSpPr>
          <p:cNvPr id="127" name="Google Shape;127;g24a1009e848_0_0"/>
          <p:cNvSpPr txBox="1"/>
          <p:nvPr/>
        </p:nvSpPr>
        <p:spPr>
          <a:xfrm>
            <a:off x="7210000" y="3720050"/>
            <a:ext cx="2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Malgun Gothic"/>
                <a:ea typeface="Malgun Gothic"/>
                <a:cs typeface="Malgun Gothic"/>
                <a:sym typeface="Malgun Gothic"/>
              </a:rPr>
              <a:t>G</a:t>
            </a:r>
            <a:endParaRPr>
              <a:latin typeface="Malgun Gothic"/>
              <a:ea typeface="Malgun Gothic"/>
              <a:cs typeface="Malgun Gothic"/>
              <a:sym typeface="Malgun Gothic"/>
            </a:endParaRPr>
          </a:p>
        </p:txBody>
      </p:sp>
      <p:sp>
        <p:nvSpPr>
          <p:cNvPr id="128" name="Google Shape;128;g24a1009e848_0_0"/>
          <p:cNvSpPr txBox="1"/>
          <p:nvPr/>
        </p:nvSpPr>
        <p:spPr>
          <a:xfrm>
            <a:off x="9741775" y="4540050"/>
            <a:ext cx="2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Malgun Gothic"/>
                <a:ea typeface="Malgun Gothic"/>
                <a:cs typeface="Malgun Gothic"/>
                <a:sym typeface="Malgun Gothic"/>
              </a:rPr>
              <a:t>B</a:t>
            </a:r>
            <a:endParaRPr>
              <a:latin typeface="Malgun Gothic"/>
              <a:ea typeface="Malgun Gothic"/>
              <a:cs typeface="Malgun Gothic"/>
              <a:sym typeface="Malgun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2020-04-01T03:49:42Z</dcterms:created>
  <dc:creator>YOU</dc:creator>
</cp:coreProperties>
</file>