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Malgun Gothic" panose="020B0503020000020004" pitchFamily="50" charset="-127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GwZqG2V1YiXC5Lj43SbXdocg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9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7b5dd7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Continuing the explanation on the color space of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rPPG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inputs, as you can see in this illustration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Such color space transformations are performed by applying relevant formulas.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They conducted experiments using various color spaces and two ICA-based methods. As shown in the table, there are multiple rows representing different color spaces and two columns indicating the mean of standard deviation. Their findings suggest that the Y channel of the CIE XYZ color space yield the most accurate results.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Based on these experimental results, I plan to conduct experiments on quaternion and DRAX projects.</a:t>
            </a:r>
            <a:endParaRPr dirty="0"/>
          </a:p>
        </p:txBody>
      </p:sp>
      <p:sp>
        <p:nvSpPr>
          <p:cNvPr id="90" name="Google Shape;90;g2237b5dd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2023. 06. 01.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37b5dd7d6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Progress</a:t>
            </a:r>
            <a:endParaRPr dirty="0"/>
          </a:p>
        </p:txBody>
      </p:sp>
      <p:sp>
        <p:nvSpPr>
          <p:cNvPr id="93" name="Google Shape;93;g2237b5dd7d6_0_0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 dirty="0">
                <a:latin typeface="Arial"/>
                <a:ea typeface="Arial"/>
                <a:cs typeface="Arial"/>
                <a:sym typeface="Arial"/>
              </a:rPr>
              <a:t> On going</a:t>
            </a:r>
            <a:endParaRPr sz="1550" dirty="0"/>
          </a:p>
          <a:p>
            <a:pPr marL="549021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6"/>
              <a:buFont typeface="Arial"/>
              <a:buNone/>
            </a:pPr>
            <a:endParaRPr sz="125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Making C-programing’s 3rd assignment</a:t>
            </a:r>
            <a:endParaRPr sz="105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To fix the bugs of DRAX HR estimation server version code</a:t>
            </a: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To review papers on domain adaptation in the context of quaternion color correction</a:t>
            </a: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To review papers on color spaces in related to Quaternion - </a:t>
            </a:r>
            <a:r>
              <a:rPr lang="en-US" sz="1050" dirty="0" err="1">
                <a:solidFill>
                  <a:schemeClr val="dk1"/>
                </a:solidFill>
              </a:rPr>
              <a:t>rPPG</a:t>
            </a:r>
            <a:r>
              <a:rPr lang="en-US" sz="1050" dirty="0">
                <a:solidFill>
                  <a:schemeClr val="dk1"/>
                </a:solidFill>
              </a:rPr>
              <a:t> inputs</a:t>
            </a: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DRAX experiments – using rock 5b (me), using Tinker board 2S (</a:t>
            </a:r>
            <a:r>
              <a:rPr lang="ko-KR" altLang="en-US" sz="1050" dirty="0">
                <a:solidFill>
                  <a:schemeClr val="dk1"/>
                </a:solidFill>
              </a:rPr>
              <a:t>정환</a:t>
            </a:r>
            <a:r>
              <a:rPr lang="en-US" altLang="ko-KR" sz="1050" dirty="0">
                <a:solidFill>
                  <a:schemeClr val="dk1"/>
                </a:solidFill>
              </a:rPr>
              <a:t>)</a:t>
            </a:r>
            <a:endParaRPr sz="1050" dirty="0">
              <a:solidFill>
                <a:schemeClr val="dk1"/>
              </a:solidFill>
            </a:endParaRPr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305435" lvl="0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 dirty="0">
                <a:latin typeface="Arial"/>
                <a:ea typeface="Arial"/>
                <a:cs typeface="Arial"/>
                <a:sym typeface="Arial"/>
              </a:rPr>
              <a:t> To do</a:t>
            </a:r>
            <a:endParaRPr sz="1550" dirty="0"/>
          </a:p>
          <a:p>
            <a:pPr marL="549021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6"/>
              <a:buFont typeface="Arial"/>
              <a:buNone/>
            </a:pPr>
            <a:endParaRPr sz="125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</a:rPr>
              <a:t>Making DRAX PPT draft</a:t>
            </a:r>
            <a:endParaRPr sz="1050" dirty="0">
              <a:solidFill>
                <a:schemeClr val="dk1"/>
              </a:solidFill>
            </a:endParaRPr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94" name="Google Shape;94;g2237b5dd7d6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g2237b5dd7d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DF08555-A3AA-2BF0-86CB-9CFD77CB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80" y="2385489"/>
            <a:ext cx="2940905" cy="3168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E5AC43-DFED-AA5F-2CC7-2C3E860BD73A}"/>
              </a:ext>
            </a:extLst>
          </p:cNvPr>
          <p:cNvSpPr txBox="1"/>
          <p:nvPr/>
        </p:nvSpPr>
        <p:spPr>
          <a:xfrm>
            <a:off x="8010380" y="5554484"/>
            <a:ext cx="30336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Tsouri</a:t>
            </a:r>
            <a:r>
              <a:rPr lang="en-US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Gill R., and Zheng Li.</a:t>
            </a:r>
          </a:p>
          <a:p>
            <a:r>
              <a:rPr lang="en-US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"On the benefits of alternative color spaces for noncontact heart rate measurements using standard red-green-blue cameras.“</a:t>
            </a:r>
          </a:p>
          <a:p>
            <a:r>
              <a:rPr lang="en-US" altLang="ko-KR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biomedical optics</a:t>
            </a:r>
            <a:r>
              <a:rPr lang="en-US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20.4 (2015): 048002-048002.</a:t>
            </a:r>
            <a:endParaRPr lang="ko-KR" altLang="en-US" sz="105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57BC5-25BE-5098-BEE8-D874097E8433}"/>
              </a:ext>
            </a:extLst>
          </p:cNvPr>
          <p:cNvCxnSpPr>
            <a:cxnSpLocks/>
          </p:cNvCxnSpPr>
          <p:nvPr/>
        </p:nvCxnSpPr>
        <p:spPr>
          <a:xfrm>
            <a:off x="7723992" y="4120178"/>
            <a:ext cx="3401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와이드스크린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</vt:lpstr>
      <vt:lpstr>Malgun Gothic</vt:lpstr>
      <vt:lpstr>Libre Franklin</vt:lpstr>
      <vt:lpstr>Söhne</vt:lpstr>
      <vt:lpstr>Calibri</vt:lpstr>
      <vt:lpstr>Noto Sans Symbols</vt:lpstr>
      <vt:lpstr>DividendVTI</vt:lpstr>
      <vt:lpstr>Progress meeting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YOU</dc:creator>
  <cp:lastModifiedBy>남유상</cp:lastModifiedBy>
  <cp:revision>1</cp:revision>
  <dcterms:created xsi:type="dcterms:W3CDTF">2020-04-01T03:49:42Z</dcterms:created>
  <dcterms:modified xsi:type="dcterms:W3CDTF">2023-06-01T00:30:39Z</dcterms:modified>
</cp:coreProperties>
</file>