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Libre Franklin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iiJ07fS+xdC/StZGv42Yw1PyTZ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font" Target="fonts/LibreFranklin-boldItalic.fntdata"/><Relationship Id="rId9" Type="http://schemas.openxmlformats.org/officeDocument/2006/relationships/font" Target="fonts/LibreFrankli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LibreFranklin-regular.fntdata"/><Relationship Id="rId8" Type="http://schemas.openxmlformats.org/officeDocument/2006/relationships/font" Target="fonts/LibreFrankl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965a68e5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I am planning to capture additional videos for the experiments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I have uploaded the UBFC dataset and PURE dataset to server-4.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I plan to convert these two models to utilize quaternion convolution kernels.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22965a68e5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b="0" sz="360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>
  <p:cSld name="비교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b="0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4" name="Google Shape;74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b="0" i="0" sz="2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581025" y="200001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sz="4400"/>
              <a:t>Progress meeting</a:t>
            </a:r>
            <a:endParaRPr sz="4400"/>
          </a:p>
        </p:txBody>
      </p:sp>
      <p:sp>
        <p:nvSpPr>
          <p:cNvPr id="85" name="Google Shape;85;p2"/>
          <p:cNvSpPr txBox="1"/>
          <p:nvPr>
            <p:ph idx="12" type="sldNum"/>
          </p:nvPr>
        </p:nvSpPr>
        <p:spPr>
          <a:xfrm>
            <a:off x="11364684" y="6410955"/>
            <a:ext cx="246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608598" y="3429000"/>
            <a:ext cx="2363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2023. 0</a:t>
            </a:r>
            <a:r>
              <a:rPr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Yousang Nam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965a68e5e_0_0"/>
          <p:cNvSpPr txBox="1"/>
          <p:nvPr>
            <p:ph type="title"/>
          </p:nvPr>
        </p:nvSpPr>
        <p:spPr>
          <a:xfrm>
            <a:off x="581192" y="702156"/>
            <a:ext cx="110295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93" name="Google Shape;93;g22965a68e5e_0_0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Char char="◆"/>
            </a:pPr>
            <a:r>
              <a:rPr lang="en-US" sz="1550">
                <a:latin typeface="Arial"/>
                <a:ea typeface="Arial"/>
                <a:cs typeface="Arial"/>
                <a:sym typeface="Arial"/>
              </a:rPr>
              <a:t> DRAX</a:t>
            </a:r>
            <a:endParaRPr sz="15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-305435" lvl="1" marL="7626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/>
              <a:t>Done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</a:t>
            </a:r>
            <a:r>
              <a:rPr lang="en-US" sz="1400"/>
              <a:t>Meeting - today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</a:t>
            </a:r>
            <a:endParaRPr/>
          </a:p>
          <a:p>
            <a:pPr indent="-305435" lvl="1" marL="7626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/>
              <a:t>To do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</a:t>
            </a:r>
            <a:r>
              <a:rPr lang="en-US" sz="1400"/>
              <a:t>To make Face detection - Acceleration based BPM estimation model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	Additional video dataset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05435" lvl="0" marL="3054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Char char="◆"/>
            </a:pPr>
            <a:r>
              <a:rPr lang="en-US" sz="1550">
                <a:latin typeface="Arial"/>
                <a:ea typeface="Arial"/>
                <a:cs typeface="Arial"/>
                <a:sym typeface="Arial"/>
              </a:rPr>
              <a:t> Quaternion</a:t>
            </a:r>
            <a:endParaRPr sz="15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4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-305435" lvl="1" marL="7626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/>
              <a:t>Done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</a:t>
            </a:r>
            <a:r>
              <a:rPr lang="en-US" sz="1400"/>
              <a:t>download the UBFC &amp; PURE dataset on the bcml-server-4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</a:t>
            </a:r>
            <a:endParaRPr/>
          </a:p>
          <a:p>
            <a:pPr indent="-305435" lvl="1" marL="7626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/>
              <a:t>To do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</a:t>
            </a:r>
            <a:r>
              <a:rPr lang="en-US" sz="1400"/>
              <a:t>DeepPhys</a:t>
            </a:r>
            <a:r>
              <a:rPr lang="en-US"/>
              <a:t>, </a:t>
            </a:r>
            <a:r>
              <a:rPr lang="en-US" sz="1400"/>
              <a:t>EfficientPhys - quaternion conversion</a:t>
            </a:r>
            <a:endParaRPr sz="1400"/>
          </a:p>
        </p:txBody>
      </p:sp>
      <p:sp>
        <p:nvSpPr>
          <p:cNvPr id="94" name="Google Shape;94;g22965a68e5e_0_0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g22965a68e5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8" cy="201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2020-04-01T03:49:42Z</dcterms:created>
  <dc:creator>YOU</dc:creator>
</cp:coreProperties>
</file>