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MWWZ2oBN+BmcxP4ZwgXFW+yF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143c468d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 have constructed a preprocessing pipeline, as depicted in this figure.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 opted to utilize the Mediapipe library for extracting facial landmarks because it provides more accurate results compared to the previously used model.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3143c468d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65a68e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Currently, I am in the process of building the model based on the smart shoe paper.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2965a68e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43c468d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In the smart shoe paper, the attention module was used to determine the importance ranking of almost 20 time series data.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However, since I will only be utilizing one specific point on the face, the attention module has been detached from the model.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3143c468d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143c468de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In the smart shoe paper, the attention module was used to determine the importance ranking of 20 different types of time series data.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However, since I will only be utilizing one specific point on the face, the attention module has been detached from the model.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3143c468de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2023. 07.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143c468de_0_30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Done</a:t>
            </a:r>
            <a:endParaRPr/>
          </a:p>
        </p:txBody>
      </p:sp>
      <p:sp>
        <p:nvSpPr>
          <p:cNvPr id="93" name="Google Shape;93;g23143c468de_0_30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SNN study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Presentation on Encoding methods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DRAX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Preprocessing pipeline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3143c468de_0_3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3143c468de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143c468de_0_30"/>
          <p:cNvSpPr/>
          <p:nvPr/>
        </p:nvSpPr>
        <p:spPr>
          <a:xfrm>
            <a:off x="1926300" y="3933275"/>
            <a:ext cx="1744800" cy="921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video</a:t>
            </a:r>
            <a:endParaRPr/>
          </a:p>
        </p:txBody>
      </p:sp>
      <p:sp>
        <p:nvSpPr>
          <p:cNvPr id="97" name="Google Shape;97;g23143c468de_0_30"/>
          <p:cNvSpPr/>
          <p:nvPr/>
        </p:nvSpPr>
        <p:spPr>
          <a:xfrm>
            <a:off x="4287375" y="3933275"/>
            <a:ext cx="1744800" cy="921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 Landmarks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(mediapipe)</a:t>
            </a:r>
            <a:endParaRPr/>
          </a:p>
        </p:txBody>
      </p:sp>
      <p:sp>
        <p:nvSpPr>
          <p:cNvPr id="98" name="Google Shape;98;g23143c468de_0_30"/>
          <p:cNvSpPr/>
          <p:nvPr/>
        </p:nvSpPr>
        <p:spPr>
          <a:xfrm>
            <a:off x="6648450" y="3933275"/>
            <a:ext cx="1744800" cy="921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Kalman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</a:t>
            </a:r>
            <a:endParaRPr/>
          </a:p>
        </p:txBody>
      </p:sp>
      <p:sp>
        <p:nvSpPr>
          <p:cNvPr id="99" name="Google Shape;99;g23143c468de_0_30"/>
          <p:cNvSpPr/>
          <p:nvPr/>
        </p:nvSpPr>
        <p:spPr>
          <a:xfrm>
            <a:off x="3858188" y="42932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3143c468de_0_30"/>
          <p:cNvSpPr/>
          <p:nvPr/>
        </p:nvSpPr>
        <p:spPr>
          <a:xfrm>
            <a:off x="6219250" y="42932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65a68e5e_0_0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In Progress</a:t>
            </a:r>
            <a:endParaRPr/>
          </a:p>
        </p:txBody>
      </p:sp>
      <p:sp>
        <p:nvSpPr>
          <p:cNvPr id="106" name="Google Shape;106;g22965a68e5e_0_0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DRAX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Building the model refers to the process described in the smart shoe paper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965a68e5e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g22965a68e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2965a68e5e_0_0"/>
          <p:cNvSpPr/>
          <p:nvPr/>
        </p:nvSpPr>
        <p:spPr>
          <a:xfrm>
            <a:off x="1482525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module</a:t>
            </a:r>
            <a:endParaRPr/>
          </a:p>
        </p:txBody>
      </p:sp>
      <p:sp>
        <p:nvSpPr>
          <p:cNvPr id="110" name="Google Shape;110;g22965a68e5e_0_0"/>
          <p:cNvSpPr/>
          <p:nvPr/>
        </p:nvSpPr>
        <p:spPr>
          <a:xfrm>
            <a:off x="3581400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DensNet-1D</a:t>
            </a:r>
            <a:endParaRPr/>
          </a:p>
        </p:txBody>
      </p:sp>
      <p:sp>
        <p:nvSpPr>
          <p:cNvPr id="111" name="Google Shape;111;g22965a68e5e_0_0"/>
          <p:cNvSpPr/>
          <p:nvPr/>
        </p:nvSpPr>
        <p:spPr>
          <a:xfrm>
            <a:off x="5680275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Bidirectional-GRU</a:t>
            </a:r>
            <a:endParaRPr/>
          </a:p>
        </p:txBody>
      </p:sp>
      <p:sp>
        <p:nvSpPr>
          <p:cNvPr id="112" name="Google Shape;112;g22965a68e5e_0_0"/>
          <p:cNvSpPr/>
          <p:nvPr/>
        </p:nvSpPr>
        <p:spPr>
          <a:xfrm>
            <a:off x="7779150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Average Pooling</a:t>
            </a:r>
            <a:endParaRPr/>
          </a:p>
        </p:txBody>
      </p:sp>
      <p:sp>
        <p:nvSpPr>
          <p:cNvPr id="113" name="Google Shape;113;g22965a68e5e_0_0"/>
          <p:cNvSpPr/>
          <p:nvPr/>
        </p:nvSpPr>
        <p:spPr>
          <a:xfrm>
            <a:off x="10059550" y="3096750"/>
            <a:ext cx="1125000" cy="66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</a:t>
            </a:r>
            <a:endParaRPr/>
          </a:p>
        </p:txBody>
      </p:sp>
      <p:sp>
        <p:nvSpPr>
          <p:cNvPr id="114" name="Google Shape;114;g22965a68e5e_0_0"/>
          <p:cNvSpPr/>
          <p:nvPr/>
        </p:nvSpPr>
        <p:spPr>
          <a:xfrm>
            <a:off x="10059550" y="4651000"/>
            <a:ext cx="1125000" cy="66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</a:t>
            </a:r>
            <a:endParaRPr/>
          </a:p>
        </p:txBody>
      </p:sp>
      <p:sp>
        <p:nvSpPr>
          <p:cNvPr id="115" name="Google Shape;115;g22965a68e5e_0_0"/>
          <p:cNvSpPr/>
          <p:nvPr/>
        </p:nvSpPr>
        <p:spPr>
          <a:xfrm>
            <a:off x="3283300" y="42125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965a68e5e_0_0"/>
          <p:cNvSpPr/>
          <p:nvPr/>
        </p:nvSpPr>
        <p:spPr>
          <a:xfrm>
            <a:off x="5382188" y="42125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2965a68e5e_0_0"/>
          <p:cNvSpPr/>
          <p:nvPr/>
        </p:nvSpPr>
        <p:spPr>
          <a:xfrm>
            <a:off x="7481050" y="42125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965a68e5e_0_0"/>
          <p:cNvSpPr/>
          <p:nvPr/>
        </p:nvSpPr>
        <p:spPr>
          <a:xfrm rot="-2700000">
            <a:off x="9670632" y="3650299"/>
            <a:ext cx="242255" cy="2011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2965a68e5e_0_0"/>
          <p:cNvSpPr/>
          <p:nvPr/>
        </p:nvSpPr>
        <p:spPr>
          <a:xfrm rot="2537281">
            <a:off x="9670689" y="4617384"/>
            <a:ext cx="242102" cy="2011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43c468de_0_12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In </a:t>
            </a:r>
            <a:r>
              <a:rPr lang="en-US"/>
              <a:t>Progress</a:t>
            </a:r>
            <a:endParaRPr/>
          </a:p>
        </p:txBody>
      </p:sp>
      <p:sp>
        <p:nvSpPr>
          <p:cNvPr id="125" name="Google Shape;125;g23143c468de_0_12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DRAX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Building the model refers to the process described in the smart shoe paper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3143c468de_0_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23143c468d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143c468de_0_12"/>
          <p:cNvSpPr/>
          <p:nvPr/>
        </p:nvSpPr>
        <p:spPr>
          <a:xfrm>
            <a:off x="1482550" y="3852575"/>
            <a:ext cx="1744800" cy="921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 Landmarks</a:t>
            </a:r>
            <a:endParaRPr/>
          </a:p>
        </p:txBody>
      </p:sp>
      <p:sp>
        <p:nvSpPr>
          <p:cNvPr id="129" name="Google Shape;129;g23143c468de_0_12"/>
          <p:cNvSpPr/>
          <p:nvPr/>
        </p:nvSpPr>
        <p:spPr>
          <a:xfrm>
            <a:off x="3581400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DensNet-1D</a:t>
            </a:r>
            <a:endParaRPr/>
          </a:p>
        </p:txBody>
      </p:sp>
      <p:sp>
        <p:nvSpPr>
          <p:cNvPr id="130" name="Google Shape;130;g23143c468de_0_12"/>
          <p:cNvSpPr/>
          <p:nvPr/>
        </p:nvSpPr>
        <p:spPr>
          <a:xfrm>
            <a:off x="5680275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Bidirectional-GRU</a:t>
            </a:r>
            <a:endParaRPr/>
          </a:p>
        </p:txBody>
      </p:sp>
      <p:sp>
        <p:nvSpPr>
          <p:cNvPr id="131" name="Google Shape;131;g23143c468de_0_12"/>
          <p:cNvSpPr/>
          <p:nvPr/>
        </p:nvSpPr>
        <p:spPr>
          <a:xfrm>
            <a:off x="7779150" y="3852575"/>
            <a:ext cx="1744800" cy="92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Average Pooling</a:t>
            </a:r>
            <a:endParaRPr/>
          </a:p>
        </p:txBody>
      </p:sp>
      <p:sp>
        <p:nvSpPr>
          <p:cNvPr id="132" name="Google Shape;132;g23143c468de_0_12"/>
          <p:cNvSpPr/>
          <p:nvPr/>
        </p:nvSpPr>
        <p:spPr>
          <a:xfrm>
            <a:off x="10059550" y="3096750"/>
            <a:ext cx="1125000" cy="66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</a:t>
            </a:r>
            <a:endParaRPr/>
          </a:p>
        </p:txBody>
      </p:sp>
      <p:sp>
        <p:nvSpPr>
          <p:cNvPr id="133" name="Google Shape;133;g23143c468de_0_12"/>
          <p:cNvSpPr/>
          <p:nvPr/>
        </p:nvSpPr>
        <p:spPr>
          <a:xfrm>
            <a:off x="10059550" y="4651000"/>
            <a:ext cx="1125000" cy="66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</a:t>
            </a:r>
            <a:endParaRPr/>
          </a:p>
        </p:txBody>
      </p:sp>
      <p:sp>
        <p:nvSpPr>
          <p:cNvPr id="134" name="Google Shape;134;g23143c468de_0_12"/>
          <p:cNvSpPr/>
          <p:nvPr/>
        </p:nvSpPr>
        <p:spPr>
          <a:xfrm>
            <a:off x="3283300" y="42125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3143c468de_0_12"/>
          <p:cNvSpPr/>
          <p:nvPr/>
        </p:nvSpPr>
        <p:spPr>
          <a:xfrm>
            <a:off x="5382188" y="42125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3143c468de_0_12"/>
          <p:cNvSpPr/>
          <p:nvPr/>
        </p:nvSpPr>
        <p:spPr>
          <a:xfrm>
            <a:off x="7481050" y="4212575"/>
            <a:ext cx="24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3143c468de_0_12"/>
          <p:cNvSpPr/>
          <p:nvPr/>
        </p:nvSpPr>
        <p:spPr>
          <a:xfrm rot="-2700000">
            <a:off x="9670632" y="3650299"/>
            <a:ext cx="242255" cy="2011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143c468de_0_12"/>
          <p:cNvSpPr/>
          <p:nvPr/>
        </p:nvSpPr>
        <p:spPr>
          <a:xfrm rot="2537281">
            <a:off x="9670689" y="4617384"/>
            <a:ext cx="242102" cy="2011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43c468de_2_43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In Progress</a:t>
            </a:r>
            <a:endParaRPr/>
          </a:p>
        </p:txBody>
      </p:sp>
      <p:sp>
        <p:nvSpPr>
          <p:cNvPr id="144" name="Google Shape;144;g23143c468de_2_43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DRAX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Nose point : number 4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3143c468de_2_4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23143c468de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g23143c468de_2_43"/>
          <p:cNvGrpSpPr/>
          <p:nvPr/>
        </p:nvGrpSpPr>
        <p:grpSpPr>
          <a:xfrm>
            <a:off x="4509334" y="1987848"/>
            <a:ext cx="3215626" cy="4622500"/>
            <a:chOff x="8535525" y="1623438"/>
            <a:chExt cx="3171854" cy="4622500"/>
          </a:xfrm>
        </p:grpSpPr>
        <p:pic>
          <p:nvPicPr>
            <p:cNvPr id="148" name="Google Shape;148;g23143c468de_2_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35525" y="1623438"/>
              <a:ext cx="3171854" cy="462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23143c468de_2_43"/>
            <p:cNvSpPr/>
            <p:nvPr/>
          </p:nvSpPr>
          <p:spPr>
            <a:xfrm>
              <a:off x="9712141" y="3534335"/>
              <a:ext cx="332700" cy="3228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