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4" autoAdjust="0"/>
  </p:normalViewPr>
  <p:slideViewPr>
    <p:cSldViewPr snapToGrid="0" snapToObjects="1">
      <p:cViewPr varScale="1">
        <p:scale>
          <a:sx n="126" d="100"/>
          <a:sy n="126" d="100"/>
        </p:scale>
        <p:origin x="12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795508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5FCB-8C08-D94C-858D-D6C9476AE4E4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B02C-90B2-AF45-9E79-A637E795F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9998"/>
            <a:ext cx="7772400" cy="30992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Advanced Java Custom Course</a:t>
            </a:r>
            <a:br>
              <a:rPr lang="en-US" sz="3100" b="1" dirty="0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</a:br>
            <a:br>
              <a:rPr lang="en-US" sz="2800" b="1">
                <a:solidFill>
                  <a:srgbClr val="C00000"/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r>
              <a:rPr 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26</a:t>
            </a:r>
            <a:r>
              <a:rPr lang="en-US" sz="2200" b="1" baseline="3000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th</a:t>
            </a:r>
            <a:r>
              <a:rPr 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 February to 1</a:t>
            </a:r>
            <a:r>
              <a:rPr lang="en-US" sz="2200" b="1" baseline="30000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st</a:t>
            </a:r>
            <a:r>
              <a:rPr 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 March 2018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ex New Truetype Book" panose="02010600040501010103" pitchFamily="2" charset="0"/>
                <a:ea typeface="Apex New Truetype Book" panose="02010600040501010103" pitchFamily="2" charset="0"/>
                <a:cs typeface="Segoe UI Semibold" panose="020B0702040204020203" pitchFamily="34" charset="0"/>
              </a:rPr>
            </a:br>
            <a:endParaRPr lang="en-US" sz="2400" b="1" dirty="0">
              <a:solidFill>
                <a:srgbClr val="00B0F0"/>
              </a:solidFill>
              <a:latin typeface="Apex New Truetype Bold" panose="02010600040501010103" pitchFamily="2" charset="0"/>
              <a:ea typeface="Apex New Truetype Bold" panose="02010600040501010103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5261183"/>
            <a:ext cx="8659306" cy="1330686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Apex New Truetype Book" panose="02010600040501010103" pitchFamily="2" charset="0"/>
              <a:cs typeface="Segoe UI" panose="020B0502040204020203" pitchFamily="34" charset="0"/>
            </a:endParaRPr>
          </a:p>
          <a:p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Apex New Truetype Book" panose="02010600040501010103" pitchFamily="2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ex New Truetype Book" panose="02010600040501010103" pitchFamily="2" charset="0"/>
                <a:ea typeface="Apex New Truetype Book" panose="02010600040501010103" pitchFamily="2" charset="0"/>
                <a:cs typeface="Segoe UI" panose="020B0502040204020203" pitchFamily="34" charset="0"/>
              </a:rPr>
              <a:t>GuruTeam Instructor:  George Ball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ex New Truetype Book" panose="02010600040501010103" pitchFamily="2" charset="0"/>
              <a:ea typeface="Apex New Truetype Book" panose="02010600040501010103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AutoShape 4" descr="Image result for salesforce logo"/>
          <p:cNvSpPr>
            <a:spLocks noChangeAspect="1" noChangeArrowheads="1"/>
          </p:cNvSpPr>
          <p:nvPr/>
        </p:nvSpPr>
        <p:spPr bwMode="auto">
          <a:xfrm>
            <a:off x="381000" y="22514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15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9" name="GT_presentation_images.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7200" y="1910097"/>
            <a:ext cx="8309728" cy="258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Specialist ICT learning &amp; consultancy services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Accredited by Cloud Credential Council, LPI, Linux Foundation, CompTIA, Hortonworks Hadoop &amp; DevOps Institute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Largest portfolio of Cloud and Linux courses in Ireland</a:t>
            </a:r>
          </a:p>
          <a:p>
            <a:pPr marL="607207" marR="321457" indent="-285750" defTabSz="321457">
              <a:lnSpc>
                <a:spcPct val="130000"/>
              </a:lnSpc>
              <a:spcBef>
                <a:spcPts val="703"/>
              </a:spcBef>
              <a:buFont typeface="Wingdings" panose="05000000000000000000" pitchFamily="2" charset="2"/>
              <a:buChar char="v"/>
              <a:defRPr sz="1800"/>
            </a:pPr>
            <a:r>
              <a:rPr lang="en-IE" dirty="0" err="1">
                <a:latin typeface="ApexNew-Book"/>
                <a:ea typeface="ApexNew-Book"/>
                <a:cs typeface="ApexNew-Book"/>
                <a:sym typeface="ApexNew-Book"/>
              </a:rPr>
              <a:t>GuruTeam</a:t>
            </a:r>
            <a:r>
              <a:rPr lang="en-IE" dirty="0">
                <a:latin typeface="ApexNew-Book"/>
                <a:ea typeface="ApexNew-Book"/>
                <a:cs typeface="ApexNew-Book"/>
                <a:sym typeface="ApexNew-Book"/>
              </a:rPr>
              <a:t> Deliver services globally</a:t>
            </a:r>
          </a:p>
          <a:p>
            <a:pPr marL="482186" marR="321457" indent="-160729" defTabSz="321457">
              <a:lnSpc>
                <a:spcPct val="130000"/>
              </a:lnSpc>
              <a:spcBef>
                <a:spcPts val="703"/>
              </a:spcBef>
              <a:defRPr sz="1800"/>
            </a:pPr>
            <a:endParaRPr sz="2109" dirty="0">
              <a:latin typeface="ApexNew-Book"/>
              <a:ea typeface="ApexNew-Book"/>
              <a:cs typeface="ApexNew-Book"/>
              <a:sym typeface="ApexNew-Boo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9" y="5533480"/>
            <a:ext cx="1807948" cy="952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80" y="5526599"/>
            <a:ext cx="1103329" cy="1103328"/>
          </a:xfrm>
          <a:prstGeom prst="rect">
            <a:avLst/>
          </a:prstGeom>
        </p:spPr>
      </p:pic>
      <p:pic>
        <p:nvPicPr>
          <p:cNvPr id="12" name="Picture 11" descr="CompTIA AuthorizedPartner LOGO.p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08" y="5526599"/>
            <a:ext cx="1000743" cy="1020691"/>
          </a:xfrm>
          <a:prstGeom prst="rect">
            <a:avLst/>
          </a:prstGeom>
        </p:spPr>
      </p:pic>
      <p:pic>
        <p:nvPicPr>
          <p:cNvPr id="13" name="Picture 12" descr="Linux Approved Training Partner logo RGB.ps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458" y="5531920"/>
            <a:ext cx="1038627" cy="10386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54" y="5518314"/>
            <a:ext cx="1088299" cy="1105393"/>
          </a:xfrm>
          <a:prstGeom prst="rect">
            <a:avLst/>
          </a:prstGeom>
        </p:spPr>
      </p:pic>
      <p:pic>
        <p:nvPicPr>
          <p:cNvPr id="14" name="Picture 13" descr="C:\Users\Catherine\Documents\Linux Foundation\LF_AuthorizedTrainingPartner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51" y="5587987"/>
            <a:ext cx="1279308" cy="855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9330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0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Apex New Truetype Bold</vt:lpstr>
      <vt:lpstr>Apex New Truetype Book</vt:lpstr>
      <vt:lpstr>ApexNew-Book</vt:lpstr>
      <vt:lpstr>Arial</vt:lpstr>
      <vt:lpstr>Calibri</vt:lpstr>
      <vt:lpstr>Segoe UI</vt:lpstr>
      <vt:lpstr>Segoe UI Semibold</vt:lpstr>
      <vt:lpstr>Wingdings</vt:lpstr>
      <vt:lpstr>Office Theme</vt:lpstr>
      <vt:lpstr>Advanced Java Custom Course  26th February to 1st March 2018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Aine Kierans</dc:creator>
  <cp:lastModifiedBy>Microsoft Office User</cp:lastModifiedBy>
  <cp:revision>63</cp:revision>
  <dcterms:created xsi:type="dcterms:W3CDTF">2015-09-22T11:53:40Z</dcterms:created>
  <dcterms:modified xsi:type="dcterms:W3CDTF">2018-02-26T03:04:26Z</dcterms:modified>
</cp:coreProperties>
</file>