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66" r:id="rId5"/>
    <p:sldId id="268" r:id="rId6"/>
    <p:sldId id="263" r:id="rId7"/>
    <p:sldId id="269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4" autoAdjust="0"/>
    <p:restoredTop sz="94722" autoAdjust="0"/>
  </p:normalViewPr>
  <p:slideViewPr>
    <p:cSldViewPr snapToGrid="0" snapToObjects="1" showGuides="1">
      <p:cViewPr varScale="1">
        <p:scale>
          <a:sx n="80" d="100"/>
          <a:sy n="80" d="100"/>
        </p:scale>
        <p:origin x="-1472" y="-96"/>
      </p:cViewPr>
      <p:guideLst>
        <p:guide orient="horz" pos="2160"/>
        <p:guide pos="28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8286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9934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90135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660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44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489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5613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949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7042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51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464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BD400-B797-E746-8D6B-3CF02F8708AB}" type="datetimeFigureOut">
              <a:rPr lang="en-US" smtClean="0"/>
              <a:t>7/29/15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7A72E-8FFB-5349-9525-FAF543EE675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2922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487" y="1486516"/>
            <a:ext cx="8509026" cy="2411470"/>
          </a:xfrm>
        </p:spPr>
        <p:txBody>
          <a:bodyPr>
            <a:normAutofit fontScale="90000"/>
          </a:bodyPr>
          <a:lstStyle/>
          <a:p>
            <a:r>
              <a:rPr lang="en-IE" noProof="0"/>
              <a:t>MSc Practicum: Team Software Project </a:t>
            </a:r>
            <a:r>
              <a:rPr lang="en-IE" noProof="0" smtClean="0"/>
              <a:t/>
            </a:r>
            <a:br>
              <a:rPr lang="en-IE" noProof="0" smtClean="0"/>
            </a:br>
            <a:r>
              <a:rPr lang="en-IE" noProof="0" smtClean="0"/>
              <a:t>XXXX Team</a:t>
            </a:r>
            <a:br>
              <a:rPr lang="en-IE" noProof="0" smtClean="0"/>
            </a:br>
            <a:r>
              <a:rPr lang="en-IE" noProof="0" smtClean="0"/>
              <a:t>Final Presentation</a:t>
            </a:r>
            <a:endParaRPr lang="en-IE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noProof="0" smtClean="0"/>
              <a:t>18</a:t>
            </a:r>
            <a:r>
              <a:rPr lang="en-IE" baseline="30000" noProof="0" smtClean="0"/>
              <a:t>th</a:t>
            </a:r>
            <a:r>
              <a:rPr lang="en-IE" noProof="0" smtClean="0"/>
              <a:t> August 2015</a:t>
            </a:r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288074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noProof="0" smtClean="0"/>
              <a:t>The Setting &amp; The Characters</a:t>
            </a:r>
            <a:endParaRPr lang="en-IE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noProof="0" dirty="0" smtClean="0"/>
              <a:t>Why does your system exist? </a:t>
            </a:r>
          </a:p>
          <a:p>
            <a:pPr lvl="1"/>
            <a:r>
              <a:rPr lang="en-IE" noProof="0" dirty="0" smtClean="0"/>
              <a:t>What is the problem that you are trying to solve?</a:t>
            </a:r>
          </a:p>
          <a:p>
            <a:pPr lvl="1"/>
            <a:r>
              <a:rPr lang="en-IE" noProof="0" dirty="0" smtClean="0"/>
              <a:t>What are the core technical challenges in solving this problem?</a:t>
            </a:r>
          </a:p>
          <a:p>
            <a:pPr lvl="0"/>
            <a:r>
              <a:rPr lang="en-IE" noProof="0" dirty="0" smtClean="0"/>
              <a:t>Who cares?</a:t>
            </a:r>
          </a:p>
          <a:p>
            <a:pPr lvl="1"/>
            <a:r>
              <a:rPr lang="en-IE" noProof="0" dirty="0" smtClean="0"/>
              <a:t>Who are your target users?</a:t>
            </a:r>
          </a:p>
          <a:p>
            <a:pPr lvl="1"/>
            <a:r>
              <a:rPr lang="en-IE" noProof="0" dirty="0" smtClean="0"/>
              <a:t>Why do these users care about this problem?</a:t>
            </a:r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111233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0572"/>
            <a:ext cx="8229600" cy="4386962"/>
          </a:xfrm>
        </p:spPr>
        <p:txBody>
          <a:bodyPr>
            <a:normAutofit/>
          </a:bodyPr>
          <a:lstStyle/>
          <a:p>
            <a:r>
              <a:rPr lang="en-IE" sz="8800" noProof="0" smtClean="0"/>
              <a:t>DEMO</a:t>
            </a:r>
            <a:endParaRPr lang="en-IE" sz="8800" noProof="0"/>
          </a:p>
        </p:txBody>
      </p:sp>
    </p:spTree>
    <p:extLst>
      <p:ext uri="{BB962C8B-B14F-4D97-AF65-F5344CB8AC3E}">
        <p14:creationId xmlns:p14="http://schemas.microsoft.com/office/powerpoint/2010/main" val="338116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noProof="0" smtClean="0"/>
              <a:t>The System</a:t>
            </a:r>
            <a:endParaRPr lang="en-IE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noProof="0" dirty="0" smtClean="0"/>
              <a:t>What does your system do?</a:t>
            </a:r>
          </a:p>
          <a:p>
            <a:r>
              <a:rPr lang="en-IE" noProof="0" dirty="0" smtClean="0"/>
              <a:t>What is your system built from?</a:t>
            </a:r>
          </a:p>
          <a:p>
            <a:pPr lvl="1"/>
            <a:r>
              <a:rPr lang="en-IE" noProof="0" dirty="0" smtClean="0"/>
              <a:t>System architecture diagram</a:t>
            </a:r>
          </a:p>
          <a:p>
            <a:pPr lvl="0"/>
            <a:r>
              <a:rPr lang="en-IE" noProof="0" dirty="0" smtClean="0"/>
              <a:t>How does your system work?</a:t>
            </a:r>
          </a:p>
          <a:p>
            <a:pPr lvl="1"/>
            <a:r>
              <a:rPr lang="en-IE" noProof="0" dirty="0" smtClean="0"/>
              <a:t>Describe the key technical aspects of your solution (not every little piece)</a:t>
            </a:r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325927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noProof="0" smtClean="0"/>
              <a:t>The Design</a:t>
            </a:r>
            <a:endParaRPr lang="en-IE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noProof="0" smtClean="0"/>
              <a:t>Why is your system designed the way that it is?</a:t>
            </a:r>
          </a:p>
          <a:p>
            <a:pPr lvl="1"/>
            <a:r>
              <a:rPr lang="en-IE" noProof="0" smtClean="0"/>
              <a:t>Describe the key decisions made to achieve the targeted user experience</a:t>
            </a:r>
          </a:p>
          <a:p>
            <a:r>
              <a:rPr lang="en-IE" noProof="0" smtClean="0"/>
              <a:t>How did the design of the system change over the course of the project?</a:t>
            </a:r>
          </a:p>
          <a:p>
            <a:pPr lvl="0"/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397449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noProof="0" dirty="0" smtClean="0"/>
              <a:t>The </a:t>
            </a:r>
            <a:r>
              <a:rPr lang="en-IE" noProof="0" dirty="0" smtClean="0"/>
              <a:t>Business</a:t>
            </a:r>
            <a:endParaRPr lang="en-I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0151"/>
          </a:xfrm>
        </p:spPr>
        <p:txBody>
          <a:bodyPr>
            <a:normAutofit fontScale="70000" lnSpcReduction="20000"/>
          </a:bodyPr>
          <a:lstStyle/>
          <a:p>
            <a:r>
              <a:rPr lang="en-IE" noProof="0" dirty="0" smtClean="0"/>
              <a:t>Customer Value Proposition </a:t>
            </a:r>
          </a:p>
          <a:p>
            <a:pPr lvl="1"/>
            <a:r>
              <a:rPr lang="en-IE" noProof="0" dirty="0" smtClean="0"/>
              <a:t>Who is the customer? </a:t>
            </a:r>
          </a:p>
          <a:p>
            <a:pPr lvl="1"/>
            <a:r>
              <a:rPr lang="en-IE" noProof="0" dirty="0" smtClean="0"/>
              <a:t>What does the customer value? </a:t>
            </a:r>
          </a:p>
          <a:p>
            <a:pPr lvl="1"/>
            <a:r>
              <a:rPr lang="en-IE" noProof="0" dirty="0" smtClean="0"/>
              <a:t>How does </a:t>
            </a:r>
            <a:r>
              <a:rPr lang="en-IE" dirty="0" smtClean="0"/>
              <a:t>your</a:t>
            </a:r>
            <a:r>
              <a:rPr lang="en-IE" noProof="0" dirty="0" smtClean="0"/>
              <a:t> </a:t>
            </a:r>
            <a:r>
              <a:rPr lang="en-IE" noProof="0" dirty="0" smtClean="0"/>
              <a:t>product/service meet the customer’s needs? </a:t>
            </a:r>
          </a:p>
          <a:p>
            <a:r>
              <a:rPr lang="en-IE" noProof="0" dirty="0" smtClean="0"/>
              <a:t>Profit Model </a:t>
            </a:r>
          </a:p>
          <a:p>
            <a:pPr lvl="1"/>
            <a:r>
              <a:rPr lang="en-IE" noProof="0" dirty="0" smtClean="0"/>
              <a:t>How is revenue generated? </a:t>
            </a:r>
          </a:p>
          <a:p>
            <a:pPr lvl="1"/>
            <a:r>
              <a:rPr lang="en-IE" noProof="0" dirty="0" smtClean="0"/>
              <a:t>What is the cost structure? </a:t>
            </a:r>
          </a:p>
          <a:p>
            <a:pPr lvl="1"/>
            <a:r>
              <a:rPr lang="en-IE" noProof="0" dirty="0" smtClean="0"/>
              <a:t>How exactly is profit created?</a:t>
            </a:r>
          </a:p>
          <a:p>
            <a:r>
              <a:rPr lang="en-IE" noProof="0" dirty="0" smtClean="0"/>
              <a:t>Critical Processes </a:t>
            </a:r>
          </a:p>
          <a:p>
            <a:pPr lvl="1"/>
            <a:r>
              <a:rPr lang="en-IE" noProof="0" dirty="0" smtClean="0"/>
              <a:t>What are the business activities critical to </a:t>
            </a:r>
            <a:r>
              <a:rPr lang="en-IE" dirty="0" smtClean="0"/>
              <a:t>you</a:t>
            </a:r>
            <a:r>
              <a:rPr lang="en-IE" noProof="0" dirty="0" smtClean="0"/>
              <a:t> </a:t>
            </a:r>
            <a:r>
              <a:rPr lang="en-IE" noProof="0" dirty="0" smtClean="0"/>
              <a:t>being able to both provide customers with the products and services they value and do so in a profitable manner? </a:t>
            </a:r>
          </a:p>
          <a:p>
            <a:r>
              <a:rPr lang="en-IE" noProof="0" dirty="0" smtClean="0"/>
              <a:t>Critical Resources </a:t>
            </a:r>
          </a:p>
          <a:p>
            <a:pPr lvl="1"/>
            <a:r>
              <a:rPr lang="en-IE" noProof="0" dirty="0" smtClean="0"/>
              <a:t>What are the business and technology resources necessary in order to carry out critical processes in an effective and efficient manner? </a:t>
            </a:r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193732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noProof="0" smtClean="0"/>
              <a:t>The Reviews</a:t>
            </a:r>
            <a:endParaRPr lang="en-IE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noProof="0" smtClean="0"/>
              <a:t>How have you evaluated your system?</a:t>
            </a:r>
          </a:p>
          <a:p>
            <a:r>
              <a:rPr lang="en-IE" noProof="0" smtClean="0"/>
              <a:t>Does your system solve the problem you set out to address?</a:t>
            </a:r>
          </a:p>
          <a:p>
            <a:r>
              <a:rPr lang="en-IE" noProof="0" smtClean="0"/>
              <a:t>What are the outstanding problems?</a:t>
            </a:r>
          </a:p>
          <a:p>
            <a:r>
              <a:rPr lang="en-IE" noProof="0" smtClean="0"/>
              <a:t>What would you do next to improve the system?</a:t>
            </a:r>
          </a:p>
          <a:p>
            <a:endParaRPr lang="en-IE" noProof="0"/>
          </a:p>
        </p:txBody>
      </p:sp>
    </p:spTree>
    <p:extLst>
      <p:ext uri="{BB962C8B-B14F-4D97-AF65-F5344CB8AC3E}">
        <p14:creationId xmlns:p14="http://schemas.microsoft.com/office/powerpoint/2010/main" val="402797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noProof="0" smtClean="0"/>
              <a:t>Reflections</a:t>
            </a:r>
            <a:endParaRPr lang="en-IE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E" noProof="0" dirty="0" smtClean="0"/>
              <a:t>How successful is your solution?</a:t>
            </a:r>
          </a:p>
          <a:p>
            <a:pPr lvl="1"/>
            <a:r>
              <a:rPr lang="en-IE" noProof="0" dirty="0" smtClean="0"/>
              <a:t>What parts </a:t>
            </a:r>
            <a:r>
              <a:rPr lang="en-IE" noProof="0" dirty="0" smtClean="0"/>
              <a:t>are </a:t>
            </a:r>
            <a:r>
              <a:rPr lang="en-IE" noProof="0" dirty="0" smtClean="0"/>
              <a:t>most successful?</a:t>
            </a:r>
          </a:p>
          <a:p>
            <a:pPr lvl="1"/>
            <a:r>
              <a:rPr lang="en-IE" noProof="0" dirty="0" smtClean="0"/>
              <a:t>What parts are least successful?</a:t>
            </a:r>
          </a:p>
          <a:p>
            <a:pPr lvl="0"/>
            <a:r>
              <a:rPr lang="en-IE" noProof="0" dirty="0" smtClean="0"/>
              <a:t>What were the biggest challenges you faced as a team in working on this project?</a:t>
            </a:r>
          </a:p>
          <a:p>
            <a:pPr lvl="0"/>
            <a:r>
              <a:rPr lang="en-IE" noProof="0" dirty="0" smtClean="0"/>
              <a:t>What lessons have you learned by completing this project?</a:t>
            </a:r>
            <a:endParaRPr lang="en-IE" noProof="0" dirty="0"/>
          </a:p>
        </p:txBody>
      </p:sp>
    </p:spTree>
    <p:extLst>
      <p:ext uri="{BB962C8B-B14F-4D97-AF65-F5344CB8AC3E}">
        <p14:creationId xmlns:p14="http://schemas.microsoft.com/office/powerpoint/2010/main" val="2914478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321</Words>
  <Application>Microsoft Macintosh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MSc Practicum: Team Software Project  XXXX Team Final Presentation</vt:lpstr>
      <vt:lpstr>The Setting &amp; The Characters</vt:lpstr>
      <vt:lpstr>DEMO</vt:lpstr>
      <vt:lpstr>The System</vt:lpstr>
      <vt:lpstr>The Design</vt:lpstr>
      <vt:lpstr>The Business</vt:lpstr>
      <vt:lpstr>The Reviews</vt:lpstr>
      <vt:lpstr>Reflections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in Computer Science (Negotiated Learning)</dc:title>
  <dc:creator>Brian Mac Namee</dc:creator>
  <cp:lastModifiedBy>Georgiana Ifrim</cp:lastModifiedBy>
  <cp:revision>24</cp:revision>
  <dcterms:created xsi:type="dcterms:W3CDTF">2015-06-22T11:20:15Z</dcterms:created>
  <dcterms:modified xsi:type="dcterms:W3CDTF">2015-07-29T13:03:44Z</dcterms:modified>
</cp:coreProperties>
</file>