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753600" cx="130048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7999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117999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117999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117999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117999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117999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117999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117999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Vertical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marL="342900" rtl="0">
              <a:spcBef>
                <a:spcPts val="3200"/>
              </a:spcBef>
              <a:defRPr/>
            </a:lvl1pPr>
            <a:lvl2pPr indent="-342900" marL="685800" rtl="0">
              <a:spcBef>
                <a:spcPts val="3200"/>
              </a:spcBef>
              <a:defRPr/>
            </a:lvl2pPr>
            <a:lvl3pPr indent="-342900" marL="1028700" rtl="0">
              <a:spcBef>
                <a:spcPts val="3200"/>
              </a:spcBef>
              <a:defRPr/>
            </a:lvl3pPr>
            <a:lvl4pPr indent="-342900" marL="1371600" rtl="0">
              <a:spcBef>
                <a:spcPts val="3200"/>
              </a:spcBef>
              <a:defRPr/>
            </a:lvl4pPr>
            <a:lvl5pPr indent="-342900" marL="1714500" rtl="0">
              <a:spcBef>
                <a:spcPts val="32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228600" marL="0" marR="0" rtl="0" algn="ctr">
              <a:spcBef>
                <a:spcPts val="0"/>
              </a:spcBef>
              <a:defRPr/>
            </a:lvl2pPr>
            <a:lvl3pPr indent="457200" marL="0" marR="0" rtl="0" algn="ctr">
              <a:spcBef>
                <a:spcPts val="0"/>
              </a:spcBef>
              <a:defRPr/>
            </a:lvl3pPr>
            <a:lvl4pPr indent="685800" marL="0" marR="0" rtl="0" algn="ctr">
              <a:spcBef>
                <a:spcPts val="0"/>
              </a:spcBef>
              <a:defRPr/>
            </a:lvl4pPr>
            <a:lvl5pPr indent="914400" marL="0" marR="0" rtl="0" algn="ctr">
              <a:spcBef>
                <a:spcPts val="0"/>
              </a:spcBef>
              <a:defRPr/>
            </a:lvl5pPr>
            <a:lvl6pPr indent="1143000" marL="0" marR="0" rtl="0" algn="ctr">
              <a:spcBef>
                <a:spcPts val="0"/>
              </a:spcBef>
              <a:defRPr/>
            </a:lvl6pPr>
            <a:lvl7pPr indent="1371600" marL="0" marR="0" rtl="0" algn="ctr">
              <a:spcBef>
                <a:spcPts val="0"/>
              </a:spcBef>
              <a:defRPr/>
            </a:lvl7pPr>
            <a:lvl8pPr indent="1600200" marL="0" marR="0" rtl="0" algn="ctr">
              <a:spcBef>
                <a:spcPts val="0"/>
              </a:spcBef>
              <a:defRPr/>
            </a:lvl8pPr>
            <a:lvl9pPr indent="1828800" marL="0" marR="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marR="0" rtl="0" algn="l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marR="0" rtl="0" algn="l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marR="0" rtl="0" algn="l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marR="0" rtl="0" algn="l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marR="0" rtl="0" algn="l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marR="0" rtl="0" algn="l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marR="0" rtl="0" algn="l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marR="0" rtl="0" algn="l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marR="0" rtl="0" algn="l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6629400" y="635000"/>
            <a:ext cx="5333999" cy="398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392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Opportunties</a:t>
            </a: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208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of templates for web layouts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market place</a:t>
            </a:r>
          </a:p>
        </p:txBody>
      </p:sp>
      <p:sp>
        <p:nvSpPr>
          <p:cNvPr id="34" name="Shape 34"/>
          <p:cNvSpPr/>
          <p:nvPr/>
        </p:nvSpPr>
        <p:spPr>
          <a:xfrm>
            <a:off x="6629400" y="4762500"/>
            <a:ext cx="5333999" cy="410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444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256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send follow request to someone on twitter but not a friend request.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barriers to entry.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difficult to get feedback.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make bad impression</a:t>
            </a: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2574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  <a:p>
            <a:pPr indent="0" lvl="0" marL="0" marR="0" rtl="0" algn="ctr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2376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brand recognition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working hours/commitments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have signifiant web layout experience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tablet/phoneApp.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5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familiar topic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of customers needs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Signifiant industry experience 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cost base.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respond to changes quickly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52500" y="-60675"/>
            <a:ext cx="11099699" cy="21590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96333" lvl="0" marL="296333" marR="0" rtl="0" algn="l"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technology means we are dealing topic we all know, use, follow and work in.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the type of typical customers that we would want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bring signifiant industry experience to the project.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cost base. everything we use is free. 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respond to changes quickly(e.g. add or remove content)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brand so no brand recognition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coordinate around different working hours/commitments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don’t have signifiant web layout experience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 App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Opportunities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and give feedback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( slack, hangouts etc)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templates for web layouts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so we will always have timely content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market place full of demanding customers who want information fast and form a one source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send follow request to someone on twitter but not a friend request.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barriers to entry. The technology &amp; data sources we use are available to everyone else.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difficult to get feedback.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demanding customers we get one chance at a first impression.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focus on technology means we are dealing topic we all know, use, follow and work in.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are the type of typical customers that we would want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If we wouldn’t use it then none else will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bring signifiant industry experience to the project.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low cost base. everything we use is free.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can respond to changes quickly(eg add or remove content)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New brand so no brand recognition. people don’t know who we are.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need to coordinate around different working hours/commitments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don’t have signifiant web layout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tablet/phoneApp.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we are completely reliant on external companies to provide our content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Opportunties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and give feedback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a twitter user who follows a number of technology social media accounts already and has a 	high number of followers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( slack, hangouts etc)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 availability of templates for web layouts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mitigates our weaknesses in this area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so we will always have timely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Large market place full of demanding customers who want information fast and form a one source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can send follow request to someone on twitter but not a friend request.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 barriers to entry. The technology &amp; data sources we use are available to everyone else.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Very difficult to get feedback.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This is something we’ve talked a lot about and will need to push as it won’t just happen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If their followers reply on them for news then they wouldn’t want people to know about 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with demanding customers we get one chance at a first impression. After that we may never see them again.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