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9753600" cx="130048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lnSpc>
                <a:spcPct val="117999"/>
              </a:lnSpc>
              <a:spcBef>
                <a:spcPts val="0"/>
              </a:spcBef>
              <a:defRPr/>
            </a:lvl1pPr>
            <a:lvl2pPr indent="228600" marL="0" marR="0" rtl="0" algn="l">
              <a:lnSpc>
                <a:spcPct val="117999"/>
              </a:lnSpc>
              <a:spcBef>
                <a:spcPts val="0"/>
              </a:spcBef>
              <a:defRPr/>
            </a:lvl2pPr>
            <a:lvl3pPr indent="457200" marL="0" marR="0" rtl="0" algn="l">
              <a:lnSpc>
                <a:spcPct val="117999"/>
              </a:lnSpc>
              <a:spcBef>
                <a:spcPts val="0"/>
              </a:spcBef>
              <a:defRPr/>
            </a:lvl3pPr>
            <a:lvl4pPr indent="685800" marL="0" marR="0" rtl="0" algn="l">
              <a:lnSpc>
                <a:spcPct val="117999"/>
              </a:lnSpc>
              <a:spcBef>
                <a:spcPts val="0"/>
              </a:spcBef>
              <a:defRPr/>
            </a:lvl4pPr>
            <a:lvl5pPr indent="914400" marL="0" marR="0" rtl="0" algn="l">
              <a:lnSpc>
                <a:spcPct val="117999"/>
              </a:lnSpc>
              <a:spcBef>
                <a:spcPts val="0"/>
              </a:spcBef>
              <a:defRPr/>
            </a:lvl5pPr>
            <a:lvl6pPr indent="1143000" marL="0" marR="0" rtl="0" algn="l">
              <a:lnSpc>
                <a:spcPct val="117999"/>
              </a:lnSpc>
              <a:spcBef>
                <a:spcPts val="0"/>
              </a:spcBef>
              <a:defRPr/>
            </a:lvl6pPr>
            <a:lvl7pPr indent="1371600" marL="0" marR="0" rtl="0" algn="l">
              <a:lnSpc>
                <a:spcPct val="117999"/>
              </a:lnSpc>
              <a:spcBef>
                <a:spcPts val="0"/>
              </a:spcBef>
              <a:defRPr/>
            </a:lvl7pPr>
            <a:lvl8pPr indent="1600200" marL="0" marR="0" rtl="0" algn="l">
              <a:lnSpc>
                <a:spcPct val="117999"/>
              </a:lnSpc>
              <a:spcBef>
                <a:spcPts val="0"/>
              </a:spcBef>
              <a:defRPr/>
            </a:lvl8pPr>
            <a:lvl9pPr indent="1828800" marL="0" marR="0" rtl="0" algn="l">
              <a:lnSpc>
                <a:spcPct val="117999"/>
              </a:lnSpc>
              <a:spcBef>
                <a:spcPts val="0"/>
              </a:spcBef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Photo - Vertical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type="title"/>
          </p:nvPr>
        </p:nvSpPr>
        <p:spPr>
          <a:xfrm>
            <a:off x="952500" y="635000"/>
            <a:ext cx="5333999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952500" y="4762500"/>
            <a:ext cx="5333999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spcBef>
                <a:spcPts val="0"/>
              </a:spcBef>
              <a:buFont typeface="Helvetica Neue"/>
              <a:buNone/>
              <a:defRPr/>
            </a:lvl1pPr>
            <a:lvl2pPr indent="228600" marL="0" rtl="0" algn="ctr">
              <a:spcBef>
                <a:spcPts val="0"/>
              </a:spcBef>
              <a:buFont typeface="Helvetica Neue"/>
              <a:buNone/>
              <a:defRPr/>
            </a:lvl2pPr>
            <a:lvl3pPr indent="457200" marL="0" rtl="0" algn="ctr">
              <a:spcBef>
                <a:spcPts val="0"/>
              </a:spcBef>
              <a:buFont typeface="Helvetica Neue"/>
              <a:buNone/>
              <a:defRPr/>
            </a:lvl3pPr>
            <a:lvl4pPr indent="685800" marL="0" rtl="0" algn="ctr">
              <a:spcBef>
                <a:spcPts val="0"/>
              </a:spcBef>
              <a:buFont typeface="Helvetica Neue"/>
              <a:buNone/>
              <a:defRPr/>
            </a:lvl4pPr>
            <a:lvl5pPr indent="914400" marL="0" rtl="0" algn="ctr">
              <a:spcBef>
                <a:spcPts val="0"/>
              </a:spcBef>
              <a:buFont typeface="Helvetica Neue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Bullets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indent="228600" rtl="0" algn="ctr">
              <a:spcBef>
                <a:spcPts val="0"/>
              </a:spcBef>
              <a:defRPr/>
            </a:lvl2pPr>
            <a:lvl3pPr indent="457200" rtl="0" algn="ctr">
              <a:spcBef>
                <a:spcPts val="0"/>
              </a:spcBef>
              <a:defRPr/>
            </a:lvl3pPr>
            <a:lvl4pPr indent="685800" rtl="0" algn="ctr">
              <a:spcBef>
                <a:spcPts val="0"/>
              </a:spcBef>
              <a:defRPr/>
            </a:lvl4pPr>
            <a:lvl5pPr indent="914400" rtl="0" algn="ctr">
              <a:spcBef>
                <a:spcPts val="0"/>
              </a:spcBef>
              <a:defRPr/>
            </a:lvl5pPr>
            <a:lvl6pPr indent="1143000" rtl="0" algn="ctr">
              <a:spcBef>
                <a:spcPts val="0"/>
              </a:spcBef>
              <a:defRPr/>
            </a:lvl6pPr>
            <a:lvl7pPr indent="1371600" rtl="0" algn="ctr">
              <a:spcBef>
                <a:spcPts val="0"/>
              </a:spcBef>
              <a:defRPr/>
            </a:lvl7pPr>
            <a:lvl8pPr indent="1600200" rtl="0" algn="ctr">
              <a:spcBef>
                <a:spcPts val="0"/>
              </a:spcBef>
              <a:defRPr/>
            </a:lvl8pPr>
            <a:lvl9pPr indent="1828800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73050" marL="444500" rtl="0">
              <a:spcBef>
                <a:spcPts val="4200"/>
              </a:spcBef>
              <a:buFont typeface="Helvetica Neue"/>
              <a:buChar char="•"/>
              <a:defRPr/>
            </a:lvl1pPr>
            <a:lvl2pPr indent="-273050" marL="889000" rtl="0">
              <a:spcBef>
                <a:spcPts val="4200"/>
              </a:spcBef>
              <a:buFont typeface="Helvetica Neue"/>
              <a:buChar char="•"/>
              <a:defRPr/>
            </a:lvl2pPr>
            <a:lvl3pPr indent="-273050" marL="1333500" rtl="0">
              <a:spcBef>
                <a:spcPts val="4200"/>
              </a:spcBef>
              <a:buFont typeface="Helvetica Neue"/>
              <a:buChar char="•"/>
              <a:defRPr/>
            </a:lvl3pPr>
            <a:lvl4pPr indent="-273050" marL="1778000" rtl="0">
              <a:spcBef>
                <a:spcPts val="4200"/>
              </a:spcBef>
              <a:buFont typeface="Helvetica Neue"/>
              <a:buChar char="•"/>
              <a:defRPr/>
            </a:lvl4pPr>
            <a:lvl5pPr indent="-273050" marL="2222500" rtl="0">
              <a:spcBef>
                <a:spcPts val="4200"/>
              </a:spcBef>
              <a:buFont typeface="Helvetica Neue"/>
              <a:buChar char="•"/>
              <a:defRPr/>
            </a:lvl5pPr>
            <a:lvl6pPr indent="-273050" marL="2667000" rtl="0">
              <a:spcBef>
                <a:spcPts val="4200"/>
              </a:spcBef>
              <a:buFont typeface="Helvetica Neue"/>
              <a:buChar char="•"/>
              <a:defRPr/>
            </a:lvl6pPr>
            <a:lvl7pPr indent="-273050" marL="3111500" rtl="0">
              <a:spcBef>
                <a:spcPts val="4200"/>
              </a:spcBef>
              <a:buFont typeface="Helvetica Neue"/>
              <a:buChar char="•"/>
              <a:defRPr/>
            </a:lvl7pPr>
            <a:lvl8pPr indent="-273050" marL="3556000" rtl="0">
              <a:spcBef>
                <a:spcPts val="4200"/>
              </a:spcBef>
              <a:buFont typeface="Helvetica Neue"/>
              <a:buChar char="•"/>
              <a:defRPr/>
            </a:lvl8pPr>
            <a:lvl9pPr indent="-273050" marL="4000500" rtl="0">
              <a:spcBef>
                <a:spcPts val="4200"/>
              </a:spcBef>
              <a:buFont typeface="Helvetica Neue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ullet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idx="1" type="body"/>
          </p:nvPr>
        </p:nvSpPr>
        <p:spPr>
          <a:xfrm>
            <a:off x="952500" y="1270000"/>
            <a:ext cx="11099799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73050" marL="444500" rtl="0">
              <a:spcBef>
                <a:spcPts val="4200"/>
              </a:spcBef>
              <a:buFont typeface="Helvetica Neue"/>
              <a:buChar char="•"/>
              <a:defRPr/>
            </a:lvl1pPr>
            <a:lvl2pPr indent="-273050" marL="889000" rtl="0">
              <a:spcBef>
                <a:spcPts val="4200"/>
              </a:spcBef>
              <a:buFont typeface="Helvetica Neue"/>
              <a:buChar char="•"/>
              <a:defRPr/>
            </a:lvl2pPr>
            <a:lvl3pPr indent="-273050" marL="1333500" rtl="0">
              <a:spcBef>
                <a:spcPts val="4200"/>
              </a:spcBef>
              <a:buFont typeface="Helvetica Neue"/>
              <a:buChar char="•"/>
              <a:defRPr/>
            </a:lvl3pPr>
            <a:lvl4pPr indent="-273050" marL="1778000" rtl="0">
              <a:spcBef>
                <a:spcPts val="4200"/>
              </a:spcBef>
              <a:buFont typeface="Helvetica Neue"/>
              <a:buChar char="•"/>
              <a:defRPr/>
            </a:lvl4pPr>
            <a:lvl5pPr indent="-273050" marL="2222500" rtl="0">
              <a:spcBef>
                <a:spcPts val="4200"/>
              </a:spcBef>
              <a:buFont typeface="Helvetica Neue"/>
              <a:buChar char="•"/>
              <a:defRPr/>
            </a:lvl5pPr>
            <a:lvl6pPr indent="-273050" marL="2667000" rtl="0">
              <a:spcBef>
                <a:spcPts val="4200"/>
              </a:spcBef>
              <a:buFont typeface="Helvetica Neue"/>
              <a:buChar char="•"/>
              <a:defRPr/>
            </a:lvl6pPr>
            <a:lvl7pPr indent="-273050" marL="3111500" rtl="0">
              <a:spcBef>
                <a:spcPts val="4200"/>
              </a:spcBef>
              <a:buFont typeface="Helvetica Neue"/>
              <a:buChar char="•"/>
              <a:defRPr/>
            </a:lvl7pPr>
            <a:lvl8pPr indent="-273050" marL="3556000" rtl="0">
              <a:spcBef>
                <a:spcPts val="4200"/>
              </a:spcBef>
              <a:buFont typeface="Helvetica Neue"/>
              <a:buChar char="•"/>
              <a:defRPr/>
            </a:lvl8pPr>
            <a:lvl9pPr indent="-273050" marL="4000500" rtl="0">
              <a:spcBef>
                <a:spcPts val="4200"/>
              </a:spcBef>
              <a:buFont typeface="Helvetica Neue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&amp; Sub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1270000" y="1638300"/>
            <a:ext cx="10464800" cy="3301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indent="228600" rtl="0" algn="ctr">
              <a:spcBef>
                <a:spcPts val="0"/>
              </a:spcBef>
              <a:defRPr/>
            </a:lvl2pPr>
            <a:lvl3pPr indent="457200" rtl="0" algn="ctr">
              <a:spcBef>
                <a:spcPts val="0"/>
              </a:spcBef>
              <a:defRPr/>
            </a:lvl3pPr>
            <a:lvl4pPr indent="685800" rtl="0" algn="ctr">
              <a:spcBef>
                <a:spcPts val="0"/>
              </a:spcBef>
              <a:defRPr/>
            </a:lvl4pPr>
            <a:lvl5pPr indent="914400" rtl="0" algn="ctr">
              <a:spcBef>
                <a:spcPts val="0"/>
              </a:spcBef>
              <a:defRPr/>
            </a:lvl5pPr>
            <a:lvl6pPr indent="1143000" rtl="0" algn="ctr">
              <a:spcBef>
                <a:spcPts val="0"/>
              </a:spcBef>
              <a:defRPr/>
            </a:lvl6pPr>
            <a:lvl7pPr indent="1371600" rtl="0" algn="ctr">
              <a:spcBef>
                <a:spcPts val="0"/>
              </a:spcBef>
              <a:defRPr/>
            </a:lvl7pPr>
            <a:lvl8pPr indent="1600200" rtl="0" algn="ctr">
              <a:spcBef>
                <a:spcPts val="0"/>
              </a:spcBef>
              <a:defRPr/>
            </a:lvl8pPr>
            <a:lvl9pPr indent="1828800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1270000" y="5029200"/>
            <a:ext cx="10464800" cy="113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spcBef>
                <a:spcPts val="0"/>
              </a:spcBef>
              <a:buFont typeface="Helvetica Neue"/>
              <a:buNone/>
              <a:defRPr/>
            </a:lvl1pPr>
            <a:lvl2pPr indent="228600" marL="0" rtl="0" algn="ctr">
              <a:spcBef>
                <a:spcPts val="0"/>
              </a:spcBef>
              <a:buFont typeface="Helvetica Neue"/>
              <a:buNone/>
              <a:defRPr/>
            </a:lvl2pPr>
            <a:lvl3pPr indent="457200" marL="0" rtl="0" algn="ctr">
              <a:spcBef>
                <a:spcPts val="0"/>
              </a:spcBef>
              <a:buFont typeface="Helvetica Neue"/>
              <a:buNone/>
              <a:defRPr/>
            </a:lvl3pPr>
            <a:lvl4pPr indent="685800" marL="0" rtl="0" algn="ctr">
              <a:spcBef>
                <a:spcPts val="0"/>
              </a:spcBef>
              <a:buFont typeface="Helvetica Neue"/>
              <a:buNone/>
              <a:defRPr/>
            </a:lvl4pPr>
            <a:lvl5pPr indent="914400" marL="0" rtl="0" algn="ctr">
              <a:spcBef>
                <a:spcPts val="0"/>
              </a:spcBef>
              <a:buFont typeface="Helvetica Neue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Horizontal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indent="228600" rtl="0" algn="ctr">
              <a:spcBef>
                <a:spcPts val="0"/>
              </a:spcBef>
              <a:defRPr/>
            </a:lvl2pPr>
            <a:lvl3pPr indent="457200" rtl="0" algn="ctr">
              <a:spcBef>
                <a:spcPts val="0"/>
              </a:spcBef>
              <a:defRPr/>
            </a:lvl3pPr>
            <a:lvl4pPr indent="685800" rtl="0" algn="ctr">
              <a:spcBef>
                <a:spcPts val="0"/>
              </a:spcBef>
              <a:defRPr/>
            </a:lvl4pPr>
            <a:lvl5pPr indent="914400" rtl="0" algn="ctr">
              <a:spcBef>
                <a:spcPts val="0"/>
              </a:spcBef>
              <a:defRPr/>
            </a:lvl5pPr>
            <a:lvl6pPr indent="1143000" rtl="0" algn="ctr">
              <a:spcBef>
                <a:spcPts val="0"/>
              </a:spcBef>
              <a:defRPr/>
            </a:lvl6pPr>
            <a:lvl7pPr indent="1371600" rtl="0" algn="ctr">
              <a:spcBef>
                <a:spcPts val="0"/>
              </a:spcBef>
              <a:defRPr/>
            </a:lvl7pPr>
            <a:lvl8pPr indent="1600200" rtl="0" algn="ctr">
              <a:spcBef>
                <a:spcPts val="0"/>
              </a:spcBef>
              <a:defRPr/>
            </a:lvl8pPr>
            <a:lvl9pPr indent="1828800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1270000" y="8191500"/>
            <a:ext cx="10464800" cy="113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rtl="0" algn="ctr">
              <a:spcBef>
                <a:spcPts val="0"/>
              </a:spcBef>
              <a:buFont typeface="Helvetica Neue"/>
              <a:buNone/>
              <a:defRPr/>
            </a:lvl1pPr>
            <a:lvl2pPr indent="228600" marL="0" rtl="0" algn="ctr">
              <a:spcBef>
                <a:spcPts val="0"/>
              </a:spcBef>
              <a:buFont typeface="Helvetica Neue"/>
              <a:buNone/>
              <a:defRPr/>
            </a:lvl2pPr>
            <a:lvl3pPr indent="457200" marL="0" rtl="0" algn="ctr">
              <a:spcBef>
                <a:spcPts val="0"/>
              </a:spcBef>
              <a:buFont typeface="Helvetica Neue"/>
              <a:buNone/>
              <a:defRPr/>
            </a:lvl3pPr>
            <a:lvl4pPr indent="685800" marL="0" rtl="0" algn="ctr">
              <a:spcBef>
                <a:spcPts val="0"/>
              </a:spcBef>
              <a:buFont typeface="Helvetica Neue"/>
              <a:buNone/>
              <a:defRPr/>
            </a:lvl4pPr>
            <a:lvl5pPr indent="914400" marL="0" rtl="0" algn="ctr">
              <a:spcBef>
                <a:spcPts val="0"/>
              </a:spcBef>
              <a:buFont typeface="Helvetica Neue"/>
              <a:buNone/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Cent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1270000" y="3225800"/>
            <a:ext cx="10464800" cy="3301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indent="228600" rtl="0" algn="ctr">
              <a:spcBef>
                <a:spcPts val="0"/>
              </a:spcBef>
              <a:defRPr/>
            </a:lvl2pPr>
            <a:lvl3pPr indent="457200" rtl="0" algn="ctr">
              <a:spcBef>
                <a:spcPts val="0"/>
              </a:spcBef>
              <a:defRPr/>
            </a:lvl3pPr>
            <a:lvl4pPr indent="685800" rtl="0" algn="ctr">
              <a:spcBef>
                <a:spcPts val="0"/>
              </a:spcBef>
              <a:defRPr/>
            </a:lvl4pPr>
            <a:lvl5pPr indent="914400" rtl="0" algn="ctr">
              <a:spcBef>
                <a:spcPts val="0"/>
              </a:spcBef>
              <a:defRPr/>
            </a:lvl5pPr>
            <a:lvl6pPr indent="1143000" rtl="0" algn="ctr">
              <a:spcBef>
                <a:spcPts val="0"/>
              </a:spcBef>
              <a:defRPr/>
            </a:lvl6pPr>
            <a:lvl7pPr indent="1371600" rtl="0" algn="ctr">
              <a:spcBef>
                <a:spcPts val="0"/>
              </a:spcBef>
              <a:defRPr/>
            </a:lvl7pPr>
            <a:lvl8pPr indent="1600200" rtl="0" algn="ctr">
              <a:spcBef>
                <a:spcPts val="0"/>
              </a:spcBef>
              <a:defRPr/>
            </a:lvl8pPr>
            <a:lvl9pPr indent="1828800" rtl="0" algn="ctr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- Top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indent="228600" rtl="0" algn="ctr">
              <a:spcBef>
                <a:spcPts val="0"/>
              </a:spcBef>
              <a:defRPr/>
            </a:lvl2pPr>
            <a:lvl3pPr indent="457200" rtl="0" algn="ctr">
              <a:spcBef>
                <a:spcPts val="0"/>
              </a:spcBef>
              <a:defRPr/>
            </a:lvl3pPr>
            <a:lvl4pPr indent="685800" rtl="0" algn="ctr">
              <a:spcBef>
                <a:spcPts val="0"/>
              </a:spcBef>
              <a:defRPr/>
            </a:lvl4pPr>
            <a:lvl5pPr indent="914400" rtl="0" algn="ctr">
              <a:spcBef>
                <a:spcPts val="0"/>
              </a:spcBef>
              <a:defRPr/>
            </a:lvl5pPr>
            <a:lvl6pPr indent="1143000" rtl="0" algn="ctr">
              <a:spcBef>
                <a:spcPts val="0"/>
              </a:spcBef>
              <a:defRPr/>
            </a:lvl6pPr>
            <a:lvl7pPr indent="1371600" rtl="0" algn="ctr">
              <a:spcBef>
                <a:spcPts val="0"/>
              </a:spcBef>
              <a:defRPr/>
            </a:lvl7pPr>
            <a:lvl8pPr indent="1600200" rtl="0" algn="ctr">
              <a:spcBef>
                <a:spcPts val="0"/>
              </a:spcBef>
              <a:defRPr/>
            </a:lvl8pPr>
            <a:lvl9pPr indent="1828800" rtl="0" algn="ctr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, Bullets &amp; Phot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ctr">
              <a:spcBef>
                <a:spcPts val="0"/>
              </a:spcBef>
              <a:defRPr/>
            </a:lvl1pPr>
            <a:lvl2pPr indent="228600" rtl="0" algn="ctr">
              <a:spcBef>
                <a:spcPts val="0"/>
              </a:spcBef>
              <a:defRPr/>
            </a:lvl2pPr>
            <a:lvl3pPr indent="457200" rtl="0" algn="ctr">
              <a:spcBef>
                <a:spcPts val="0"/>
              </a:spcBef>
              <a:defRPr/>
            </a:lvl3pPr>
            <a:lvl4pPr indent="685800" rtl="0" algn="ctr">
              <a:spcBef>
                <a:spcPts val="0"/>
              </a:spcBef>
              <a:defRPr/>
            </a:lvl4pPr>
            <a:lvl5pPr indent="914400" rtl="0" algn="ctr">
              <a:spcBef>
                <a:spcPts val="0"/>
              </a:spcBef>
              <a:defRPr/>
            </a:lvl5pPr>
            <a:lvl6pPr indent="1143000" rtl="0" algn="ctr">
              <a:spcBef>
                <a:spcPts val="0"/>
              </a:spcBef>
              <a:defRPr/>
            </a:lvl6pPr>
            <a:lvl7pPr indent="1371600" rtl="0" algn="ctr">
              <a:spcBef>
                <a:spcPts val="0"/>
              </a:spcBef>
              <a:defRPr/>
            </a:lvl7pPr>
            <a:lvl8pPr indent="1600200" rtl="0" algn="ctr">
              <a:spcBef>
                <a:spcPts val="0"/>
              </a:spcBef>
              <a:defRPr/>
            </a:lvl8pPr>
            <a:lvl9pPr indent="1828800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952500" y="2603500"/>
            <a:ext cx="53339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42900" marL="342900" rtl="0">
              <a:spcBef>
                <a:spcPts val="3200"/>
              </a:spcBef>
              <a:defRPr/>
            </a:lvl1pPr>
            <a:lvl2pPr indent="-342900" marL="685800" rtl="0">
              <a:spcBef>
                <a:spcPts val="3200"/>
              </a:spcBef>
              <a:defRPr/>
            </a:lvl2pPr>
            <a:lvl3pPr indent="-342900" marL="1028700" rtl="0">
              <a:spcBef>
                <a:spcPts val="3200"/>
              </a:spcBef>
              <a:defRPr/>
            </a:lvl3pPr>
            <a:lvl4pPr indent="-342900" marL="1371600" rtl="0">
              <a:spcBef>
                <a:spcPts val="3200"/>
              </a:spcBef>
              <a:defRPr/>
            </a:lvl4pPr>
            <a:lvl5pPr indent="-342900" marL="1714500" rtl="0">
              <a:spcBef>
                <a:spcPts val="320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hoto - 3 Up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228600" marL="0" marR="0" rtl="0" algn="ctr">
              <a:spcBef>
                <a:spcPts val="0"/>
              </a:spcBef>
              <a:defRPr/>
            </a:lvl2pPr>
            <a:lvl3pPr indent="457200" marL="0" marR="0" rtl="0" algn="ctr">
              <a:spcBef>
                <a:spcPts val="0"/>
              </a:spcBef>
              <a:defRPr/>
            </a:lvl3pPr>
            <a:lvl4pPr indent="685800" marL="0" marR="0" rtl="0" algn="ctr">
              <a:spcBef>
                <a:spcPts val="0"/>
              </a:spcBef>
              <a:defRPr/>
            </a:lvl4pPr>
            <a:lvl5pPr indent="914400" marL="0" marR="0" rtl="0" algn="ctr">
              <a:spcBef>
                <a:spcPts val="0"/>
              </a:spcBef>
              <a:defRPr/>
            </a:lvl5pPr>
            <a:lvl6pPr indent="1143000" marL="0" marR="0" rtl="0" algn="ctr">
              <a:spcBef>
                <a:spcPts val="0"/>
              </a:spcBef>
              <a:defRPr/>
            </a:lvl6pPr>
            <a:lvl7pPr indent="1371600" marL="0" marR="0" rtl="0" algn="ctr">
              <a:spcBef>
                <a:spcPts val="0"/>
              </a:spcBef>
              <a:defRPr/>
            </a:lvl7pPr>
            <a:lvl8pPr indent="1600200" marL="0" marR="0" rtl="0" algn="ctr">
              <a:spcBef>
                <a:spcPts val="0"/>
              </a:spcBef>
              <a:defRPr/>
            </a:lvl8pPr>
            <a:lvl9pPr indent="1828800" marL="0" marR="0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73050" marL="444500" marR="0" rtl="0" algn="l">
              <a:spcBef>
                <a:spcPts val="4200"/>
              </a:spcBef>
              <a:buFont typeface="Helvetica Neue"/>
              <a:buChar char="•"/>
              <a:defRPr/>
            </a:lvl1pPr>
            <a:lvl2pPr indent="-273050" marL="889000" marR="0" rtl="0" algn="l">
              <a:spcBef>
                <a:spcPts val="4200"/>
              </a:spcBef>
              <a:buFont typeface="Helvetica Neue"/>
              <a:buChar char="•"/>
              <a:defRPr/>
            </a:lvl2pPr>
            <a:lvl3pPr indent="-273050" marL="1333500" marR="0" rtl="0" algn="l">
              <a:spcBef>
                <a:spcPts val="4200"/>
              </a:spcBef>
              <a:buFont typeface="Helvetica Neue"/>
              <a:buChar char="•"/>
              <a:defRPr/>
            </a:lvl3pPr>
            <a:lvl4pPr indent="-273050" marL="1778000" marR="0" rtl="0" algn="l">
              <a:spcBef>
                <a:spcPts val="4200"/>
              </a:spcBef>
              <a:buFont typeface="Helvetica Neue"/>
              <a:buChar char="•"/>
              <a:defRPr/>
            </a:lvl4pPr>
            <a:lvl5pPr indent="-273050" marL="2222500" marR="0" rtl="0" algn="l">
              <a:spcBef>
                <a:spcPts val="4200"/>
              </a:spcBef>
              <a:buFont typeface="Helvetica Neue"/>
              <a:buChar char="•"/>
              <a:defRPr/>
            </a:lvl5pPr>
            <a:lvl6pPr indent="-273050" marL="2667000" marR="0" rtl="0" algn="l">
              <a:spcBef>
                <a:spcPts val="4200"/>
              </a:spcBef>
              <a:buFont typeface="Helvetica Neue"/>
              <a:buChar char="•"/>
              <a:defRPr/>
            </a:lvl6pPr>
            <a:lvl7pPr indent="-273050" marL="3111500" marR="0" rtl="0" algn="l">
              <a:spcBef>
                <a:spcPts val="4200"/>
              </a:spcBef>
              <a:buFont typeface="Helvetica Neue"/>
              <a:buChar char="•"/>
              <a:defRPr/>
            </a:lvl7pPr>
            <a:lvl8pPr indent="-273050" marL="3556000" marR="0" rtl="0" algn="l">
              <a:spcBef>
                <a:spcPts val="4200"/>
              </a:spcBef>
              <a:buFont typeface="Helvetica Neue"/>
              <a:buChar char="•"/>
              <a:defRPr/>
            </a:lvl8pPr>
            <a:lvl9pPr indent="-273050" marL="4000500" marR="0" rtl="0" algn="l">
              <a:spcBef>
                <a:spcPts val="4200"/>
              </a:spcBef>
              <a:buFont typeface="Helvetica Neue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6629400" y="635000"/>
            <a:ext cx="5333999" cy="398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en-US" sz="2392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Opportunties</a:t>
            </a:r>
            <a:r>
              <a:rPr b="0" baseline="0" i="0" lang="en-US" sz="2208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2208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2626" lvl="0" marL="272626" marR="0" rtl="0" algn="l">
              <a:spcBef>
                <a:spcPts val="0"/>
              </a:spcBef>
              <a:buClr>
                <a:srgbClr val="FFFFFF"/>
              </a:buClr>
              <a:buSzPct val="75272"/>
              <a:buFont typeface="Helvetica Neue"/>
              <a:buChar char="•"/>
            </a:pPr>
            <a:r>
              <a:rPr b="0" baseline="0" i="0" lang="en-US" sz="2208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identify influential customers to help build brand </a:t>
            </a:r>
          </a:p>
          <a:p>
            <a:pPr indent="-272626" lvl="0" marL="272626" marR="0" rtl="0" algn="l">
              <a:spcBef>
                <a:spcPts val="0"/>
              </a:spcBef>
              <a:buClr>
                <a:srgbClr val="FFFFFF"/>
              </a:buClr>
              <a:buSzPct val="75272"/>
              <a:buFont typeface="Helvetica Neue"/>
              <a:buChar char="•"/>
            </a:pPr>
            <a:r>
              <a:rPr b="0" baseline="0" i="0" lang="en-US" sz="2208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useful online resources for collaboration </a:t>
            </a:r>
          </a:p>
          <a:p>
            <a:pPr indent="-272626" lvl="0" marL="272626" marR="0" rtl="0" algn="l">
              <a:spcBef>
                <a:spcPts val="0"/>
              </a:spcBef>
              <a:buClr>
                <a:srgbClr val="FFFFFF"/>
              </a:buClr>
              <a:buSzPct val="75272"/>
              <a:buFont typeface="Helvetica Neue"/>
              <a:buChar char="•"/>
            </a:pPr>
            <a:r>
              <a:rPr b="0" baseline="0" i="0" lang="en-US" sz="2208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Availability of templates for web layouts</a:t>
            </a:r>
          </a:p>
          <a:p>
            <a:pPr indent="-272626" lvl="0" marL="272626" marR="0" rtl="0" algn="l">
              <a:spcBef>
                <a:spcPts val="0"/>
              </a:spcBef>
              <a:buClr>
                <a:srgbClr val="FFFFFF"/>
              </a:buClr>
              <a:buSzPct val="75272"/>
              <a:buFont typeface="Helvetica Neue"/>
              <a:buChar char="•"/>
            </a:pPr>
            <a:r>
              <a:rPr b="0" baseline="0" i="0" lang="en-US" sz="2208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Highly portable to an App</a:t>
            </a:r>
          </a:p>
          <a:p>
            <a:pPr indent="-272626" lvl="0" marL="272626" marR="0" rtl="0" algn="l">
              <a:spcBef>
                <a:spcPts val="0"/>
              </a:spcBef>
              <a:buClr>
                <a:srgbClr val="FFFFFF"/>
              </a:buClr>
              <a:buSzPct val="75272"/>
              <a:buFont typeface="Helvetica Neue"/>
              <a:buChar char="•"/>
            </a:pPr>
            <a:r>
              <a:rPr b="0" baseline="0" i="0" lang="en-US" sz="2208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High availability of news articles and Social media sources </a:t>
            </a:r>
          </a:p>
          <a:p>
            <a:pPr indent="-272626" lvl="0" marL="272626" marR="0" rtl="0" algn="l">
              <a:spcBef>
                <a:spcPts val="0"/>
              </a:spcBef>
              <a:buClr>
                <a:srgbClr val="FFFFFF"/>
              </a:buClr>
              <a:buSzPct val="75272"/>
              <a:buFont typeface="Helvetica Neue"/>
              <a:buChar char="•"/>
            </a:pPr>
            <a:r>
              <a:rPr b="0" baseline="0" i="0" lang="en-US" sz="2208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Large market place</a:t>
            </a:r>
          </a:p>
        </p:txBody>
      </p:sp>
      <p:sp>
        <p:nvSpPr>
          <p:cNvPr id="34" name="Shape 34"/>
          <p:cNvSpPr/>
          <p:nvPr/>
        </p:nvSpPr>
        <p:spPr>
          <a:xfrm>
            <a:off x="6629400" y="4762500"/>
            <a:ext cx="5333999" cy="4102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en-US" sz="2444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Threats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2256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8553" lvl="0" marL="278553" marR="0" rtl="0" algn="l">
              <a:spcBef>
                <a:spcPts val="0"/>
              </a:spcBef>
              <a:buClr>
                <a:srgbClr val="FFFFFF"/>
              </a:buClr>
              <a:buSzPct val="73565"/>
              <a:buFont typeface="Helvetica Neue"/>
              <a:buChar char="•"/>
            </a:pPr>
            <a:r>
              <a:rPr b="0" baseline="0" i="0" lang="en-US" sz="2256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Limited opportunities to contact potential customers directly </a:t>
            </a:r>
          </a:p>
          <a:p>
            <a:pPr indent="-278553" lvl="0" marL="278553" marR="0" rtl="0" algn="l">
              <a:spcBef>
                <a:spcPts val="0"/>
              </a:spcBef>
              <a:buClr>
                <a:srgbClr val="FFFFFF"/>
              </a:buClr>
              <a:buSzPct val="73565"/>
              <a:buFont typeface="Helvetica Neue"/>
              <a:buChar char="•"/>
            </a:pPr>
            <a:r>
              <a:rPr b="0" baseline="0" i="0" lang="en-US" sz="2256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send follow request to someone on twitter but not a friend request. </a:t>
            </a:r>
          </a:p>
          <a:p>
            <a:pPr indent="-278553" lvl="0" marL="278553" marR="0" rtl="0" algn="l">
              <a:spcBef>
                <a:spcPts val="0"/>
              </a:spcBef>
              <a:buClr>
                <a:srgbClr val="FFFFFF"/>
              </a:buClr>
              <a:buSzPct val="73565"/>
              <a:buFont typeface="Helvetica Neue"/>
              <a:buChar char="•"/>
            </a:pPr>
            <a:r>
              <a:rPr b="0" baseline="0" i="0" lang="en-US" sz="2256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barriers to entry. </a:t>
            </a:r>
          </a:p>
          <a:p>
            <a:pPr indent="-278553" lvl="0" marL="278553" marR="0" rtl="0" algn="l">
              <a:spcBef>
                <a:spcPts val="0"/>
              </a:spcBef>
              <a:buClr>
                <a:srgbClr val="FFFFFF"/>
              </a:buClr>
              <a:buSzPct val="73565"/>
              <a:buFont typeface="Helvetica Neue"/>
              <a:buChar char="•"/>
            </a:pPr>
            <a:r>
              <a:rPr b="0" baseline="0" i="0" lang="en-US" sz="2256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Very difficult to get feedback.</a:t>
            </a:r>
          </a:p>
          <a:p>
            <a:pPr indent="-278553" lvl="0" marL="278553" marR="0" rtl="0" algn="l">
              <a:spcBef>
                <a:spcPts val="0"/>
              </a:spcBef>
              <a:buClr>
                <a:srgbClr val="FFFFFF"/>
              </a:buClr>
              <a:buSzPct val="73565"/>
              <a:buFont typeface="Helvetica Neue"/>
              <a:buChar char="•"/>
            </a:pPr>
            <a:r>
              <a:rPr b="0" baseline="0" i="0" lang="en-US" sz="2256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of our potential influential customers may see us as competition. </a:t>
            </a:r>
          </a:p>
          <a:p>
            <a:pPr indent="-278553" lvl="0" marL="278553" marR="0" rtl="0" algn="l">
              <a:spcBef>
                <a:spcPts val="0"/>
              </a:spcBef>
              <a:buClr>
                <a:srgbClr val="FFFFFF"/>
              </a:buClr>
              <a:buSzPct val="73565"/>
              <a:buFont typeface="Helvetica Neue"/>
              <a:buChar char="•"/>
            </a:pPr>
            <a:r>
              <a:rPr b="0" baseline="0" i="0" lang="en-US" sz="2256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Easy to make bad impression</a:t>
            </a:r>
          </a:p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375348" y="9251950"/>
            <a:ext cx="241402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</a:p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952500" y="4762500"/>
            <a:ext cx="5333999" cy="4102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b="1" baseline="0" i="0" lang="en-US" sz="2574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Weaknesses</a:t>
            </a:r>
          </a:p>
          <a:p>
            <a:pPr indent="0" lvl="0" marL="0" marR="0" rtl="0" algn="ctr">
              <a:spcBef>
                <a:spcPts val="0"/>
              </a:spcBef>
              <a:buFont typeface="Helvetica Neue"/>
              <a:buNone/>
            </a:pPr>
            <a:r>
              <a:t/>
            </a:r>
            <a:endParaRPr b="0" baseline="0" i="0" sz="2376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3369" lvl="0" marL="293369" marR="0" rtl="0" algn="l">
              <a:spcBef>
                <a:spcPts val="0"/>
              </a:spcBef>
              <a:buClr>
                <a:srgbClr val="FFFFFF"/>
              </a:buClr>
              <a:buSzPct val="44550"/>
              <a:buFont typeface="Helvetica Neue"/>
              <a:buChar char="•"/>
            </a:pPr>
            <a:r>
              <a:rPr b="0" baseline="0" i="0" lang="en-US" sz="2376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brand recognition</a:t>
            </a:r>
          </a:p>
          <a:p>
            <a:pPr indent="-293369" lvl="0" marL="293369" marR="0" rtl="0" algn="l">
              <a:spcBef>
                <a:spcPts val="0"/>
              </a:spcBef>
              <a:buClr>
                <a:srgbClr val="FFFFFF"/>
              </a:buClr>
              <a:buSzPct val="44550"/>
              <a:buFont typeface="Helvetica Neue"/>
              <a:buChar char="•"/>
            </a:pPr>
            <a:r>
              <a:rPr b="0" baseline="0" i="0" lang="en-US" sz="2376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Different working hours/commitments</a:t>
            </a:r>
          </a:p>
          <a:p>
            <a:pPr indent="-293369" lvl="0" marL="293369" marR="0" rtl="0" algn="l">
              <a:spcBef>
                <a:spcPts val="0"/>
              </a:spcBef>
              <a:buClr>
                <a:srgbClr val="FFFFFF"/>
              </a:buClr>
              <a:buSzPct val="44550"/>
              <a:buFont typeface="Helvetica Neue"/>
              <a:buChar char="•"/>
            </a:pPr>
            <a:r>
              <a:rPr b="0" baseline="0" i="0" lang="en-US" sz="2376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Don’t have signifiant web layout experience</a:t>
            </a:r>
          </a:p>
          <a:p>
            <a:pPr indent="-293369" lvl="0" marL="293369" marR="0" rtl="0" algn="l">
              <a:spcBef>
                <a:spcPts val="0"/>
              </a:spcBef>
              <a:buClr>
                <a:srgbClr val="FFFFFF"/>
              </a:buClr>
              <a:buSzPct val="44550"/>
              <a:buFont typeface="Helvetica Neue"/>
              <a:buChar char="•"/>
            </a:pPr>
            <a:r>
              <a:rPr b="0" baseline="0" i="0" lang="en-US" sz="2376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immediate plans for tablet/phoneApp.</a:t>
            </a:r>
          </a:p>
          <a:p>
            <a:pPr indent="-293369" lvl="0" marL="293369" marR="0" rtl="0" algn="l">
              <a:spcBef>
                <a:spcPts val="0"/>
              </a:spcBef>
              <a:buClr>
                <a:srgbClr val="FFFFFF"/>
              </a:buClr>
              <a:buSzPct val="44550"/>
              <a:buFont typeface="Helvetica Neue"/>
              <a:buChar char="•"/>
            </a:pPr>
            <a:r>
              <a:rPr b="0" baseline="0" i="0" lang="en-US" sz="2376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won’t be creating any news article content ourselves</a:t>
            </a: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952500" y="635000"/>
            <a:ext cx="5333999" cy="398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1" baseline="0" i="0" lang="en-US" sz="25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Strengths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baseline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6333" lvl="0" marL="296333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Focus on familiar topic</a:t>
            </a:r>
          </a:p>
          <a:p>
            <a:pPr indent="-296333" lvl="0" marL="296333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Awareness of customers needs</a:t>
            </a:r>
          </a:p>
          <a:p>
            <a:pPr indent="-296333" lvl="0" marL="296333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Signifiant industry experience </a:t>
            </a:r>
          </a:p>
          <a:p>
            <a:pPr indent="-296333" lvl="0" marL="296333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Low cost base.</a:t>
            </a:r>
          </a:p>
          <a:p>
            <a:pPr indent="-296333" lvl="0" marL="296333" marR="0" rtl="0" algn="l">
              <a:spcBef>
                <a:spcPts val="0"/>
              </a:spcBef>
              <a:buSzPct val="25000"/>
              <a:buNone/>
            </a:pPr>
            <a:r>
              <a:rPr b="0" baseline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respond to changes quickly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Strengths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-296333" lvl="0" marL="296333" marR="0" rtl="0" algn="l">
              <a:spcBef>
                <a:spcPts val="0"/>
              </a:spcBef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baseline="0" i="0" lang="en-US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Focus on technology means we are dealing topic we all know, use, follow and work in.</a:t>
            </a:r>
          </a:p>
          <a:p>
            <a:pPr indent="-296333" lvl="0" marL="296333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baseline="0" i="0" lang="en-US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are the type of typical customers that we would want</a:t>
            </a:r>
          </a:p>
          <a:p>
            <a:pPr indent="-296333" lvl="0" marL="296333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baseline="0" i="0" lang="en-US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bring signifiant industry experience to the project.</a:t>
            </a:r>
          </a:p>
          <a:p>
            <a:pPr indent="-296333" lvl="0" marL="296333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baseline="0" i="0" lang="en-US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Low cost base. everything we use is free. </a:t>
            </a:r>
          </a:p>
          <a:p>
            <a:pPr indent="-296333" lvl="0" marL="296333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baseline="0" i="0" lang="en-US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respond to changes quickly(e.g. add or remove content)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Weaknesses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-321027" lvl="0" marL="321027" marR="0" rtl="0" algn="l">
              <a:lnSpc>
                <a:spcPct val="150000"/>
              </a:lnSpc>
              <a:spcBef>
                <a:spcPts val="0"/>
              </a:spcBef>
              <a:buClr>
                <a:srgbClr val="FEFEFE"/>
              </a:buClr>
              <a:buSzPct val="75000"/>
              <a:buFont typeface="Helvetica Neue"/>
              <a:buChar char="•"/>
            </a:pPr>
            <a:r>
              <a:rPr b="0" baseline="0" i="0" lang="en-US" sz="26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 brand so no brand recognition</a:t>
            </a:r>
          </a:p>
          <a:p>
            <a:pPr indent="-321027" lvl="0" marL="321027" marR="0" rtl="0" algn="l">
              <a:lnSpc>
                <a:spcPct val="150000"/>
              </a:lnSpc>
              <a:spcBef>
                <a:spcPts val="0"/>
              </a:spcBef>
              <a:buClr>
                <a:srgbClr val="FEFEFE"/>
              </a:buClr>
              <a:buSzPct val="75000"/>
              <a:buFont typeface="Helvetica Neue"/>
              <a:buChar char="•"/>
            </a:pPr>
            <a:r>
              <a:rPr b="0" baseline="0" i="0" lang="en-US" sz="26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Need to coordinate around different working hours/commitments</a:t>
            </a:r>
          </a:p>
          <a:p>
            <a:pPr indent="-321027" lvl="0" marL="321027" marR="0" rtl="0" algn="l">
              <a:lnSpc>
                <a:spcPct val="150000"/>
              </a:lnSpc>
              <a:spcBef>
                <a:spcPts val="0"/>
              </a:spcBef>
              <a:buClr>
                <a:srgbClr val="FEFEFE"/>
              </a:buClr>
              <a:buSzPct val="75000"/>
              <a:buFont typeface="Helvetica Neue"/>
              <a:buChar char="•"/>
            </a:pPr>
            <a:r>
              <a:rPr b="0" baseline="0" i="0" lang="en-US" sz="26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don’t have signifiant web layout experience</a:t>
            </a:r>
          </a:p>
          <a:p>
            <a:pPr indent="-321027" lvl="0" marL="321027" marR="0" rtl="0" algn="l">
              <a:lnSpc>
                <a:spcPct val="150000"/>
              </a:lnSpc>
              <a:spcBef>
                <a:spcPts val="0"/>
              </a:spcBef>
              <a:buClr>
                <a:srgbClr val="FEFEFE"/>
              </a:buClr>
              <a:buSzPct val="75000"/>
              <a:buFont typeface="Helvetica Neue"/>
              <a:buChar char="•"/>
            </a:pPr>
            <a:r>
              <a:rPr b="0" baseline="0" i="0" lang="en-US" sz="26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immediate plans for tablet/phone App</a:t>
            </a:r>
          </a:p>
          <a:p>
            <a:pPr indent="-321027" lvl="0" marL="321027" marR="0" rtl="0" algn="l">
              <a:lnSpc>
                <a:spcPct val="150000"/>
              </a:lnSpc>
              <a:spcBef>
                <a:spcPts val="0"/>
              </a:spcBef>
              <a:buClr>
                <a:srgbClr val="FEFEFE"/>
              </a:buClr>
              <a:buSzPct val="75000"/>
              <a:buFont typeface="Helvetica Neue"/>
              <a:buChar char="•"/>
            </a:pPr>
            <a:r>
              <a:rPr b="0" baseline="0" i="0" lang="en-US" sz="2600" u="none" cap="none" strike="noStrike">
                <a:solidFill>
                  <a:srgbClr val="FEFEF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won’t be creating any news article content ourselves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Opportunties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-135819" lvl="0" marL="135819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baseline="0" i="0" lang="en-US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identify influential customers to help build brand and give feedback</a:t>
            </a:r>
          </a:p>
          <a:p>
            <a:pPr indent="-135819" lvl="0" marL="135819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baseline="0" i="0" lang="en-US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 useful online resources for collaboration ( slack, hangouts etc)</a:t>
            </a:r>
          </a:p>
          <a:p>
            <a:pPr indent="-135819" lvl="0" marL="135819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baseline="0" i="0" lang="en-US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High availability of templates for web layouts</a:t>
            </a:r>
          </a:p>
          <a:p>
            <a:pPr indent="-135819" lvl="0" marL="135819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baseline="0" i="0" lang="en-US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Highly portable to an App</a:t>
            </a:r>
          </a:p>
          <a:p>
            <a:pPr indent="-135819" lvl="0" marL="135819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baseline="0" i="0" lang="en-US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High availability of news articles and social media sources so we will always have timely content</a:t>
            </a:r>
          </a:p>
          <a:p>
            <a:pPr indent="-135819" lvl="0" marL="135819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baseline="0" i="0" lang="en-US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Large market place full of demanding customers who want information fast and form a one source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US" sz="8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Threats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-321027" lvl="0" marL="321027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baseline="0" i="0" lang="en-US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Limited opportunities to contact potential customers directly </a:t>
            </a:r>
          </a:p>
          <a:p>
            <a:pPr indent="-321027" lvl="0" marL="321027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baseline="0" i="0" lang="en-US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send follow request to someone on twitter but not a friend request. </a:t>
            </a:r>
          </a:p>
          <a:p>
            <a:pPr indent="-321027" lvl="0" marL="321027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baseline="0" i="0" lang="en-US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barriers to entry. The technology &amp; data sources we use are available to everyone else.</a:t>
            </a:r>
          </a:p>
          <a:p>
            <a:pPr indent="-321027" lvl="0" marL="321027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baseline="0" i="0" lang="en-US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Very difficult to get feedback.</a:t>
            </a:r>
          </a:p>
          <a:p>
            <a:pPr indent="-321027" lvl="0" marL="321027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baseline="0" i="0" lang="en-US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of our potential influential customers may see us as competition. </a:t>
            </a:r>
          </a:p>
          <a:p>
            <a:pPr indent="-321027" lvl="0" marL="321027" marR="0" rtl="0" algn="l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b="0" baseline="0" i="0" lang="en-US" sz="2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demanding customers we get one chance at a first impression.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" type="body"/>
          </p:nvPr>
        </p:nvSpPr>
        <p:spPr>
          <a:xfrm>
            <a:off x="952500" y="1270000"/>
            <a:ext cx="11099799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Strengths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focus on technology means we are dealing topic we all know, use, follow and work in.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we are the type of typical customers that we would want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	If we wouldn’t use it then none else will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we bring signifiant industry experience to the project.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low cost base. everything we use is free. 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can respond to changes quickly(eg add or remove content)</a:t>
            </a:r>
          </a:p>
          <a:p>
            <a:pPr indent="0" lvl="0" marL="0" marR="0" rtl="0" algn="l">
              <a:spcBef>
                <a:spcPts val="0"/>
              </a:spcBef>
              <a:buFont typeface="Helvetica Neue"/>
              <a:buNone/>
            </a:pPr>
            <a:r>
              <a:t/>
            </a:r>
            <a:endParaRPr b="0" baseline="0" i="0" sz="11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buFont typeface="Helvetica Neue"/>
              <a:buNone/>
            </a:pPr>
            <a:r>
              <a:t/>
            </a:r>
            <a:endParaRPr b="0" baseline="0" i="0" sz="11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buFont typeface="Helvetica Neue"/>
              <a:buNone/>
            </a:pPr>
            <a:r>
              <a:t/>
            </a:r>
            <a:endParaRPr b="0" baseline="0" i="0" sz="11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Weaknesses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New brand so no brand recognition. people don’t know who we are.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need to coordinate around different working hours/commitments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we don’t have signifiant web layout experience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No immediate plans for tablet/phoneApp.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We won’t be creating any news article content ourselves. 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	we are completely reliant on external companies to provide our content</a:t>
            </a:r>
          </a:p>
          <a:p>
            <a:pPr indent="0" lvl="0" marL="0" marR="0" rtl="0" algn="l">
              <a:spcBef>
                <a:spcPts val="0"/>
              </a:spcBef>
              <a:buFont typeface="Helvetica Neue"/>
              <a:buNone/>
            </a:pPr>
            <a:r>
              <a:t/>
            </a:r>
            <a:endParaRPr b="0" baseline="0" i="0" sz="11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buFont typeface="Helvetica Neue"/>
              <a:buNone/>
            </a:pPr>
            <a:r>
              <a:t/>
            </a:r>
            <a:endParaRPr b="0" baseline="0" i="0" sz="11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buFont typeface="Helvetica Neue"/>
              <a:buNone/>
            </a:pPr>
            <a:r>
              <a:t/>
            </a:r>
            <a:endParaRPr b="0" baseline="0" i="0" sz="11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Opportunties 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can identify influential customers to help build brand and give feedback 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	a twitter user who follows a number of technology social media accounts already and has a 	high number of followers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Many useful online resources for collaboration ( slack, hangouts etc)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high availability of templates for web layouts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	mitigates our weaknesses in this area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Highly portable to an App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high availability of news articles and social media sources so we will always have timely content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Large market place full of demanding customers who want information fast and form a one source</a:t>
            </a:r>
          </a:p>
          <a:p>
            <a:pPr indent="0" lvl="0" marL="0" marR="0" rtl="0" algn="l">
              <a:spcBef>
                <a:spcPts val="0"/>
              </a:spcBef>
              <a:buFont typeface="Helvetica Neue"/>
              <a:buNone/>
            </a:pPr>
            <a:r>
              <a:t/>
            </a:r>
            <a:endParaRPr b="0" baseline="0" i="0" sz="11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buFont typeface="Helvetica Neue"/>
              <a:buNone/>
            </a:pPr>
            <a:r>
              <a:t/>
            </a:r>
            <a:endParaRPr b="0" baseline="0" i="0" sz="11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buFont typeface="Helvetica Neue"/>
              <a:buNone/>
            </a:pPr>
            <a:r>
              <a:t/>
            </a:r>
            <a:endParaRPr b="0" baseline="0" i="0" sz="1100" u="none" cap="none" strike="noStrike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Threats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limited opportunities to contact potential customers directly 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	can send follow request to someone on twitter but not a friend request. 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No barriers to entry. The technology &amp; data sources we use are available to everyone else.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Very difficult to get feedback. 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	This is something we’ve talked a lot about and will need to push as it won’t just happen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some of our potential influential customers may see us as competition. 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	If their followers reply on them for news then they wouldn’t want people to know about us</a:t>
            </a:r>
          </a:p>
          <a:p>
            <a:pPr indent="0" lvl="0" marL="0" marR="0" rtl="0" algn="l">
              <a:spcBef>
                <a:spcPts val="0"/>
              </a:spcBef>
              <a:buSzPct val="25000"/>
              <a:buFont typeface="Helvetica Neue"/>
              <a:buNone/>
            </a:pPr>
            <a:r>
              <a:rPr b="0" baseline="0" i="0" lang="en-US" sz="1100" u="none" cap="none" strike="noStrike">
                <a:latin typeface="Helvetica Neue"/>
                <a:ea typeface="Helvetica Neue"/>
                <a:cs typeface="Helvetica Neue"/>
                <a:sym typeface="Helvetica Neue"/>
              </a:rPr>
              <a:t>with demanding customers we get one chance at a first impression. After that we may never see them again.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