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64999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ree-power-point-templates.com/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33400" y="533400"/>
            <a:ext cx="2346960" cy="123008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595959">
              <a:alpha val="0"/>
            </a:srgbClr>
          </a:solidFill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Your logo here</a:t>
            </a:r>
          </a:p>
        </p:txBody>
      </p:sp>
      <p:sp>
        <p:nvSpPr>
          <p:cNvPr id="81" name="Shape 8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Timeline</a:t>
            </a:r>
            <a:b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 Template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Subtitle here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63" y="1051016"/>
            <a:ext cx="1629833" cy="586740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Newsfast Product Roadmap</a:t>
            </a:r>
          </a:p>
        </p:txBody>
      </p:sp>
      <p:sp>
        <p:nvSpPr>
          <p:cNvPr id="89" name="Shape 89"/>
          <p:cNvSpPr/>
          <p:nvPr/>
        </p:nvSpPr>
        <p:spPr>
          <a:xfrm>
            <a:off x="631370" y="3200400"/>
            <a:ext cx="8229600" cy="10667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066800" y="3429000"/>
            <a:ext cx="1295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67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162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93" name="Shape 93"/>
          <p:cNvSpPr/>
          <p:nvPr/>
        </p:nvSpPr>
        <p:spPr>
          <a:xfrm>
            <a:off x="228600" y="1981200"/>
            <a:ext cx="1524000" cy="1143000"/>
          </a:xfrm>
          <a:prstGeom prst="wedgeRectCallout">
            <a:avLst>
              <a:gd fmla="val 55556" name="adj1"/>
              <a:gd fmla="val 81018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feed on webpage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signin Button</a:t>
            </a:r>
          </a:p>
        </p:txBody>
      </p:sp>
      <p:sp>
        <p:nvSpPr>
          <p:cNvPr id="94" name="Shape 94"/>
          <p:cNvSpPr/>
          <p:nvPr/>
        </p:nvSpPr>
        <p:spPr>
          <a:xfrm>
            <a:off x="228600" y="4343400"/>
            <a:ext cx="1409700" cy="1143000"/>
          </a:xfrm>
          <a:prstGeom prst="wedgeRectCallout">
            <a:avLst>
              <a:gd fmla="val 19508" name="adj1"/>
              <a:gd fmla="val -48531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Celery Task processing</a:t>
            </a:r>
          </a:p>
        </p:txBody>
      </p:sp>
      <p:sp>
        <p:nvSpPr>
          <p:cNvPr id="95" name="Shape 95"/>
          <p:cNvSpPr/>
          <p:nvPr/>
        </p:nvSpPr>
        <p:spPr>
          <a:xfrm>
            <a:off x="4419600" y="5715000"/>
            <a:ext cx="1904999" cy="9144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from twitter</a:t>
            </a:r>
          </a:p>
        </p:txBody>
      </p:sp>
      <p:sp>
        <p:nvSpPr>
          <p:cNvPr id="96" name="Shape 96"/>
          <p:cNvSpPr/>
          <p:nvPr/>
        </p:nvSpPr>
        <p:spPr>
          <a:xfrm>
            <a:off x="2971800" y="4495800"/>
            <a:ext cx="1676399" cy="1143000"/>
          </a:xfrm>
          <a:prstGeom prst="wedgeRectCallout">
            <a:avLst>
              <a:gd fmla="val -10035" name="adj1"/>
              <a:gd fmla="val -9395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relevant Tweets</a:t>
            </a:r>
          </a:p>
        </p:txBody>
      </p:sp>
      <p:sp>
        <p:nvSpPr>
          <p:cNvPr id="97" name="Shape 97"/>
          <p:cNvSpPr/>
          <p:nvPr/>
        </p:nvSpPr>
        <p:spPr>
          <a:xfrm>
            <a:off x="1981200" y="1066800"/>
            <a:ext cx="1904999" cy="762000"/>
          </a:xfrm>
          <a:prstGeom prst="wedgeRectCallout">
            <a:avLst>
              <a:gd fmla="val -20833" name="adj1"/>
              <a:gd fmla="val 4768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Development Start</a:t>
            </a:r>
          </a:p>
        </p:txBody>
      </p:sp>
      <p:sp>
        <p:nvSpPr>
          <p:cNvPr id="98" name="Shape 98"/>
          <p:cNvSpPr/>
          <p:nvPr/>
        </p:nvSpPr>
        <p:spPr>
          <a:xfrm>
            <a:off x="685800" y="5638800"/>
            <a:ext cx="1904999" cy="1143000"/>
          </a:xfrm>
          <a:prstGeom prst="wedgeRectCallout">
            <a:avLst>
              <a:gd fmla="val -20833" name="adj1"/>
              <a:gd fmla="val 46759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parse feeds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Articles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Keyword Extraction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191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638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101" name="Shape 101"/>
          <p:cNvSpPr/>
          <p:nvPr/>
        </p:nvSpPr>
        <p:spPr>
          <a:xfrm>
            <a:off x="3048000" y="1981200"/>
            <a:ext cx="1904999" cy="762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Frontpage</a:t>
            </a:r>
          </a:p>
        </p:txBody>
      </p:sp>
      <p:sp>
        <p:nvSpPr>
          <p:cNvPr id="102" name="Shape 102"/>
          <p:cNvSpPr/>
          <p:nvPr/>
        </p:nvSpPr>
        <p:spPr>
          <a:xfrm>
            <a:off x="5257800" y="4495800"/>
            <a:ext cx="1904999" cy="1066799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by choice and click history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1828800" y="3962400"/>
            <a:ext cx="457200" cy="16763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143000" y="4038600"/>
            <a:ext cx="781049" cy="26806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" name="Shape 105"/>
          <p:cNvCxnSpPr>
            <a:stCxn id="97" idx="2"/>
          </p:cNvCxnSpPr>
          <p:nvPr/>
        </p:nvCxnSpPr>
        <p:spPr>
          <a:xfrm flipH="1">
            <a:off x="2895599" y="1828800"/>
            <a:ext cx="38100" cy="16001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>
            <a:stCxn id="101" idx="2"/>
          </p:cNvCxnSpPr>
          <p:nvPr/>
        </p:nvCxnSpPr>
        <p:spPr>
          <a:xfrm>
            <a:off x="4000499" y="2743200"/>
            <a:ext cx="342900" cy="6857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/>
          <p:nvPr/>
        </p:nvSpPr>
        <p:spPr>
          <a:xfrm>
            <a:off x="4876800" y="990600"/>
            <a:ext cx="1524000" cy="1143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Streaming Tweets</a:t>
            </a:r>
          </a:p>
        </p:txBody>
      </p:sp>
      <p:cxnSp>
        <p:nvCxnSpPr>
          <p:cNvPr id="108" name="Shape 108"/>
          <p:cNvCxnSpPr>
            <a:stCxn id="107" idx="2"/>
          </p:cNvCxnSpPr>
          <p:nvPr/>
        </p:nvCxnSpPr>
        <p:spPr>
          <a:xfrm flipH="1">
            <a:off x="4648200" y="2133600"/>
            <a:ext cx="990600" cy="1295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9" name="Shape 109"/>
          <p:cNvCxnSpPr>
            <a:stCxn id="95" idx="0"/>
          </p:cNvCxnSpPr>
          <p:nvPr/>
        </p:nvCxnSpPr>
        <p:spPr>
          <a:xfrm rot="10800000">
            <a:off x="4952999" y="4038600"/>
            <a:ext cx="419100" cy="167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0" name="Shape 110"/>
          <p:cNvCxnSpPr>
            <a:stCxn id="102" idx="0"/>
          </p:cNvCxnSpPr>
          <p:nvPr/>
        </p:nvCxnSpPr>
        <p:spPr>
          <a:xfrm rot="10800000">
            <a:off x="5638799" y="4038600"/>
            <a:ext cx="5715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1" name="Shape 111"/>
          <p:cNvSpPr/>
          <p:nvPr/>
        </p:nvSpPr>
        <p:spPr>
          <a:xfrm rot="-5400000">
            <a:off x="27432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27432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/>
        </p:nvSpPr>
        <p:spPr>
          <a:xfrm>
            <a:off x="21336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June</a:t>
            </a:r>
          </a:p>
        </p:txBody>
      </p:sp>
      <p:sp>
        <p:nvSpPr>
          <p:cNvPr id="114" name="Shape 114"/>
          <p:cNvSpPr/>
          <p:nvPr/>
        </p:nvSpPr>
        <p:spPr>
          <a:xfrm rot="-5400000">
            <a:off x="4876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4876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 rot="-5400000">
            <a:off x="66294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66294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/>
          <p:nvPr/>
        </p:nvSpPr>
        <p:spPr>
          <a:xfrm rot="-5400000">
            <a:off x="7543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7543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4876800" y="30480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July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1722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2390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free PowerPoint templates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download free PowerPoint templates and presentation backgrounds for Microsoft PowerPoint® from FPPT to decorate your business presentations.</a:t>
            </a:r>
          </a:p>
          <a:p>
            <a: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baseline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FPPT.com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029200"/>
            <a:ext cx="2857499" cy="1028700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4739895" y="2649068"/>
            <a:ext cx="2921131" cy="2893362"/>
            <a:chOff x="929895" y="1118"/>
            <a:chExt cx="2921131" cy="2893362"/>
          </a:xfrm>
        </p:grpSpPr>
        <p:sp>
          <p:nvSpPr>
            <p:cNvPr id="131" name="Shape 131"/>
            <p:cNvSpPr/>
            <p:nvPr/>
          </p:nvSpPr>
          <p:spPr>
            <a:xfrm>
              <a:off x="1975065" y="1046287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2092665" y="1163887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2255504" y="910009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 rot="-5400000">
              <a:off x="2370523" y="919160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75065" y="1118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092665" y="118718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</a:t>
              </a:r>
            </a:p>
          </p:txBody>
        </p:sp>
        <p:sp>
          <p:nvSpPr>
            <p:cNvPr id="137" name="Shape 137"/>
            <p:cNvSpPr/>
            <p:nvPr/>
          </p:nvSpPr>
          <p:spPr>
            <a:xfrm rot="-178254">
              <a:off x="2777367" y="1404751"/>
              <a:ext cx="271358" cy="30409"/>
            </a:xfrm>
            <a:custGeom>
              <a:pathLst>
                <a:path extrusionOk="0" h="30410" w="271359">
                  <a:moveTo>
                    <a:pt x="0" y="15205"/>
                  </a:moveTo>
                  <a:lnTo>
                    <a:pt x="271359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 rot="-178254">
              <a:off x="2906261" y="1413173"/>
              <a:ext cx="13566" cy="1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048003" y="990604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3165603" y="1108204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</a:p>
          </p:txBody>
        </p:sp>
        <p:sp>
          <p:nvSpPr>
            <p:cNvPr id="141" name="Shape 141"/>
            <p:cNvSpPr/>
            <p:nvPr/>
          </p:nvSpPr>
          <p:spPr>
            <a:xfrm rot="5400000">
              <a:off x="2255504" y="1955178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 rot="5400000">
              <a:off x="2370523" y="1964331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975065" y="2091458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092665" y="2209058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Execution</a:t>
              </a:r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1732919" y="1432594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847938" y="1441745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929895" y="1046287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047495" y="1163887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Constancy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Notes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4572000"/>
            <a:ext cx="82296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add your notes here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406246"/>
            <a:ext cx="1073440" cy="386438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