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58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517A38-8942-4031-85B9-049C9BD4ECE3}" type="doc">
      <dgm:prSet loTypeId="urn:microsoft.com/office/officeart/2005/8/layout/radial1" loCatId="cycle" qsTypeId="urn:microsoft.com/office/officeart/2005/8/quickstyle/3d9" qsCatId="3D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5AAE1A5-15BD-4E3F-9B98-C13123204455}">
      <dgm:prSet phldrT="[Text]"/>
      <dgm:spPr/>
      <dgm:t>
        <a:bodyPr/>
        <a:lstStyle/>
        <a:p>
          <a:r>
            <a:rPr lang="en-US" dirty="0" smtClean="0"/>
            <a:t>Success</a:t>
          </a:r>
          <a:endParaRPr lang="en-US" dirty="0"/>
        </a:p>
      </dgm:t>
    </dgm:pt>
    <dgm:pt modelId="{49F5D7CC-BA07-4104-A54F-EE7BD463C7DB}" type="parTrans" cxnId="{48FF9ACE-6E0B-40FA-828E-362AB833FE69}">
      <dgm:prSet/>
      <dgm:spPr/>
      <dgm:t>
        <a:bodyPr/>
        <a:lstStyle/>
        <a:p>
          <a:endParaRPr lang="en-US"/>
        </a:p>
      </dgm:t>
    </dgm:pt>
    <dgm:pt modelId="{96BBDD2F-F4D5-4802-90AD-142E18EF4262}" type="sibTrans" cxnId="{48FF9ACE-6E0B-40FA-828E-362AB833FE69}">
      <dgm:prSet/>
      <dgm:spPr/>
      <dgm:t>
        <a:bodyPr/>
        <a:lstStyle/>
        <a:p>
          <a:endParaRPr lang="en-US"/>
        </a:p>
      </dgm:t>
    </dgm:pt>
    <dgm:pt modelId="{45D670C9-64DF-4747-AE2E-CE8B076C6023}">
      <dgm:prSet phldrT="[Text]"/>
      <dgm:spPr/>
      <dgm:t>
        <a:bodyPr/>
        <a:lstStyle/>
        <a:p>
          <a:r>
            <a:rPr lang="en-US" dirty="0" smtClean="0"/>
            <a:t>Idea</a:t>
          </a:r>
          <a:endParaRPr lang="en-US" dirty="0"/>
        </a:p>
      </dgm:t>
    </dgm:pt>
    <dgm:pt modelId="{6E9BA92A-A0D3-44A1-A5E5-F2211B09606A}" type="parTrans" cxnId="{DB990AE3-CB59-46ED-926C-CF825990AB73}">
      <dgm:prSet/>
      <dgm:spPr/>
      <dgm:t>
        <a:bodyPr/>
        <a:lstStyle/>
        <a:p>
          <a:endParaRPr lang="en-US"/>
        </a:p>
      </dgm:t>
    </dgm:pt>
    <dgm:pt modelId="{9FAF89FE-AD23-4DA8-86FD-5D8CC55BDFF2}" type="sibTrans" cxnId="{DB990AE3-CB59-46ED-926C-CF825990AB73}">
      <dgm:prSet/>
      <dgm:spPr/>
      <dgm:t>
        <a:bodyPr/>
        <a:lstStyle/>
        <a:p>
          <a:endParaRPr lang="en-US"/>
        </a:p>
      </dgm:t>
    </dgm:pt>
    <dgm:pt modelId="{63513FC0-F7E0-4376-A103-3C47E09AE6BD}">
      <dgm:prSet phldrT="[Text]"/>
      <dgm:spPr/>
      <dgm:t>
        <a:bodyPr/>
        <a:lstStyle/>
        <a:p>
          <a:r>
            <a:rPr lang="en-US" dirty="0" smtClean="0"/>
            <a:t>Team</a:t>
          </a:r>
          <a:endParaRPr lang="en-US" dirty="0"/>
        </a:p>
      </dgm:t>
    </dgm:pt>
    <dgm:pt modelId="{0F61DBCB-EE17-4D2D-B44D-43E4E098B209}" type="parTrans" cxnId="{1DE2E4A9-0DBC-4B71-9BAC-8F6C889AE63D}">
      <dgm:prSet/>
      <dgm:spPr/>
      <dgm:t>
        <a:bodyPr/>
        <a:lstStyle/>
        <a:p>
          <a:endParaRPr lang="en-US"/>
        </a:p>
      </dgm:t>
    </dgm:pt>
    <dgm:pt modelId="{148790A4-E81A-4886-9AC2-E8A3C222A1A8}" type="sibTrans" cxnId="{1DE2E4A9-0DBC-4B71-9BAC-8F6C889AE63D}">
      <dgm:prSet/>
      <dgm:spPr/>
      <dgm:t>
        <a:bodyPr/>
        <a:lstStyle/>
        <a:p>
          <a:endParaRPr lang="en-US"/>
        </a:p>
      </dgm:t>
    </dgm:pt>
    <dgm:pt modelId="{5A893929-28AD-4B1A-8EFC-696D6AF61B54}">
      <dgm:prSet phldrT="[Text]"/>
      <dgm:spPr/>
      <dgm:t>
        <a:bodyPr/>
        <a:lstStyle/>
        <a:p>
          <a:r>
            <a:rPr lang="en-US" dirty="0" smtClean="0"/>
            <a:t>Execution</a:t>
          </a:r>
          <a:endParaRPr lang="en-US" dirty="0"/>
        </a:p>
      </dgm:t>
    </dgm:pt>
    <dgm:pt modelId="{7F8C9572-1621-4C81-B842-E59CA6F28AA8}" type="parTrans" cxnId="{388FE295-3273-4ABC-8661-BAE308C610E7}">
      <dgm:prSet/>
      <dgm:spPr/>
      <dgm:t>
        <a:bodyPr/>
        <a:lstStyle/>
        <a:p>
          <a:endParaRPr lang="en-US"/>
        </a:p>
      </dgm:t>
    </dgm:pt>
    <dgm:pt modelId="{7B510865-1A16-49B7-B1A8-A92FE071E474}" type="sibTrans" cxnId="{388FE295-3273-4ABC-8661-BAE308C610E7}">
      <dgm:prSet/>
      <dgm:spPr/>
      <dgm:t>
        <a:bodyPr/>
        <a:lstStyle/>
        <a:p>
          <a:endParaRPr lang="en-US"/>
        </a:p>
      </dgm:t>
    </dgm:pt>
    <dgm:pt modelId="{8C019329-6DAB-481C-9B8D-740C53B71FEB}">
      <dgm:prSet phldrT="[Text]"/>
      <dgm:spPr/>
      <dgm:t>
        <a:bodyPr/>
        <a:lstStyle/>
        <a:p>
          <a:r>
            <a:rPr lang="en-US" b="0" i="0" dirty="0" smtClean="0"/>
            <a:t>Constancy</a:t>
          </a:r>
          <a:endParaRPr lang="en-US" dirty="0"/>
        </a:p>
      </dgm:t>
    </dgm:pt>
    <dgm:pt modelId="{2A8E53BF-2225-486F-930B-B920D1FD9D39}" type="parTrans" cxnId="{6A0ADEB7-A295-4186-916A-A00A4F07BDC2}">
      <dgm:prSet/>
      <dgm:spPr/>
      <dgm:t>
        <a:bodyPr/>
        <a:lstStyle/>
        <a:p>
          <a:endParaRPr lang="en-US"/>
        </a:p>
      </dgm:t>
    </dgm:pt>
    <dgm:pt modelId="{8D33007F-52E5-4C6D-BF23-690B836EB9F0}" type="sibTrans" cxnId="{6A0ADEB7-A295-4186-916A-A00A4F07BDC2}">
      <dgm:prSet/>
      <dgm:spPr/>
      <dgm:t>
        <a:bodyPr/>
        <a:lstStyle/>
        <a:p>
          <a:endParaRPr lang="en-US"/>
        </a:p>
      </dgm:t>
    </dgm:pt>
    <dgm:pt modelId="{ADF57B6F-1B71-41A1-8BFB-C742969BDBCB}" type="pres">
      <dgm:prSet presAssocID="{C9517A38-8942-4031-85B9-049C9BD4ECE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05B52C-9938-4E77-B424-24802AE50C79}" type="pres">
      <dgm:prSet presAssocID="{E5AAE1A5-15BD-4E3F-9B98-C13123204455}" presName="centerShape" presStyleLbl="node0" presStyleIdx="0" presStyleCnt="1"/>
      <dgm:spPr/>
      <dgm:t>
        <a:bodyPr/>
        <a:lstStyle/>
        <a:p>
          <a:endParaRPr lang="en-US"/>
        </a:p>
      </dgm:t>
    </dgm:pt>
    <dgm:pt modelId="{31610558-E5F7-47A2-A88A-7CABFDA5EB34}" type="pres">
      <dgm:prSet presAssocID="{6E9BA92A-A0D3-44A1-A5E5-F2211B09606A}" presName="Name9" presStyleLbl="parChTrans1D2" presStyleIdx="0" presStyleCnt="4"/>
      <dgm:spPr/>
      <dgm:t>
        <a:bodyPr/>
        <a:lstStyle/>
        <a:p>
          <a:endParaRPr lang="en-US"/>
        </a:p>
      </dgm:t>
    </dgm:pt>
    <dgm:pt modelId="{2E0A6F35-60D7-491E-BC78-C221A4AA31B3}" type="pres">
      <dgm:prSet presAssocID="{6E9BA92A-A0D3-44A1-A5E5-F2211B09606A}" presName="connTx" presStyleLbl="parChTrans1D2" presStyleIdx="0" presStyleCnt="4"/>
      <dgm:spPr/>
      <dgm:t>
        <a:bodyPr/>
        <a:lstStyle/>
        <a:p>
          <a:endParaRPr lang="en-US"/>
        </a:p>
      </dgm:t>
    </dgm:pt>
    <dgm:pt modelId="{25745408-834E-4D38-9DCE-E7E09A195514}" type="pres">
      <dgm:prSet presAssocID="{45D670C9-64DF-4747-AE2E-CE8B076C602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A51647-B97E-4A86-98F6-1FA1C5A8F30D}" type="pres">
      <dgm:prSet presAssocID="{0F61DBCB-EE17-4D2D-B44D-43E4E098B209}" presName="Name9" presStyleLbl="parChTrans1D2" presStyleIdx="1" presStyleCnt="4"/>
      <dgm:spPr/>
      <dgm:t>
        <a:bodyPr/>
        <a:lstStyle/>
        <a:p>
          <a:endParaRPr lang="en-US"/>
        </a:p>
      </dgm:t>
    </dgm:pt>
    <dgm:pt modelId="{BD861A4C-B6B6-4DF2-9BFA-FCF0A15B3908}" type="pres">
      <dgm:prSet presAssocID="{0F61DBCB-EE17-4D2D-B44D-43E4E098B209}" presName="connTx" presStyleLbl="parChTrans1D2" presStyleIdx="1" presStyleCnt="4"/>
      <dgm:spPr/>
      <dgm:t>
        <a:bodyPr/>
        <a:lstStyle/>
        <a:p>
          <a:endParaRPr lang="en-US"/>
        </a:p>
      </dgm:t>
    </dgm:pt>
    <dgm:pt modelId="{1E482DF1-783E-4312-AF00-DF736BABC49E}" type="pres">
      <dgm:prSet presAssocID="{63513FC0-F7E0-4376-A103-3C47E09AE6BD}" presName="node" presStyleLbl="node1" presStyleIdx="1" presStyleCnt="4" custRadScaleRad="102795" custRadScaleInc="-66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8B2015-3715-4B94-97FC-57C5CF11C672}" type="pres">
      <dgm:prSet presAssocID="{7F8C9572-1621-4C81-B842-E59CA6F28AA8}" presName="Name9" presStyleLbl="parChTrans1D2" presStyleIdx="2" presStyleCnt="4"/>
      <dgm:spPr/>
      <dgm:t>
        <a:bodyPr/>
        <a:lstStyle/>
        <a:p>
          <a:endParaRPr lang="en-US"/>
        </a:p>
      </dgm:t>
    </dgm:pt>
    <dgm:pt modelId="{AEAEE81F-C9F7-4DBC-959C-94B388C53086}" type="pres">
      <dgm:prSet presAssocID="{7F8C9572-1621-4C81-B842-E59CA6F28AA8}" presName="connTx" presStyleLbl="parChTrans1D2" presStyleIdx="2" presStyleCnt="4"/>
      <dgm:spPr/>
      <dgm:t>
        <a:bodyPr/>
        <a:lstStyle/>
        <a:p>
          <a:endParaRPr lang="en-US"/>
        </a:p>
      </dgm:t>
    </dgm:pt>
    <dgm:pt modelId="{5B4BB569-61D5-4C39-8AD5-0F4786D090D4}" type="pres">
      <dgm:prSet presAssocID="{5A893929-28AD-4B1A-8EFC-696D6AF61B5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56058D-1FE7-44D5-83CA-E2C04C8BB94D}" type="pres">
      <dgm:prSet presAssocID="{2A8E53BF-2225-486F-930B-B920D1FD9D39}" presName="Name9" presStyleLbl="parChTrans1D2" presStyleIdx="3" presStyleCnt="4"/>
      <dgm:spPr/>
      <dgm:t>
        <a:bodyPr/>
        <a:lstStyle/>
        <a:p>
          <a:endParaRPr lang="en-US"/>
        </a:p>
      </dgm:t>
    </dgm:pt>
    <dgm:pt modelId="{6F1E6D08-C85C-4793-8FF6-9E49A79BD920}" type="pres">
      <dgm:prSet presAssocID="{2A8E53BF-2225-486F-930B-B920D1FD9D39}" presName="connTx" presStyleLbl="parChTrans1D2" presStyleIdx="3" presStyleCnt="4"/>
      <dgm:spPr/>
      <dgm:t>
        <a:bodyPr/>
        <a:lstStyle/>
        <a:p>
          <a:endParaRPr lang="en-US"/>
        </a:p>
      </dgm:t>
    </dgm:pt>
    <dgm:pt modelId="{58D43DB6-FB7F-4776-AE31-9275B9B7A89A}" type="pres">
      <dgm:prSet presAssocID="{8C019329-6DAB-481C-9B8D-740C53B71FE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44D441-A34C-4558-AB23-B5B425B5551C}" type="presOf" srcId="{6E9BA92A-A0D3-44A1-A5E5-F2211B09606A}" destId="{2E0A6F35-60D7-491E-BC78-C221A4AA31B3}" srcOrd="1" destOrd="0" presId="urn:microsoft.com/office/officeart/2005/8/layout/radial1"/>
    <dgm:cxn modelId="{16EF6FAA-A82F-4684-AEFC-56AF32125E53}" type="presOf" srcId="{2A8E53BF-2225-486F-930B-B920D1FD9D39}" destId="{0456058D-1FE7-44D5-83CA-E2C04C8BB94D}" srcOrd="0" destOrd="0" presId="urn:microsoft.com/office/officeart/2005/8/layout/radial1"/>
    <dgm:cxn modelId="{058D3A09-6D06-4DC4-AA7A-225FD630F5F7}" type="presOf" srcId="{C9517A38-8942-4031-85B9-049C9BD4ECE3}" destId="{ADF57B6F-1B71-41A1-8BFB-C742969BDBCB}" srcOrd="0" destOrd="0" presId="urn:microsoft.com/office/officeart/2005/8/layout/radial1"/>
    <dgm:cxn modelId="{6A0ADEB7-A295-4186-916A-A00A4F07BDC2}" srcId="{E5AAE1A5-15BD-4E3F-9B98-C13123204455}" destId="{8C019329-6DAB-481C-9B8D-740C53B71FEB}" srcOrd="3" destOrd="0" parTransId="{2A8E53BF-2225-486F-930B-B920D1FD9D39}" sibTransId="{8D33007F-52E5-4C6D-BF23-690B836EB9F0}"/>
    <dgm:cxn modelId="{8C728115-1F46-4E1E-80AA-F63FD7DDE7A9}" type="presOf" srcId="{45D670C9-64DF-4747-AE2E-CE8B076C6023}" destId="{25745408-834E-4D38-9DCE-E7E09A195514}" srcOrd="0" destOrd="0" presId="urn:microsoft.com/office/officeart/2005/8/layout/radial1"/>
    <dgm:cxn modelId="{FBA118BB-7DEB-4FB0-901A-332BAEC0E4E9}" type="presOf" srcId="{2A8E53BF-2225-486F-930B-B920D1FD9D39}" destId="{6F1E6D08-C85C-4793-8FF6-9E49A79BD920}" srcOrd="1" destOrd="0" presId="urn:microsoft.com/office/officeart/2005/8/layout/radial1"/>
    <dgm:cxn modelId="{48FF9ACE-6E0B-40FA-828E-362AB833FE69}" srcId="{C9517A38-8942-4031-85B9-049C9BD4ECE3}" destId="{E5AAE1A5-15BD-4E3F-9B98-C13123204455}" srcOrd="0" destOrd="0" parTransId="{49F5D7CC-BA07-4104-A54F-EE7BD463C7DB}" sibTransId="{96BBDD2F-F4D5-4802-90AD-142E18EF4262}"/>
    <dgm:cxn modelId="{DB990AE3-CB59-46ED-926C-CF825990AB73}" srcId="{E5AAE1A5-15BD-4E3F-9B98-C13123204455}" destId="{45D670C9-64DF-4747-AE2E-CE8B076C6023}" srcOrd="0" destOrd="0" parTransId="{6E9BA92A-A0D3-44A1-A5E5-F2211B09606A}" sibTransId="{9FAF89FE-AD23-4DA8-86FD-5D8CC55BDFF2}"/>
    <dgm:cxn modelId="{7FA97F7C-1240-41EC-AE57-46E1DFD8A2D1}" type="presOf" srcId="{7F8C9572-1621-4C81-B842-E59CA6F28AA8}" destId="{8C8B2015-3715-4B94-97FC-57C5CF11C672}" srcOrd="0" destOrd="0" presId="urn:microsoft.com/office/officeart/2005/8/layout/radial1"/>
    <dgm:cxn modelId="{E1F9BBB1-47E1-4C69-BB6C-5B0655626822}" type="presOf" srcId="{0F61DBCB-EE17-4D2D-B44D-43E4E098B209}" destId="{BD861A4C-B6B6-4DF2-9BFA-FCF0A15B3908}" srcOrd="1" destOrd="0" presId="urn:microsoft.com/office/officeart/2005/8/layout/radial1"/>
    <dgm:cxn modelId="{5D21F13B-1C52-4392-8978-32BC225F12D1}" type="presOf" srcId="{E5AAE1A5-15BD-4E3F-9B98-C13123204455}" destId="{AE05B52C-9938-4E77-B424-24802AE50C79}" srcOrd="0" destOrd="0" presId="urn:microsoft.com/office/officeart/2005/8/layout/radial1"/>
    <dgm:cxn modelId="{9BC75B5E-23F1-44D0-A6EB-63391394942C}" type="presOf" srcId="{6E9BA92A-A0D3-44A1-A5E5-F2211B09606A}" destId="{31610558-E5F7-47A2-A88A-7CABFDA5EB34}" srcOrd="0" destOrd="0" presId="urn:microsoft.com/office/officeart/2005/8/layout/radial1"/>
    <dgm:cxn modelId="{507F0AEE-3D26-4582-86B4-4745C79F5204}" type="presOf" srcId="{63513FC0-F7E0-4376-A103-3C47E09AE6BD}" destId="{1E482DF1-783E-4312-AF00-DF736BABC49E}" srcOrd="0" destOrd="0" presId="urn:microsoft.com/office/officeart/2005/8/layout/radial1"/>
    <dgm:cxn modelId="{388FE295-3273-4ABC-8661-BAE308C610E7}" srcId="{E5AAE1A5-15BD-4E3F-9B98-C13123204455}" destId="{5A893929-28AD-4B1A-8EFC-696D6AF61B54}" srcOrd="2" destOrd="0" parTransId="{7F8C9572-1621-4C81-B842-E59CA6F28AA8}" sibTransId="{7B510865-1A16-49B7-B1A8-A92FE071E474}"/>
    <dgm:cxn modelId="{F371A794-E8F2-4BC9-B2F3-CD278F11C927}" type="presOf" srcId="{7F8C9572-1621-4C81-B842-E59CA6F28AA8}" destId="{AEAEE81F-C9F7-4DBC-959C-94B388C53086}" srcOrd="1" destOrd="0" presId="urn:microsoft.com/office/officeart/2005/8/layout/radial1"/>
    <dgm:cxn modelId="{5823D6A3-0907-4321-B1F4-D1AEB1D072E8}" type="presOf" srcId="{0F61DBCB-EE17-4D2D-B44D-43E4E098B209}" destId="{43A51647-B97E-4A86-98F6-1FA1C5A8F30D}" srcOrd="0" destOrd="0" presId="urn:microsoft.com/office/officeart/2005/8/layout/radial1"/>
    <dgm:cxn modelId="{7C4C2D69-2F79-4352-A780-D87614414EAC}" type="presOf" srcId="{8C019329-6DAB-481C-9B8D-740C53B71FEB}" destId="{58D43DB6-FB7F-4776-AE31-9275B9B7A89A}" srcOrd="0" destOrd="0" presId="urn:microsoft.com/office/officeart/2005/8/layout/radial1"/>
    <dgm:cxn modelId="{3AF6468C-DFF8-459F-AD30-DFC2963DFDDA}" type="presOf" srcId="{5A893929-28AD-4B1A-8EFC-696D6AF61B54}" destId="{5B4BB569-61D5-4C39-8AD5-0F4786D090D4}" srcOrd="0" destOrd="0" presId="urn:microsoft.com/office/officeart/2005/8/layout/radial1"/>
    <dgm:cxn modelId="{1DE2E4A9-0DBC-4B71-9BAC-8F6C889AE63D}" srcId="{E5AAE1A5-15BD-4E3F-9B98-C13123204455}" destId="{63513FC0-F7E0-4376-A103-3C47E09AE6BD}" srcOrd="1" destOrd="0" parTransId="{0F61DBCB-EE17-4D2D-B44D-43E4E098B209}" sibTransId="{148790A4-E81A-4886-9AC2-E8A3C222A1A8}"/>
    <dgm:cxn modelId="{D72A13BD-E616-42AE-A4A4-0F27835D9281}" type="presParOf" srcId="{ADF57B6F-1B71-41A1-8BFB-C742969BDBCB}" destId="{AE05B52C-9938-4E77-B424-24802AE50C79}" srcOrd="0" destOrd="0" presId="urn:microsoft.com/office/officeart/2005/8/layout/radial1"/>
    <dgm:cxn modelId="{8E09C4E3-F005-4947-A9AA-18E998AE0AE2}" type="presParOf" srcId="{ADF57B6F-1B71-41A1-8BFB-C742969BDBCB}" destId="{31610558-E5F7-47A2-A88A-7CABFDA5EB34}" srcOrd="1" destOrd="0" presId="urn:microsoft.com/office/officeart/2005/8/layout/radial1"/>
    <dgm:cxn modelId="{5B242590-194A-437C-BD9E-8858046E24F6}" type="presParOf" srcId="{31610558-E5F7-47A2-A88A-7CABFDA5EB34}" destId="{2E0A6F35-60D7-491E-BC78-C221A4AA31B3}" srcOrd="0" destOrd="0" presId="urn:microsoft.com/office/officeart/2005/8/layout/radial1"/>
    <dgm:cxn modelId="{4D19775A-2C16-4B95-9B55-A14CA0A6AB4C}" type="presParOf" srcId="{ADF57B6F-1B71-41A1-8BFB-C742969BDBCB}" destId="{25745408-834E-4D38-9DCE-E7E09A195514}" srcOrd="2" destOrd="0" presId="urn:microsoft.com/office/officeart/2005/8/layout/radial1"/>
    <dgm:cxn modelId="{2B6B5933-5F7E-468A-B09A-538D8A8C057A}" type="presParOf" srcId="{ADF57B6F-1B71-41A1-8BFB-C742969BDBCB}" destId="{43A51647-B97E-4A86-98F6-1FA1C5A8F30D}" srcOrd="3" destOrd="0" presId="urn:microsoft.com/office/officeart/2005/8/layout/radial1"/>
    <dgm:cxn modelId="{B2A98FAD-14CD-4117-9999-1D5F862665DC}" type="presParOf" srcId="{43A51647-B97E-4A86-98F6-1FA1C5A8F30D}" destId="{BD861A4C-B6B6-4DF2-9BFA-FCF0A15B3908}" srcOrd="0" destOrd="0" presId="urn:microsoft.com/office/officeart/2005/8/layout/radial1"/>
    <dgm:cxn modelId="{CB913052-8F62-4DDA-96C9-45C11AC99214}" type="presParOf" srcId="{ADF57B6F-1B71-41A1-8BFB-C742969BDBCB}" destId="{1E482DF1-783E-4312-AF00-DF736BABC49E}" srcOrd="4" destOrd="0" presId="urn:microsoft.com/office/officeart/2005/8/layout/radial1"/>
    <dgm:cxn modelId="{6F813D86-FA27-45FA-A164-4CB88C8AE506}" type="presParOf" srcId="{ADF57B6F-1B71-41A1-8BFB-C742969BDBCB}" destId="{8C8B2015-3715-4B94-97FC-57C5CF11C672}" srcOrd="5" destOrd="0" presId="urn:microsoft.com/office/officeart/2005/8/layout/radial1"/>
    <dgm:cxn modelId="{3A6C378E-A7A9-4B55-9257-FA674845E871}" type="presParOf" srcId="{8C8B2015-3715-4B94-97FC-57C5CF11C672}" destId="{AEAEE81F-C9F7-4DBC-959C-94B388C53086}" srcOrd="0" destOrd="0" presId="urn:microsoft.com/office/officeart/2005/8/layout/radial1"/>
    <dgm:cxn modelId="{6EA27E07-D915-4495-9EC8-DE3EA7EBC106}" type="presParOf" srcId="{ADF57B6F-1B71-41A1-8BFB-C742969BDBCB}" destId="{5B4BB569-61D5-4C39-8AD5-0F4786D090D4}" srcOrd="6" destOrd="0" presId="urn:microsoft.com/office/officeart/2005/8/layout/radial1"/>
    <dgm:cxn modelId="{C1EFE071-3C72-4933-A7D9-D27A970D25ED}" type="presParOf" srcId="{ADF57B6F-1B71-41A1-8BFB-C742969BDBCB}" destId="{0456058D-1FE7-44D5-83CA-E2C04C8BB94D}" srcOrd="7" destOrd="0" presId="urn:microsoft.com/office/officeart/2005/8/layout/radial1"/>
    <dgm:cxn modelId="{3E981ECF-0189-4870-9B27-C7793CA04B1E}" type="presParOf" srcId="{0456058D-1FE7-44D5-83CA-E2C04C8BB94D}" destId="{6F1E6D08-C85C-4793-8FF6-9E49A79BD920}" srcOrd="0" destOrd="0" presId="urn:microsoft.com/office/officeart/2005/8/layout/radial1"/>
    <dgm:cxn modelId="{6524A017-C208-45C0-BC1F-EEC0851D6B3D}" type="presParOf" srcId="{ADF57B6F-1B71-41A1-8BFB-C742969BDBCB}" destId="{58D43DB6-FB7F-4776-AE31-9275B9B7A89A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5B52C-9938-4E77-B424-24802AE50C79}">
      <dsp:nvSpPr>
        <dsp:cNvPr id="0" name=""/>
        <dsp:cNvSpPr/>
      </dsp:nvSpPr>
      <dsp:spPr>
        <a:xfrm>
          <a:off x="1975065" y="1046288"/>
          <a:ext cx="803023" cy="80302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Success</a:t>
          </a:r>
          <a:endParaRPr lang="en-US" sz="1400" kern="1200" dirty="0"/>
        </a:p>
      </dsp:txBody>
      <dsp:txXfrm>
        <a:off x="2092665" y="1163888"/>
        <a:ext cx="567823" cy="567823"/>
      </dsp:txXfrm>
    </dsp:sp>
    <dsp:sp modelId="{31610558-E5F7-47A2-A88A-7CABFDA5EB34}">
      <dsp:nvSpPr>
        <dsp:cNvPr id="0" name=""/>
        <dsp:cNvSpPr/>
      </dsp:nvSpPr>
      <dsp:spPr>
        <a:xfrm rot="16200000">
          <a:off x="2255504" y="910009"/>
          <a:ext cx="242146" cy="30410"/>
        </a:xfrm>
        <a:custGeom>
          <a:avLst/>
          <a:gdLst/>
          <a:ahLst/>
          <a:cxnLst/>
          <a:rect l="0" t="0" r="0" b="0"/>
          <a:pathLst>
            <a:path>
              <a:moveTo>
                <a:pt x="0" y="15205"/>
              </a:moveTo>
              <a:lnTo>
                <a:pt x="242146" y="15205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70523" y="919161"/>
        <a:ext cx="12107" cy="12107"/>
      </dsp:txXfrm>
    </dsp:sp>
    <dsp:sp modelId="{25745408-834E-4D38-9DCE-E7E09A195514}">
      <dsp:nvSpPr>
        <dsp:cNvPr id="0" name=""/>
        <dsp:cNvSpPr/>
      </dsp:nvSpPr>
      <dsp:spPr>
        <a:xfrm>
          <a:off x="1975065" y="1118"/>
          <a:ext cx="803023" cy="80302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  <a:sp3d extrusionH="28000" prstMaterial="matte"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Idea</a:t>
          </a:r>
          <a:endParaRPr lang="en-US" sz="1000" kern="1200" dirty="0"/>
        </a:p>
      </dsp:txBody>
      <dsp:txXfrm>
        <a:off x="2092665" y="118718"/>
        <a:ext cx="567823" cy="567823"/>
      </dsp:txXfrm>
    </dsp:sp>
    <dsp:sp modelId="{43A51647-B97E-4A86-98F6-1FA1C5A8F30D}">
      <dsp:nvSpPr>
        <dsp:cNvPr id="0" name=""/>
        <dsp:cNvSpPr/>
      </dsp:nvSpPr>
      <dsp:spPr>
        <a:xfrm rot="21421746">
          <a:off x="2777367" y="1404752"/>
          <a:ext cx="271359" cy="30410"/>
        </a:xfrm>
        <a:custGeom>
          <a:avLst/>
          <a:gdLst/>
          <a:ahLst/>
          <a:cxnLst/>
          <a:rect l="0" t="0" r="0" b="0"/>
          <a:pathLst>
            <a:path>
              <a:moveTo>
                <a:pt x="0" y="15205"/>
              </a:moveTo>
              <a:lnTo>
                <a:pt x="271359" y="15205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6262" y="1413174"/>
        <a:ext cx="13567" cy="13567"/>
      </dsp:txXfrm>
    </dsp:sp>
    <dsp:sp modelId="{1E482DF1-783E-4312-AF00-DF736BABC49E}">
      <dsp:nvSpPr>
        <dsp:cNvPr id="0" name=""/>
        <dsp:cNvSpPr/>
      </dsp:nvSpPr>
      <dsp:spPr>
        <a:xfrm>
          <a:off x="3048004" y="990604"/>
          <a:ext cx="803023" cy="80302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  <a:sp3d extrusionH="28000" prstMaterial="matte"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Team</a:t>
          </a:r>
          <a:endParaRPr lang="en-US" sz="1000" kern="1200" dirty="0"/>
        </a:p>
      </dsp:txBody>
      <dsp:txXfrm>
        <a:off x="3165604" y="1108204"/>
        <a:ext cx="567823" cy="567823"/>
      </dsp:txXfrm>
    </dsp:sp>
    <dsp:sp modelId="{8C8B2015-3715-4B94-97FC-57C5CF11C672}">
      <dsp:nvSpPr>
        <dsp:cNvPr id="0" name=""/>
        <dsp:cNvSpPr/>
      </dsp:nvSpPr>
      <dsp:spPr>
        <a:xfrm rot="5400000">
          <a:off x="2255504" y="1955179"/>
          <a:ext cx="242146" cy="30410"/>
        </a:xfrm>
        <a:custGeom>
          <a:avLst/>
          <a:gdLst/>
          <a:ahLst/>
          <a:cxnLst/>
          <a:rect l="0" t="0" r="0" b="0"/>
          <a:pathLst>
            <a:path>
              <a:moveTo>
                <a:pt x="0" y="15205"/>
              </a:moveTo>
              <a:lnTo>
                <a:pt x="242146" y="15205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70523" y="1964331"/>
        <a:ext cx="12107" cy="12107"/>
      </dsp:txXfrm>
    </dsp:sp>
    <dsp:sp modelId="{5B4BB569-61D5-4C39-8AD5-0F4786D090D4}">
      <dsp:nvSpPr>
        <dsp:cNvPr id="0" name=""/>
        <dsp:cNvSpPr/>
      </dsp:nvSpPr>
      <dsp:spPr>
        <a:xfrm>
          <a:off x="1975065" y="2091458"/>
          <a:ext cx="803023" cy="80302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  <a:sp3d extrusionH="28000" prstMaterial="matte"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Execution</a:t>
          </a:r>
          <a:endParaRPr lang="en-US" sz="1000" kern="1200" dirty="0"/>
        </a:p>
      </dsp:txBody>
      <dsp:txXfrm>
        <a:off x="2092665" y="2209058"/>
        <a:ext cx="567823" cy="567823"/>
      </dsp:txXfrm>
    </dsp:sp>
    <dsp:sp modelId="{0456058D-1FE7-44D5-83CA-E2C04C8BB94D}">
      <dsp:nvSpPr>
        <dsp:cNvPr id="0" name=""/>
        <dsp:cNvSpPr/>
      </dsp:nvSpPr>
      <dsp:spPr>
        <a:xfrm rot="10800000">
          <a:off x="1732919" y="1432594"/>
          <a:ext cx="242146" cy="30410"/>
        </a:xfrm>
        <a:custGeom>
          <a:avLst/>
          <a:gdLst/>
          <a:ahLst/>
          <a:cxnLst/>
          <a:rect l="0" t="0" r="0" b="0"/>
          <a:pathLst>
            <a:path>
              <a:moveTo>
                <a:pt x="0" y="15205"/>
              </a:moveTo>
              <a:lnTo>
                <a:pt x="242146" y="15205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847938" y="1441746"/>
        <a:ext cx="12107" cy="12107"/>
      </dsp:txXfrm>
    </dsp:sp>
    <dsp:sp modelId="{58D43DB6-FB7F-4776-AE31-9275B9B7A89A}">
      <dsp:nvSpPr>
        <dsp:cNvPr id="0" name=""/>
        <dsp:cNvSpPr/>
      </dsp:nvSpPr>
      <dsp:spPr>
        <a:xfrm>
          <a:off x="929895" y="1046288"/>
          <a:ext cx="803023" cy="80302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  <a:sp3d extrusionH="28000" prstMaterial="matte"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dirty="0" smtClean="0"/>
            <a:t>Constancy</a:t>
          </a:r>
          <a:endParaRPr lang="en-US" sz="1000" kern="1200" dirty="0"/>
        </a:p>
      </dsp:txBody>
      <dsp:txXfrm>
        <a:off x="1047495" y="1163888"/>
        <a:ext cx="567823" cy="567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27/06/15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4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27/06/15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4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27/06/15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27/06/15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0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27/06/15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27/06/15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9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27/06/15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5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27/06/15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9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27/06/15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8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27/06/15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9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27/06/15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8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64999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AA44B-992B-49B0-80F7-010B66244FFA}" type="datetimeFigureOut">
              <a:rPr lang="en-US" smtClean="0"/>
              <a:t>27/06/15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3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free-power-point-templates.com/" TargetMode="Externa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8.xml"/><Relationship Id="rId2" Type="http://schemas.openxmlformats.org/officeDocument/2006/relationships/hyperlink" Target="http://www.free-power-point-templates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ree-power-point-templates.com/" TargetMode="Externa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Diagonal Corner Rectangle 4"/>
          <p:cNvSpPr/>
          <p:nvPr/>
        </p:nvSpPr>
        <p:spPr>
          <a:xfrm>
            <a:off x="533400" y="533400"/>
            <a:ext cx="2346960" cy="1230086"/>
          </a:xfrm>
          <a:prstGeom prst="snip2Diag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prstDash val="sys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Your logo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Arrow Timeline</a:t>
            </a:r>
            <a:br>
              <a:rPr lang="en-US" dirty="0" smtClean="0"/>
            </a:br>
            <a:r>
              <a:rPr lang="en-US" dirty="0" smtClean="0"/>
              <a:t>PowerPoint Template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 here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Content Placeholder 6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64" y="1051016"/>
            <a:ext cx="1629833" cy="586740"/>
          </a:xfrm>
          <a:prstGeom prst="rect">
            <a:avLst/>
          </a:prstGeom>
          <a:solidFill>
            <a:schemeClr val="bg2">
              <a:lumMod val="50000"/>
              <a:alpha val="63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2320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err="1" smtClean="0"/>
              <a:t>Newsfast</a:t>
            </a:r>
            <a:r>
              <a:rPr lang="en-US" dirty="0" smtClean="0"/>
              <a:t> Product Roadmap</a:t>
            </a:r>
            <a:endParaRPr lang="en-US" dirty="0"/>
          </a:p>
        </p:txBody>
      </p:sp>
      <p:sp>
        <p:nvSpPr>
          <p:cNvPr id="4" name="Notched Right Arrow 3"/>
          <p:cNvSpPr/>
          <p:nvPr/>
        </p:nvSpPr>
        <p:spPr>
          <a:xfrm>
            <a:off x="631371" y="3200400"/>
            <a:ext cx="8229600" cy="1066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34290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15th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June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7000" y="34290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Start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July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62800" y="34290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18th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August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228600" y="1981200"/>
            <a:ext cx="1524000" cy="1143000"/>
          </a:xfrm>
          <a:prstGeom prst="wedgeRectCallout">
            <a:avLst>
              <a:gd name="adj1" fmla="val 55556"/>
              <a:gd name="adj2" fmla="val 81018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64999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RSS feed on webpage</a:t>
            </a:r>
          </a:p>
          <a:p>
            <a:pPr algn="ctr"/>
            <a:r>
              <a:rPr lang="en-US" dirty="0" smtClean="0"/>
              <a:t>Twitter </a:t>
            </a:r>
            <a:r>
              <a:rPr lang="en-US" dirty="0" err="1" smtClean="0"/>
              <a:t>signin</a:t>
            </a:r>
            <a:r>
              <a:rPr lang="en-US" dirty="0" smtClean="0"/>
              <a:t> Button</a:t>
            </a:r>
            <a:endParaRPr lang="en-US" dirty="0"/>
          </a:p>
        </p:txBody>
      </p:sp>
      <p:sp>
        <p:nvSpPr>
          <p:cNvPr id="13" name="Rectangular Callout 12"/>
          <p:cNvSpPr/>
          <p:nvPr/>
        </p:nvSpPr>
        <p:spPr>
          <a:xfrm>
            <a:off x="228600" y="4343400"/>
            <a:ext cx="1409700" cy="1143000"/>
          </a:xfrm>
          <a:prstGeom prst="wedgeRectCallout">
            <a:avLst>
              <a:gd name="adj1" fmla="val 19508"/>
              <a:gd name="adj2" fmla="val -48531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64999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Celery Task processing</a:t>
            </a:r>
            <a:endParaRPr lang="en-US" dirty="0"/>
          </a:p>
        </p:txBody>
      </p:sp>
      <p:sp>
        <p:nvSpPr>
          <p:cNvPr id="14" name="Rectangular Callout 13"/>
          <p:cNvSpPr/>
          <p:nvPr/>
        </p:nvSpPr>
        <p:spPr>
          <a:xfrm>
            <a:off x="4419600" y="5715000"/>
            <a:ext cx="1905000" cy="914400"/>
          </a:xfrm>
          <a:prstGeom prst="wedgeRectCallout">
            <a:avLst>
              <a:gd name="adj1" fmla="val -11309"/>
              <a:gd name="adj2" fmla="val -5041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64999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News personalized from twitter</a:t>
            </a:r>
            <a:endParaRPr lang="en-US" dirty="0"/>
          </a:p>
        </p:txBody>
      </p:sp>
      <p:sp>
        <p:nvSpPr>
          <p:cNvPr id="15" name="Rectangular Callout 14"/>
          <p:cNvSpPr/>
          <p:nvPr/>
        </p:nvSpPr>
        <p:spPr>
          <a:xfrm>
            <a:off x="2971800" y="4495800"/>
            <a:ext cx="1676400" cy="1143000"/>
          </a:xfrm>
          <a:prstGeom prst="wedgeRectCallout">
            <a:avLst>
              <a:gd name="adj1" fmla="val -10035"/>
              <a:gd name="adj2" fmla="val -93955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64999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 displayed with relevant Tweets</a:t>
            </a:r>
            <a:endParaRPr lang="en-US" dirty="0"/>
          </a:p>
        </p:txBody>
      </p:sp>
      <p:sp>
        <p:nvSpPr>
          <p:cNvPr id="16" name="Rectangular Callout 15"/>
          <p:cNvSpPr/>
          <p:nvPr/>
        </p:nvSpPr>
        <p:spPr>
          <a:xfrm>
            <a:off x="1981200" y="1066800"/>
            <a:ext cx="1905000" cy="762000"/>
          </a:xfrm>
          <a:prstGeom prst="wedgeRectCallout">
            <a:avLst>
              <a:gd name="adj1" fmla="val -20833"/>
              <a:gd name="adj2" fmla="val 47685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64999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UX Development Start</a:t>
            </a:r>
            <a:endParaRPr lang="en-US" dirty="0"/>
          </a:p>
        </p:txBody>
      </p:sp>
      <p:sp>
        <p:nvSpPr>
          <p:cNvPr id="17" name="Rectangular Callout 16"/>
          <p:cNvSpPr/>
          <p:nvPr/>
        </p:nvSpPr>
        <p:spPr>
          <a:xfrm>
            <a:off x="685800" y="5638800"/>
            <a:ext cx="1905000" cy="1143000"/>
          </a:xfrm>
          <a:prstGeom prst="wedgeRectCallout">
            <a:avLst>
              <a:gd name="adj1" fmla="val -20833"/>
              <a:gd name="adj2" fmla="val 46759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64999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RSS parse feeds</a:t>
            </a:r>
          </a:p>
          <a:p>
            <a:pPr algn="ctr"/>
            <a:r>
              <a:rPr lang="en-US" dirty="0" smtClean="0"/>
              <a:t>Store Articles</a:t>
            </a:r>
          </a:p>
          <a:p>
            <a:pPr algn="ctr"/>
            <a:r>
              <a:rPr lang="en-US" dirty="0" smtClean="0"/>
              <a:t>NLP Keyword Extraction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91000" y="34290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July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38800" y="34290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Start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August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3048000" y="1981200"/>
            <a:ext cx="1905000" cy="762000"/>
          </a:xfrm>
          <a:prstGeom prst="wedgeRectCallout">
            <a:avLst>
              <a:gd name="adj1" fmla="val -11309"/>
              <a:gd name="adj2" fmla="val -5041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64999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UX </a:t>
            </a:r>
            <a:r>
              <a:rPr lang="en-US" dirty="0" err="1" smtClean="0"/>
              <a:t>Frontpage</a:t>
            </a:r>
            <a:endParaRPr lang="en-US" dirty="0"/>
          </a:p>
        </p:txBody>
      </p:sp>
      <p:sp>
        <p:nvSpPr>
          <p:cNvPr id="22" name="Rectangular Callout 21"/>
          <p:cNvSpPr/>
          <p:nvPr/>
        </p:nvSpPr>
        <p:spPr>
          <a:xfrm>
            <a:off x="5257800" y="4495800"/>
            <a:ext cx="1905000" cy="1066800"/>
          </a:xfrm>
          <a:prstGeom prst="wedgeRectCallout">
            <a:avLst>
              <a:gd name="adj1" fmla="val -11309"/>
              <a:gd name="adj2" fmla="val -5041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64999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News personalized by choice and click history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828800" y="3962400"/>
            <a:ext cx="457200" cy="167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143000" y="4038600"/>
            <a:ext cx="781050" cy="268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2"/>
          </p:cNvCxnSpPr>
          <p:nvPr/>
        </p:nvCxnSpPr>
        <p:spPr>
          <a:xfrm flipH="1">
            <a:off x="2895600" y="1828800"/>
            <a:ext cx="38100" cy="16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2"/>
          </p:cNvCxnSpPr>
          <p:nvPr/>
        </p:nvCxnSpPr>
        <p:spPr>
          <a:xfrm>
            <a:off x="4000500" y="2743200"/>
            <a:ext cx="3429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ular Callout 36"/>
          <p:cNvSpPr/>
          <p:nvPr/>
        </p:nvSpPr>
        <p:spPr>
          <a:xfrm>
            <a:off x="4876800" y="990600"/>
            <a:ext cx="1524000" cy="1143000"/>
          </a:xfrm>
          <a:prstGeom prst="wedgeRectCallout">
            <a:avLst>
              <a:gd name="adj1" fmla="val -11309"/>
              <a:gd name="adj2" fmla="val -5041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64999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 displayed with Streaming Tweets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7" idx="2"/>
          </p:cNvCxnSpPr>
          <p:nvPr/>
        </p:nvCxnSpPr>
        <p:spPr>
          <a:xfrm flipH="1">
            <a:off x="4648200" y="2133600"/>
            <a:ext cx="99060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0"/>
          </p:cNvCxnSpPr>
          <p:nvPr/>
        </p:nvCxnSpPr>
        <p:spPr>
          <a:xfrm flipH="1" flipV="1">
            <a:off x="4953000" y="4038600"/>
            <a:ext cx="419100" cy="167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2" idx="0"/>
          </p:cNvCxnSpPr>
          <p:nvPr/>
        </p:nvCxnSpPr>
        <p:spPr>
          <a:xfrm flipH="1" flipV="1">
            <a:off x="5638800" y="4038600"/>
            <a:ext cx="5715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milestoneshape"/>
          <p:cNvSpPr/>
          <p:nvPr/>
        </p:nvSpPr>
        <p:spPr>
          <a:xfrm rot="16200000">
            <a:off x="2743200" y="2971800"/>
            <a:ext cx="190500" cy="1905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milestoneshape"/>
          <p:cNvCxnSpPr/>
          <p:nvPr>
            <p:custDataLst>
              <p:tags r:id="rId1"/>
            </p:custDataLst>
          </p:nvPr>
        </p:nvCxnSpPr>
        <p:spPr>
          <a:xfrm>
            <a:off x="2743200" y="2971800"/>
            <a:ext cx="0" cy="508000"/>
          </a:xfrm>
          <a:prstGeom prst="line">
            <a:avLst/>
          </a:prstGeom>
          <a:ln w="15875">
            <a:solidFill>
              <a:schemeClr val="accent1"/>
            </a:solidFill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milestoneshape"/>
          <p:cNvSpPr txBox="1"/>
          <p:nvPr>
            <p:custDataLst>
              <p:tags r:id="rId2"/>
            </p:custDataLst>
          </p:nvPr>
        </p:nvSpPr>
        <p:spPr>
          <a:xfrm>
            <a:off x="2133600" y="2590800"/>
            <a:ext cx="1524000" cy="366254"/>
          </a:xfrm>
          <a:prstGeom prst="rect">
            <a:avLst/>
          </a:prstGeom>
          <a:noFill/>
        </p:spPr>
        <p:txBody>
          <a:bodyPr vert="horz" wrap="square" lIns="88900" tIns="44450" rIns="88900" bIns="44450" rtlCol="0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 smtClean="0"/>
              <a:t>Sprint 1 finish</a:t>
            </a:r>
          </a:p>
          <a:p>
            <a:pPr>
              <a:lnSpc>
                <a:spcPct val="80000"/>
              </a:lnSpc>
            </a:pPr>
            <a:r>
              <a:rPr lang="en-US" sz="1100" dirty="0" smtClean="0"/>
              <a:t> 30</a:t>
            </a:r>
            <a:r>
              <a:rPr lang="en-US" sz="1100" baseline="30000" dirty="0" smtClean="0"/>
              <a:t>th</a:t>
            </a:r>
            <a:r>
              <a:rPr lang="en-US" sz="1100" dirty="0" smtClean="0"/>
              <a:t> June</a:t>
            </a:r>
          </a:p>
        </p:txBody>
      </p:sp>
      <p:sp>
        <p:nvSpPr>
          <p:cNvPr id="52" name="milestoneshape"/>
          <p:cNvSpPr/>
          <p:nvPr/>
        </p:nvSpPr>
        <p:spPr>
          <a:xfrm rot="16200000">
            <a:off x="4876800" y="2971800"/>
            <a:ext cx="190500" cy="1905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milestoneshape"/>
          <p:cNvCxnSpPr/>
          <p:nvPr>
            <p:custDataLst>
              <p:tags r:id="rId3"/>
            </p:custDataLst>
          </p:nvPr>
        </p:nvCxnSpPr>
        <p:spPr>
          <a:xfrm>
            <a:off x="4876800" y="2971800"/>
            <a:ext cx="0" cy="508000"/>
          </a:xfrm>
          <a:prstGeom prst="line">
            <a:avLst/>
          </a:prstGeom>
          <a:ln w="15875">
            <a:solidFill>
              <a:schemeClr val="accent1"/>
            </a:solidFill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milestoneshape"/>
          <p:cNvSpPr/>
          <p:nvPr/>
        </p:nvSpPr>
        <p:spPr>
          <a:xfrm rot="16200000">
            <a:off x="6629400" y="2971800"/>
            <a:ext cx="190500" cy="1905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milestoneshape"/>
          <p:cNvCxnSpPr/>
          <p:nvPr>
            <p:custDataLst>
              <p:tags r:id="rId4"/>
            </p:custDataLst>
          </p:nvPr>
        </p:nvCxnSpPr>
        <p:spPr>
          <a:xfrm>
            <a:off x="6629400" y="2971800"/>
            <a:ext cx="0" cy="508000"/>
          </a:xfrm>
          <a:prstGeom prst="line">
            <a:avLst/>
          </a:prstGeom>
          <a:ln w="15875">
            <a:solidFill>
              <a:schemeClr val="accent1"/>
            </a:solidFill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milestoneshape"/>
          <p:cNvSpPr/>
          <p:nvPr/>
        </p:nvSpPr>
        <p:spPr>
          <a:xfrm rot="16200000">
            <a:off x="7543800" y="2971800"/>
            <a:ext cx="190500" cy="1905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milestoneshape"/>
          <p:cNvCxnSpPr/>
          <p:nvPr>
            <p:custDataLst>
              <p:tags r:id="rId5"/>
            </p:custDataLst>
          </p:nvPr>
        </p:nvCxnSpPr>
        <p:spPr>
          <a:xfrm>
            <a:off x="7543800" y="2971800"/>
            <a:ext cx="0" cy="508000"/>
          </a:xfrm>
          <a:prstGeom prst="line">
            <a:avLst/>
          </a:prstGeom>
          <a:ln w="15875">
            <a:solidFill>
              <a:schemeClr val="accent1"/>
            </a:solidFill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milestoneshape"/>
          <p:cNvSpPr txBox="1"/>
          <p:nvPr>
            <p:custDataLst>
              <p:tags r:id="rId6"/>
            </p:custDataLst>
          </p:nvPr>
        </p:nvSpPr>
        <p:spPr>
          <a:xfrm>
            <a:off x="4876800" y="3048000"/>
            <a:ext cx="1524000" cy="366254"/>
          </a:xfrm>
          <a:prstGeom prst="rect">
            <a:avLst/>
          </a:prstGeom>
          <a:noFill/>
        </p:spPr>
        <p:txBody>
          <a:bodyPr vert="horz" wrap="square" lIns="88900" tIns="44450" rIns="88900" bIns="44450" rtlCol="0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 smtClean="0"/>
              <a:t>Sprint 2 finish</a:t>
            </a:r>
          </a:p>
          <a:p>
            <a:pPr>
              <a:lnSpc>
                <a:spcPct val="80000"/>
              </a:lnSpc>
            </a:pPr>
            <a:r>
              <a:rPr lang="en-US" sz="1100" dirty="0" smtClean="0"/>
              <a:t> 21</a:t>
            </a:r>
            <a:r>
              <a:rPr lang="en-US" sz="1100" baseline="30000" dirty="0" smtClean="0"/>
              <a:t>st</a:t>
            </a:r>
            <a:r>
              <a:rPr lang="en-US" sz="1100" dirty="0" smtClean="0"/>
              <a:t> July</a:t>
            </a:r>
          </a:p>
        </p:txBody>
      </p:sp>
      <p:sp>
        <p:nvSpPr>
          <p:cNvPr id="65" name="milestoneshape"/>
          <p:cNvSpPr txBox="1"/>
          <p:nvPr>
            <p:custDataLst>
              <p:tags r:id="rId7"/>
            </p:custDataLst>
          </p:nvPr>
        </p:nvSpPr>
        <p:spPr>
          <a:xfrm>
            <a:off x="6172200" y="2590800"/>
            <a:ext cx="1524000" cy="366254"/>
          </a:xfrm>
          <a:prstGeom prst="rect">
            <a:avLst/>
          </a:prstGeom>
          <a:noFill/>
        </p:spPr>
        <p:txBody>
          <a:bodyPr vert="horz" wrap="square" lIns="88900" tIns="44450" rIns="88900" bIns="44450" rtlCol="0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 smtClean="0"/>
              <a:t>Sprint 3 finish </a:t>
            </a:r>
          </a:p>
          <a:p>
            <a:pPr>
              <a:lnSpc>
                <a:spcPct val="80000"/>
              </a:lnSpc>
            </a:pPr>
            <a:r>
              <a:rPr lang="en-US" sz="1100" dirty="0" smtClean="0"/>
              <a:t>11</a:t>
            </a:r>
            <a:r>
              <a:rPr lang="en-US" sz="1100" baseline="30000" dirty="0" smtClean="0"/>
              <a:t>th</a:t>
            </a:r>
            <a:r>
              <a:rPr lang="en-US" sz="1100" dirty="0" smtClean="0"/>
              <a:t> August</a:t>
            </a:r>
          </a:p>
        </p:txBody>
      </p:sp>
      <p:sp>
        <p:nvSpPr>
          <p:cNvPr id="66" name="milestoneshape"/>
          <p:cNvSpPr txBox="1"/>
          <p:nvPr>
            <p:custDataLst>
              <p:tags r:id="rId8"/>
            </p:custDataLst>
          </p:nvPr>
        </p:nvSpPr>
        <p:spPr>
          <a:xfrm>
            <a:off x="7239000" y="2590800"/>
            <a:ext cx="1524000" cy="366254"/>
          </a:xfrm>
          <a:prstGeom prst="rect">
            <a:avLst/>
          </a:prstGeom>
          <a:noFill/>
        </p:spPr>
        <p:txBody>
          <a:bodyPr vert="horz" wrap="square" lIns="88900" tIns="44450" rIns="88900" bIns="44450" rtlCol="0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 smtClean="0"/>
              <a:t>Sprint 4 finish </a:t>
            </a:r>
          </a:p>
          <a:p>
            <a:pPr>
              <a:lnSpc>
                <a:spcPct val="80000"/>
              </a:lnSpc>
            </a:pPr>
            <a:r>
              <a:rPr lang="en-US" sz="1100" dirty="0" smtClean="0"/>
              <a:t>18</a:t>
            </a:r>
            <a:r>
              <a:rPr lang="en-US" sz="1100" baseline="30000" dirty="0" smtClean="0"/>
              <a:t>th</a:t>
            </a:r>
            <a:r>
              <a:rPr lang="en-US" sz="1100" dirty="0" smtClean="0"/>
              <a:t> August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426870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free PowerPoint templates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/>
              <a:t>You can download free PowerPoint templates and presentation backgrounds for Microsoft PowerPoint® from FPPT to decorate your business presentations.</a:t>
            </a:r>
          </a:p>
          <a:p>
            <a:endParaRPr lang="en-US" smtClean="0"/>
          </a:p>
          <a:p>
            <a:r>
              <a:rPr lang="en-US" smtClean="0"/>
              <a:t>Open </a:t>
            </a:r>
            <a:r>
              <a:rPr lang="en-US" smtClean="0">
                <a:hlinkClick r:id="rId2"/>
              </a:rPr>
              <a:t>FPPT.com</a:t>
            </a:r>
            <a:r>
              <a:rPr lang="en-US" smtClean="0"/>
              <a:t> in your browser</a:t>
            </a:r>
            <a:endParaRPr lang="en-US" dirty="0"/>
          </a:p>
        </p:txBody>
      </p:sp>
      <p:pic>
        <p:nvPicPr>
          <p:cNvPr id="8" name="Content Placeholder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029200"/>
            <a:ext cx="2857500" cy="1028700"/>
          </a:xfrm>
          <a:prstGeom prst="rect">
            <a:avLst/>
          </a:prstGeom>
          <a:solidFill>
            <a:schemeClr val="bg2">
              <a:lumMod val="50000"/>
              <a:alpha val="63000"/>
            </a:schemeClr>
          </a:solidFill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25837535"/>
              </p:ext>
            </p:extLst>
          </p:nvPr>
        </p:nvGraphicFramePr>
        <p:xfrm>
          <a:off x="3810000" y="2647950"/>
          <a:ext cx="4753155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23479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Notes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4163"/>
          </a:xfrm>
        </p:spPr>
        <p:txBody>
          <a:bodyPr/>
          <a:lstStyle/>
          <a:p>
            <a:r>
              <a:rPr lang="en-US" dirty="0" smtClean="0"/>
              <a:t>You can add your notes here</a:t>
            </a:r>
            <a:endParaRPr lang="en-US" dirty="0"/>
          </a:p>
        </p:txBody>
      </p:sp>
      <p:pic>
        <p:nvPicPr>
          <p:cNvPr id="7" name="Content Placeholder 6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406246"/>
            <a:ext cx="1073441" cy="386439"/>
          </a:xfrm>
          <a:prstGeom prst="rect">
            <a:avLst/>
          </a:prstGeom>
          <a:solidFill>
            <a:schemeClr val="bg2">
              <a:lumMod val="50000"/>
              <a:alpha val="63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13037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NECTORCOLOR" val="79;129;18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2" val="0,114,188,-16747844,False;3/10/2012 12:00:00 AM;Alpha Release;False;False;False;False;False;tbName;2;;11;;10;1;-1;-1;False;120;False;False;False;False;False;-1;278.3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NECTORCOLOR" val="79;129;18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NECTORCOLOR" val="79;129;18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NECTORCOLOR" val="79;129;18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2" val="0,114,188,-16747844,False;3/10/2012 12:00:00 AM;Alpha Release;False;False;False;False;False;tbName;2;;11;;10;1;-1;-1;False;120;False;False;False;False;False;-1;278.33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2" val="0,114,188,-16747844,False;3/10/2012 12:00:00 AM;Alpha Release;False;False;False;False;False;tbName;2;;11;;10;1;-1;-1;False;120;False;False;False;False;False;-1;278.33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2" val="0,114,188,-16747844,False;3/10/2012 12:00:00 AM;Alpha Release;False;False;False;False;False;tbName;2;;11;;10;1;-1;-1;False;120;False;False;False;False;False;-1;278.33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13052</TotalTime>
  <Words>129</Words>
  <Application>Microsoft Macintosh PowerPoint</Application>
  <PresentationFormat>On-screen Show (4:3)</PresentationFormat>
  <Paragraphs>45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Arrow Timeline PowerPoint Template</vt:lpstr>
      <vt:lpstr>Newsfast Product Roadmap</vt:lpstr>
      <vt:lpstr>Download free PowerPoint templates</vt:lpstr>
      <vt:lpstr>Final Notes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Larry O'Shea</cp:lastModifiedBy>
  <cp:revision>77</cp:revision>
  <dcterms:created xsi:type="dcterms:W3CDTF">2012-02-06T13:30:20Z</dcterms:created>
  <dcterms:modified xsi:type="dcterms:W3CDTF">2015-06-27T12:00:33Z</dcterms:modified>
</cp:coreProperties>
</file>