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F2F2F2"/>
            </a:gs>
            <a:gs pos="64999">
              <a:schemeClr val="lt1"/>
            </a:gs>
            <a:gs pos="100000">
              <a:srgbClr val="D8D8D8"/>
            </a:gs>
          </a:gsLst>
          <a:lin ang="5400000" scaled="0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free-power-point-templates.com/" TargetMode="External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533400" y="533400"/>
            <a:ext cx="2346960" cy="1230085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595959">
              <a:alpha val="0"/>
            </a:srgbClr>
          </a:solidFill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Your logo here</a:t>
            </a:r>
          </a:p>
        </p:txBody>
      </p:sp>
      <p:sp>
        <p:nvSpPr>
          <p:cNvPr id="81" name="Shape 81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Arrow Timeline</a:t>
            </a:r>
            <a:b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PowerPoint Template</a:t>
            </a:r>
          </a:p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Subtitle here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63" y="1051016"/>
            <a:ext cx="1629833" cy="586740"/>
          </a:xfrm>
          <a:prstGeom prst="rect">
            <a:avLst/>
          </a:prstGeom>
          <a:solidFill>
            <a:srgbClr val="938953">
              <a:alpha val="62745"/>
            </a:srgbClr>
          </a:solidFill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152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Newsfast Product Roadmap</a:t>
            </a:r>
          </a:p>
        </p:txBody>
      </p:sp>
      <p:sp>
        <p:nvSpPr>
          <p:cNvPr id="89" name="Shape 89"/>
          <p:cNvSpPr/>
          <p:nvPr/>
        </p:nvSpPr>
        <p:spPr>
          <a:xfrm>
            <a:off x="631370" y="3200400"/>
            <a:ext cx="8229600" cy="1066799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1066800" y="3429000"/>
            <a:ext cx="1295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June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6670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71628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18th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August</a:t>
            </a:r>
          </a:p>
        </p:txBody>
      </p:sp>
      <p:sp>
        <p:nvSpPr>
          <p:cNvPr id="93" name="Shape 93"/>
          <p:cNvSpPr/>
          <p:nvPr/>
        </p:nvSpPr>
        <p:spPr>
          <a:xfrm>
            <a:off x="228600" y="1981200"/>
            <a:ext cx="1524000" cy="1143000"/>
          </a:xfrm>
          <a:prstGeom prst="wedgeRectCallout">
            <a:avLst>
              <a:gd fmla="val 55556" name="adj1"/>
              <a:gd fmla="val 81018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feed on webpage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 signin Button</a:t>
            </a:r>
          </a:p>
        </p:txBody>
      </p:sp>
      <p:sp>
        <p:nvSpPr>
          <p:cNvPr id="94" name="Shape 94"/>
          <p:cNvSpPr/>
          <p:nvPr/>
        </p:nvSpPr>
        <p:spPr>
          <a:xfrm>
            <a:off x="228600" y="4343400"/>
            <a:ext cx="1409700" cy="1143000"/>
          </a:xfrm>
          <a:prstGeom prst="wedgeRectCallout">
            <a:avLst>
              <a:gd fmla="val 19508" name="adj1"/>
              <a:gd fmla="val -48531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Celery Task processing</a:t>
            </a:r>
          </a:p>
        </p:txBody>
      </p:sp>
      <p:sp>
        <p:nvSpPr>
          <p:cNvPr id="95" name="Shape 95"/>
          <p:cNvSpPr/>
          <p:nvPr/>
        </p:nvSpPr>
        <p:spPr>
          <a:xfrm>
            <a:off x="4419600" y="5715000"/>
            <a:ext cx="1904999" cy="9144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personalized from twitter</a:t>
            </a:r>
          </a:p>
        </p:txBody>
      </p:sp>
      <p:sp>
        <p:nvSpPr>
          <p:cNvPr id="96" name="Shape 96"/>
          <p:cNvSpPr/>
          <p:nvPr/>
        </p:nvSpPr>
        <p:spPr>
          <a:xfrm>
            <a:off x="2971800" y="4495800"/>
            <a:ext cx="1676399" cy="1143000"/>
          </a:xfrm>
          <a:prstGeom prst="wedgeRectCallout">
            <a:avLst>
              <a:gd fmla="val -10035" name="adj1"/>
              <a:gd fmla="val -93955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displayed with relevant Tweets</a:t>
            </a:r>
          </a:p>
        </p:txBody>
      </p:sp>
      <p:sp>
        <p:nvSpPr>
          <p:cNvPr id="97" name="Shape 97"/>
          <p:cNvSpPr/>
          <p:nvPr/>
        </p:nvSpPr>
        <p:spPr>
          <a:xfrm>
            <a:off x="1752600" y="1066800"/>
            <a:ext cx="1904999" cy="762000"/>
          </a:xfrm>
          <a:prstGeom prst="wedgeRectCallout">
            <a:avLst>
              <a:gd fmla="val -20833" name="adj1"/>
              <a:gd fmla="val 47685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Development Start</a:t>
            </a:r>
          </a:p>
        </p:txBody>
      </p:sp>
      <p:sp>
        <p:nvSpPr>
          <p:cNvPr id="98" name="Shape 98"/>
          <p:cNvSpPr/>
          <p:nvPr/>
        </p:nvSpPr>
        <p:spPr>
          <a:xfrm>
            <a:off x="685800" y="5638800"/>
            <a:ext cx="1904999" cy="1143000"/>
          </a:xfrm>
          <a:prstGeom prst="wedgeRectCallout">
            <a:avLst>
              <a:gd fmla="val -20833" name="adj1"/>
              <a:gd fmla="val 46759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parse feeds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Articles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Keyword Extraction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1910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5638800" y="3429000"/>
            <a:ext cx="10667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August</a:t>
            </a:r>
          </a:p>
        </p:txBody>
      </p:sp>
      <p:sp>
        <p:nvSpPr>
          <p:cNvPr id="101" name="Shape 101"/>
          <p:cNvSpPr/>
          <p:nvPr/>
        </p:nvSpPr>
        <p:spPr>
          <a:xfrm>
            <a:off x="3048000" y="1981200"/>
            <a:ext cx="1904999" cy="7620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UX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Overlay</a:t>
            </a:r>
          </a:p>
        </p:txBody>
      </p:sp>
      <p:sp>
        <p:nvSpPr>
          <p:cNvPr id="102" name="Shape 102"/>
          <p:cNvSpPr/>
          <p:nvPr/>
        </p:nvSpPr>
        <p:spPr>
          <a:xfrm>
            <a:off x="5410200" y="4495800"/>
            <a:ext cx="1904999" cy="1066799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 personalized by choice and click history</a:t>
            </a:r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1828800" y="3962400"/>
            <a:ext cx="457200" cy="16763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4" name="Shape 104"/>
          <p:cNvCxnSpPr/>
          <p:nvPr/>
        </p:nvCxnSpPr>
        <p:spPr>
          <a:xfrm flipH="1" rot="10800000">
            <a:off x="1143000" y="4038600"/>
            <a:ext cx="781049" cy="26806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5" name="Shape 105"/>
          <p:cNvCxnSpPr>
            <a:stCxn id="97" idx="2"/>
          </p:cNvCxnSpPr>
          <p:nvPr/>
        </p:nvCxnSpPr>
        <p:spPr>
          <a:xfrm flipH="1">
            <a:off x="2666999" y="1828800"/>
            <a:ext cx="38100" cy="16001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6" name="Shape 106"/>
          <p:cNvCxnSpPr>
            <a:stCxn id="101" idx="2"/>
          </p:cNvCxnSpPr>
          <p:nvPr/>
        </p:nvCxnSpPr>
        <p:spPr>
          <a:xfrm>
            <a:off x="4000499" y="2743200"/>
            <a:ext cx="30000" cy="7403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07" name="Shape 107"/>
          <p:cNvSpPr/>
          <p:nvPr/>
        </p:nvSpPr>
        <p:spPr>
          <a:xfrm>
            <a:off x="5029200" y="990600"/>
            <a:ext cx="1524000" cy="1143000"/>
          </a:xfrm>
          <a:prstGeom prst="wedgeRectCallout">
            <a:avLst>
              <a:gd fmla="val -11309" name="adj1"/>
              <a:gd fmla="val -50410" name="adj2"/>
            </a:avLst>
          </a:prstGeom>
          <a:gradFill>
            <a:gsLst>
              <a:gs pos="0">
                <a:srgbClr val="F2F2F2"/>
              </a:gs>
              <a:gs pos="64999">
                <a:schemeClr val="lt1"/>
              </a:gs>
              <a:gs pos="100000">
                <a:srgbClr val="D8D8D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 displayed with Streaming Tweets</a:t>
            </a:r>
          </a:p>
        </p:txBody>
      </p:sp>
      <p:cxnSp>
        <p:nvCxnSpPr>
          <p:cNvPr id="108" name="Shape 108"/>
          <p:cNvCxnSpPr>
            <a:stCxn id="107" idx="2"/>
          </p:cNvCxnSpPr>
          <p:nvPr/>
        </p:nvCxnSpPr>
        <p:spPr>
          <a:xfrm flipH="1">
            <a:off x="4655400" y="2133600"/>
            <a:ext cx="1135800" cy="1334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09" name="Shape 109"/>
          <p:cNvCxnSpPr>
            <a:stCxn id="95" idx="0"/>
          </p:cNvCxnSpPr>
          <p:nvPr/>
        </p:nvCxnSpPr>
        <p:spPr>
          <a:xfrm rot="10800000">
            <a:off x="4952999" y="4038600"/>
            <a:ext cx="419100" cy="1676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5638799" y="4038599"/>
            <a:ext cx="5715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11" name="Shape 111"/>
          <p:cNvSpPr/>
          <p:nvPr/>
        </p:nvSpPr>
        <p:spPr>
          <a:xfrm rot="-5400000">
            <a:off x="27432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112"/>
          <p:cNvCxnSpPr/>
          <p:nvPr/>
        </p:nvCxnSpPr>
        <p:spPr>
          <a:xfrm>
            <a:off x="27432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Shape 113"/>
          <p:cNvSpPr txBox="1"/>
          <p:nvPr/>
        </p:nvSpPr>
        <p:spPr>
          <a:xfrm>
            <a:off x="2914650" y="2979175"/>
            <a:ext cx="15240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1 finish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June</a:t>
            </a:r>
          </a:p>
        </p:txBody>
      </p:sp>
      <p:sp>
        <p:nvSpPr>
          <p:cNvPr id="114" name="Shape 114"/>
          <p:cNvSpPr/>
          <p:nvPr/>
        </p:nvSpPr>
        <p:spPr>
          <a:xfrm rot="-5400000">
            <a:off x="48768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Shape 115"/>
          <p:cNvCxnSpPr/>
          <p:nvPr/>
        </p:nvCxnSpPr>
        <p:spPr>
          <a:xfrm>
            <a:off x="48768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/>
          <p:nvPr/>
        </p:nvSpPr>
        <p:spPr>
          <a:xfrm rot="-5400000">
            <a:off x="66294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hape 117"/>
          <p:cNvCxnSpPr/>
          <p:nvPr/>
        </p:nvCxnSpPr>
        <p:spPr>
          <a:xfrm>
            <a:off x="66294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/>
          <p:nvPr/>
        </p:nvSpPr>
        <p:spPr>
          <a:xfrm rot="-5400000">
            <a:off x="7543800" y="2971800"/>
            <a:ext cx="190500" cy="190500"/>
          </a:xfrm>
          <a:prstGeom prst="flowChartMerge">
            <a:avLst/>
          </a:prstGeom>
          <a:solidFill>
            <a:srgbClr val="0072BC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Shape 119"/>
          <p:cNvCxnSpPr/>
          <p:nvPr/>
        </p:nvCxnSpPr>
        <p:spPr>
          <a:xfrm>
            <a:off x="7543800" y="2971800"/>
            <a:ext cx="0" cy="5080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Shape 120"/>
          <p:cNvSpPr txBox="1"/>
          <p:nvPr/>
        </p:nvSpPr>
        <p:spPr>
          <a:xfrm>
            <a:off x="4876800" y="30480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2 finish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21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July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172200" y="25908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3 finish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August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7239000" y="2590800"/>
            <a:ext cx="1524000" cy="36625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rIns="88900" tIns="444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4 finish </a:t>
            </a: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SzPct val="25000"/>
              <a:buNone/>
            </a:pP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r>
              <a:rPr b="0" baseline="3000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baseline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August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baseline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free PowerPoint templates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download free PowerPoint templates and presentation backgrounds for Microsoft PowerPoint® from FPPT to decorate your business presentations.</a:t>
            </a:r>
          </a:p>
          <a:p>
            <a: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b="0" baseline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FPPT.com</a:t>
            </a:r>
            <a:r>
              <a:rPr b="0" baseline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your browser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5029200"/>
            <a:ext cx="2857499" cy="1028700"/>
          </a:xfrm>
          <a:prstGeom prst="rect">
            <a:avLst/>
          </a:prstGeom>
          <a:solidFill>
            <a:srgbClr val="938953">
              <a:alpha val="62745"/>
            </a:srgbClr>
          </a:solidFill>
          <a:ln>
            <a:noFill/>
          </a:ln>
        </p:spPr>
      </p:pic>
      <p:grpSp>
        <p:nvGrpSpPr>
          <p:cNvPr id="130" name="Shape 130"/>
          <p:cNvGrpSpPr/>
          <p:nvPr/>
        </p:nvGrpSpPr>
        <p:grpSpPr>
          <a:xfrm>
            <a:off x="4739895" y="2649068"/>
            <a:ext cx="2921131" cy="2893362"/>
            <a:chOff x="929895" y="1118"/>
            <a:chExt cx="2921131" cy="2893362"/>
          </a:xfrm>
        </p:grpSpPr>
        <p:sp>
          <p:nvSpPr>
            <p:cNvPr id="131" name="Shape 131"/>
            <p:cNvSpPr/>
            <p:nvPr/>
          </p:nvSpPr>
          <p:spPr>
            <a:xfrm>
              <a:off x="1975065" y="1046287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 txBox="1"/>
            <p:nvPr/>
          </p:nvSpPr>
          <p:spPr>
            <a:xfrm>
              <a:off x="2092665" y="1163887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rIns="8875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490"/>
                </a:spcAft>
                <a:buSzPct val="25000"/>
                <a:buNone/>
              </a:pPr>
              <a:r>
                <a:rPr b="0" baseline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Success</a:t>
              </a: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2255504" y="910009"/>
              <a:ext cx="242145" cy="30409"/>
            </a:xfrm>
            <a:custGeom>
              <a:pathLst>
                <a:path extrusionOk="0" h="30410" w="242146">
                  <a:moveTo>
                    <a:pt x="0" y="15205"/>
                  </a:moveTo>
                  <a:lnTo>
                    <a:pt x="242146" y="15205"/>
                  </a:lnTo>
                </a:path>
              </a:pathLst>
            </a:custGeom>
            <a:noFill/>
            <a:ln cap="flat" cmpd="sng" w="25400">
              <a:solidFill>
                <a:srgbClr val="7A954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 rot="-5400000">
              <a:off x="2370523" y="919160"/>
              <a:ext cx="12106" cy="12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75"/>
                </a:spcAft>
                <a:buNone/>
              </a:pPr>
              <a:r>
                <a:t/>
              </a:r>
              <a:endParaRPr b="0" baseline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975065" y="1118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2092665" y="118718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Idea</a:t>
              </a:r>
            </a:p>
          </p:txBody>
        </p:sp>
        <p:sp>
          <p:nvSpPr>
            <p:cNvPr id="137" name="Shape 137"/>
            <p:cNvSpPr/>
            <p:nvPr/>
          </p:nvSpPr>
          <p:spPr>
            <a:xfrm rot="-178254">
              <a:off x="2777367" y="1404751"/>
              <a:ext cx="271358" cy="30409"/>
            </a:xfrm>
            <a:custGeom>
              <a:pathLst>
                <a:path extrusionOk="0" h="30410" w="271359">
                  <a:moveTo>
                    <a:pt x="0" y="15205"/>
                  </a:moveTo>
                  <a:lnTo>
                    <a:pt x="271359" y="15205"/>
                  </a:lnTo>
                </a:path>
              </a:pathLst>
            </a:custGeom>
            <a:noFill/>
            <a:ln cap="flat" cmpd="sng" w="25400">
              <a:solidFill>
                <a:srgbClr val="7A954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 txBox="1"/>
            <p:nvPr/>
          </p:nvSpPr>
          <p:spPr>
            <a:xfrm rot="-178254">
              <a:off x="2906261" y="1413173"/>
              <a:ext cx="13566" cy="13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75"/>
                </a:spcAft>
                <a:buNone/>
              </a:pPr>
              <a:r>
                <a:t/>
              </a:r>
              <a:endParaRPr b="0" baseline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048003" y="990604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3165603" y="1108204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</a:t>
              </a:r>
            </a:p>
          </p:txBody>
        </p:sp>
        <p:sp>
          <p:nvSpPr>
            <p:cNvPr id="141" name="Shape 141"/>
            <p:cNvSpPr/>
            <p:nvPr/>
          </p:nvSpPr>
          <p:spPr>
            <a:xfrm rot="5400000">
              <a:off x="2255504" y="1955178"/>
              <a:ext cx="242145" cy="30409"/>
            </a:xfrm>
            <a:custGeom>
              <a:pathLst>
                <a:path extrusionOk="0" h="30410" w="242146">
                  <a:moveTo>
                    <a:pt x="0" y="15205"/>
                  </a:moveTo>
                  <a:lnTo>
                    <a:pt x="242146" y="15205"/>
                  </a:lnTo>
                </a:path>
              </a:pathLst>
            </a:custGeom>
            <a:noFill/>
            <a:ln cap="flat" cmpd="sng" w="25400">
              <a:solidFill>
                <a:srgbClr val="7A954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 txBox="1"/>
            <p:nvPr/>
          </p:nvSpPr>
          <p:spPr>
            <a:xfrm rot="5400000">
              <a:off x="2370523" y="1964331"/>
              <a:ext cx="12106" cy="12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75"/>
                </a:spcAft>
                <a:buNone/>
              </a:pPr>
              <a:r>
                <a:t/>
              </a:r>
              <a:endParaRPr b="0" baseline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975065" y="2091458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2092665" y="2209058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Execution</a:t>
              </a:r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1732919" y="1432594"/>
              <a:ext cx="242145" cy="30409"/>
            </a:xfrm>
            <a:custGeom>
              <a:pathLst>
                <a:path extrusionOk="0" h="30410" w="242146">
                  <a:moveTo>
                    <a:pt x="0" y="15205"/>
                  </a:moveTo>
                  <a:lnTo>
                    <a:pt x="242146" y="15205"/>
                  </a:lnTo>
                </a:path>
              </a:pathLst>
            </a:custGeom>
            <a:noFill/>
            <a:ln cap="flat" cmpd="sng" w="25400">
              <a:solidFill>
                <a:srgbClr val="7A954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847938" y="1441745"/>
              <a:ext cx="12106" cy="12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rIns="12700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175"/>
                </a:spcAft>
                <a:buNone/>
              </a:pPr>
              <a:r>
                <a:t/>
              </a:r>
              <a:endParaRPr b="0" baseline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929895" y="1046287"/>
              <a:ext cx="803022" cy="8030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047495" y="1163887"/>
              <a:ext cx="567822" cy="567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rIns="6350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350"/>
                </a:spcAft>
                <a:buSzPct val="25000"/>
                <a:buNone/>
              </a:pPr>
              <a:r>
                <a:rPr b="0" baseline="0" i="0" lang="en-US" sz="1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Constancy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Notes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4572000"/>
            <a:ext cx="82296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add your notes here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406246"/>
            <a:ext cx="1073440" cy="386438"/>
          </a:xfrm>
          <a:prstGeom prst="rect">
            <a:avLst/>
          </a:prstGeom>
          <a:solidFill>
            <a:srgbClr val="938953">
              <a:alpha val="62745"/>
            </a:srgbClr>
          </a:solidFill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