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ga-I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ga-I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08/06/15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08/06/15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08/06/15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08/06/15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ga-I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08/06/15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08/06/15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08/06/15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08/06/15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08/06/15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ga-I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08/06/15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ga-IE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ga-IE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08/06/15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ga-I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08/06/15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i6220-1-vm2.ucd.i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BlackTeam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Show And Tell </a:t>
            </a:r>
            <a:r>
              <a:rPr lang="en-US" dirty="0" smtClean="0"/>
              <a:t>11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JUNE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39281" y="33336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01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diagram</a:t>
            </a:r>
            <a:endParaRPr lang="en-US" dirty="0"/>
          </a:p>
        </p:txBody>
      </p:sp>
      <p:pic>
        <p:nvPicPr>
          <p:cNvPr id="4" name="Content Placeholder 3" descr="BlackTeam-BasicDiag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38" t="-10347" r="-15738" b="9436"/>
          <a:stretch/>
        </p:blipFill>
        <p:spPr>
          <a:xfrm>
            <a:off x="822960" y="967319"/>
            <a:ext cx="7520940" cy="3661873"/>
          </a:xfrm>
        </p:spPr>
      </p:pic>
    </p:spTree>
    <p:extLst>
      <p:ext uri="{BB962C8B-B14F-4D97-AF65-F5344CB8AC3E}">
        <p14:creationId xmlns:p14="http://schemas.microsoft.com/office/powerpoint/2010/main" val="1366790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so far .. 11</a:t>
            </a:r>
            <a:r>
              <a:rPr lang="en-US" baseline="30000" dirty="0" smtClean="0"/>
              <a:t>th</a:t>
            </a:r>
            <a:r>
              <a:rPr lang="en-US" dirty="0" smtClean="0"/>
              <a:t> June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Spend a lot of time on SW infrastructure (kudos to Neil) – excellent process in place</a:t>
            </a:r>
          </a:p>
          <a:p>
            <a:pPr>
              <a:buFont typeface="Arial"/>
              <a:buChar char="•"/>
            </a:pPr>
            <a:r>
              <a:rPr lang="en-US" dirty="0" smtClean="0"/>
              <a:t>Using Travis, Circle, Selenium we have continuous deployment to our VM </a:t>
            </a:r>
            <a:r>
              <a:rPr lang="hu-HU" dirty="0">
                <a:hlinkClick r:id="rId2"/>
              </a:rPr>
              <a:t>http://csi6220-1-vm2.ucd.ie</a:t>
            </a:r>
            <a:r>
              <a:rPr lang="hu-HU" dirty="0" smtClean="0">
                <a:hlinkClick r:id="rId2"/>
              </a:rPr>
              <a:t>/</a:t>
            </a:r>
            <a:r>
              <a:rPr lang="hu-HU" dirty="0" smtClean="0"/>
              <a:t> from github</a:t>
            </a:r>
          </a:p>
          <a:p>
            <a:pPr>
              <a:buFont typeface="Arial"/>
              <a:buChar char="•"/>
            </a:pPr>
            <a:r>
              <a:rPr lang="hu-HU" dirty="0" smtClean="0"/>
              <a:t>VM is running a django project displaying RSS feed</a:t>
            </a:r>
          </a:p>
          <a:p>
            <a:pPr>
              <a:buFont typeface="Arial"/>
              <a:buChar char="•"/>
            </a:pPr>
            <a:r>
              <a:rPr lang="en-US" dirty="0" smtClean="0"/>
              <a:t>We’re using </a:t>
            </a:r>
            <a:r>
              <a:rPr lang="en-US" dirty="0" err="1" smtClean="0"/>
              <a:t>Docker</a:t>
            </a:r>
            <a:r>
              <a:rPr lang="en-US" dirty="0" smtClean="0"/>
              <a:t> VM to ensure we all have the same environment</a:t>
            </a:r>
          </a:p>
          <a:p>
            <a:pPr>
              <a:buFont typeface="Arial"/>
              <a:buChar char="•"/>
            </a:pPr>
            <a:r>
              <a:rPr lang="en-US" dirty="0" smtClean="0"/>
              <a:t>Meetings via Slack and Google hangouts twice a week – good communication</a:t>
            </a:r>
          </a:p>
          <a:p>
            <a:pPr>
              <a:buFont typeface="Arial"/>
              <a:buChar char="•"/>
            </a:pPr>
            <a:r>
              <a:rPr lang="en-US" dirty="0" smtClean="0"/>
              <a:t>We’ve broken down the Development into Scrum Epics, and are adding user stories to </a:t>
            </a:r>
            <a:r>
              <a:rPr lang="en-US" dirty="0" err="1" smtClean="0"/>
              <a:t>Trello</a:t>
            </a:r>
            <a:r>
              <a:rPr lang="en-US" dirty="0" smtClean="0"/>
              <a:t> – to be assigned Thursday for first sprint to 30</a:t>
            </a:r>
            <a:r>
              <a:rPr lang="en-US" baseline="30000" dirty="0" smtClean="0"/>
              <a:t>th</a:t>
            </a:r>
            <a:r>
              <a:rPr lang="en-US" dirty="0" smtClean="0"/>
              <a:t> June</a:t>
            </a:r>
          </a:p>
          <a:p>
            <a:pPr>
              <a:buFont typeface="Arial"/>
              <a:buChar char="•"/>
            </a:pPr>
            <a:r>
              <a:rPr lang="en-US" dirty="0" smtClean="0"/>
              <a:t>All learning python + </a:t>
            </a:r>
            <a:r>
              <a:rPr lang="en-US" dirty="0" err="1" smtClean="0"/>
              <a:t>docker</a:t>
            </a:r>
            <a:r>
              <a:rPr lang="en-US" dirty="0" smtClean="0"/>
              <a:t> + </a:t>
            </a:r>
            <a:r>
              <a:rPr lang="en-US" dirty="0" err="1" smtClean="0"/>
              <a:t>git</a:t>
            </a:r>
            <a:r>
              <a:rPr lang="en-US" dirty="0" smtClean="0"/>
              <a:t> + </a:t>
            </a:r>
            <a:r>
              <a:rPr lang="en-US" dirty="0" err="1" smtClean="0"/>
              <a:t>django</a:t>
            </a:r>
            <a:r>
              <a:rPr lang="en-US" dirty="0" smtClean="0"/>
              <a:t> + APIs </a:t>
            </a:r>
            <a:r>
              <a:rPr lang="en-US" dirty="0" err="1" smtClean="0"/>
              <a:t>etc</a:t>
            </a: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4358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369898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1800" dirty="0" smtClean="0"/>
              <a:t>Technology Trending News on web page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Enrich News with Tweets relevant to the news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Web page will allow users to enter their twitter id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Personalize web page by ordering the headlines based on the content of the users tweets and of their followers tweets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Personalize the web page by remembering which news articles the user clicked on and hence what type of technology news they are interesting in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When users clicks on article, show relevant tweets streaming</a:t>
            </a:r>
          </a:p>
          <a:p>
            <a:pPr marL="0" indent="0"/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673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it done today and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1800" dirty="0" smtClean="0"/>
              <a:t>Technology news has mostly comments and opportunity to share news Via twitter, email </a:t>
            </a:r>
            <a:r>
              <a:rPr lang="en-US" sz="1800" dirty="0" err="1" smtClean="0"/>
              <a:t>etc</a:t>
            </a:r>
            <a:endParaRPr lang="en-US" sz="1800" dirty="0" smtClean="0"/>
          </a:p>
          <a:p>
            <a:pPr>
              <a:buFont typeface="Arial"/>
              <a:buChar char="•"/>
            </a:pPr>
            <a:r>
              <a:rPr lang="en-US" sz="1800" dirty="0" smtClean="0"/>
              <a:t>Technology news doesn’t have dynamic streaming tweets about the news topic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Most news is not personalized, so if I love iPhones I will still see news about Android phones for example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112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WHATS new in 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1800" dirty="0" smtClean="0"/>
              <a:t>Including tweets relevant to the news article – especially showing dynamic streaming tweets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Personalizing the web page based on twitter usage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Personalizing the web page based on what users click on</a:t>
            </a:r>
          </a:p>
          <a:p>
            <a:pPr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0868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PROS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Giving the user instant feedback, for example a new laptop model, you might see social media information about the product to help you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Personalizing news based on tweets so that it is more relevant to you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Personalizing news based on what you like</a:t>
            </a:r>
          </a:p>
          <a:p>
            <a:pPr marL="0" indent="0"/>
            <a:r>
              <a:rPr lang="en-US" sz="1800" dirty="0" smtClean="0"/>
              <a:t>CONS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The content of the tweets may not be interesting – also will not be from trusted sources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The content of tweets may be offensive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Personalizing the news may annoy the user if they feel they are being manipulated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12635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98258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647184"/>
            <a:ext cx="7520940" cy="4033294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WHO CARES ?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People who watch technology closely can get better and faster feedback and see what people really think about technology</a:t>
            </a:r>
          </a:p>
          <a:p>
            <a:endParaRPr lang="en-US" sz="1800" dirty="0"/>
          </a:p>
          <a:p>
            <a:r>
              <a:rPr lang="en-US" sz="1800" dirty="0" smtClean="0"/>
              <a:t>WHAT DIFFERENCE WILL IT MAKE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It will make the news more interesting and relevant</a:t>
            </a:r>
          </a:p>
          <a:p>
            <a:pPr>
              <a:buFont typeface="Arial"/>
              <a:buChar char="•"/>
            </a:pPr>
            <a:endParaRPr lang="en-US" sz="1800" dirty="0"/>
          </a:p>
          <a:p>
            <a:pPr marL="0" indent="0"/>
            <a:r>
              <a:rPr lang="en-US" sz="1800" dirty="0" smtClean="0"/>
              <a:t>RISKS AND PAYOFFS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Main risk is that the contents of tweets is not interesting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Payoffs: if we can make the news relevant through personalization and interesting through relevant tweet content this model could be copied for other news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85203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and final “exams”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Midterm</a:t>
            </a:r>
          </a:p>
          <a:p>
            <a:r>
              <a:rPr lang="en-US" dirty="0" smtClean="0"/>
              <a:t>Basic UI for Trending Technology</a:t>
            </a:r>
          </a:p>
          <a:p>
            <a:r>
              <a:rPr lang="en-US" dirty="0" smtClean="0"/>
              <a:t>RSS news enriched with tweet relevant to news</a:t>
            </a:r>
          </a:p>
          <a:p>
            <a:r>
              <a:rPr lang="en-US" dirty="0" smtClean="0"/>
              <a:t>Basic Personalization </a:t>
            </a:r>
            <a:endParaRPr lang="en-US" dirty="0"/>
          </a:p>
          <a:p>
            <a:endParaRPr lang="en-US" dirty="0"/>
          </a:p>
          <a:p>
            <a:r>
              <a:rPr lang="en-US" sz="1800" dirty="0" smtClean="0"/>
              <a:t>Final</a:t>
            </a:r>
          </a:p>
          <a:p>
            <a:pPr marL="0" indent="0"/>
            <a:r>
              <a:rPr lang="en-US" dirty="0" smtClean="0"/>
              <a:t>Online web app, meeting all objectives on slide 2, real time and nice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9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SW process</a:t>
            </a:r>
            <a:endParaRPr lang="en-US" dirty="0"/>
          </a:p>
        </p:txBody>
      </p:sp>
      <p:pic>
        <p:nvPicPr>
          <p:cNvPr id="8" name="Content Placeholder 7" descr="black_team_ci_flow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" t="-10855" r="-2224" b="10855"/>
          <a:stretch/>
        </p:blipFill>
        <p:spPr>
          <a:xfrm>
            <a:off x="0" y="986400"/>
            <a:ext cx="9039600" cy="3313222"/>
          </a:xfrm>
        </p:spPr>
      </p:pic>
    </p:spTree>
    <p:extLst>
      <p:ext uri="{BB962C8B-B14F-4D97-AF65-F5344CB8AC3E}">
        <p14:creationId xmlns:p14="http://schemas.microsoft.com/office/powerpoint/2010/main" val="1989908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4430</TotalTime>
  <Words>507</Words>
  <Application>Microsoft Macintosh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Angles</vt:lpstr>
      <vt:lpstr>BlackTeam</vt:lpstr>
      <vt:lpstr>Progress so far .. 11th June</vt:lpstr>
      <vt:lpstr>Objectives</vt:lpstr>
      <vt:lpstr>How is it done today and LIMITS</vt:lpstr>
      <vt:lpstr>WHATS new in our approach</vt:lpstr>
      <vt:lpstr>PROs and Cons</vt:lpstr>
      <vt:lpstr> </vt:lpstr>
      <vt:lpstr>Midterm and final “exams”</vt:lpstr>
      <vt:lpstr>Working SW process</vt:lpstr>
      <vt:lpstr>Simple diagram</vt:lpstr>
    </vt:vector>
  </TitlesOfParts>
  <Company>UCD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BlackTeam</dc:title>
  <dc:creator>Larry O'Shea</dc:creator>
  <cp:lastModifiedBy>Larry O'Shea</cp:lastModifiedBy>
  <cp:revision>23</cp:revision>
  <dcterms:created xsi:type="dcterms:W3CDTF">2015-06-07T17:07:54Z</dcterms:created>
  <dcterms:modified xsi:type="dcterms:W3CDTF">2015-06-11T22:15:12Z</dcterms:modified>
</cp:coreProperties>
</file>