
<file path=[Content_Types].xml><?xml version="1.0" encoding="utf-8"?>
<Types xmlns="http://schemas.openxmlformats.org/package/2006/content-types"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jpeg" ContentType="image/jpeg"/>
  <Default Extension="rels" ContentType="application/vnd.openxmlformats-package.relationships+xml"/>
  <Default Extension="xml" ContentType="application/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officeDocument/2006/relationships/extended-properties" Target="docProps/app.xml"  /><Relationship Id="rId3" Type="http://schemas.openxmlformats.org/package/2006/relationships/metadata/core-properties" Target="docProps/core.xml"  /><Relationship Id="rId4" Type="http://schemas.openxmlformats.org/package/2006/relationships/metadata/thumbnail" Target="docProps/thumbnail.jpeg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65" r:id="rId7"/>
  </p:sldMasterIdLst>
  <p:sldIdLst>
    <p:sldId id="257" r:id="rId1"/>
    <p:sldId id="258" r:id="rId2"/>
    <p:sldId id="259" r:id="rId3"/>
    <p:sldId id="260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12622"/>
    <p:restoredTop sz="95990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" Target="slides/slide1.xml"  /><Relationship Id="rId2" Type="http://schemas.openxmlformats.org/officeDocument/2006/relationships/slide" Target="slides/slide2.xml"  /><Relationship Id="rId3" Type="http://schemas.openxmlformats.org/officeDocument/2006/relationships/slide" Target="slides/slide3.xml"  /><Relationship Id="rId4" Type="http://schemas.openxmlformats.org/officeDocument/2006/relationships/slide" Target="slides/slide4.xml"  /><Relationship Id="rId5" Type="http://schemas.openxmlformats.org/officeDocument/2006/relationships/presProps" Target="presProps.xml"  /><Relationship Id="rId6" Type="http://schemas.openxmlformats.org/officeDocument/2006/relationships/viewProps" Target="viewProps.xml"  /><Relationship Id="rId7" Type="http://schemas.openxmlformats.org/officeDocument/2006/relationships/slideMaster" Target="slideMasters/slideMaster1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41433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sp>
      <p:grpSp>
        <p:nvGrpSpPr>
          <p:cNvPr id="8" name="그룹 22"/>
          <p:cNvGrpSpPr/>
          <p:nvPr/>
        </p:nvGrpSpPr>
        <p:grpSpPr>
          <a:xfrm rot="0">
            <a:off x="0" y="6248400"/>
            <a:ext cx="9144000" cy="609600"/>
            <a:chOff x="0" y="6248400"/>
            <a:chExt cx="9144000" cy="609600"/>
          </a:xfrm>
        </p:grpSpPr>
        <p:sp>
          <p:nvSpPr>
            <p:cNvPr id="9" name="직사각형 8"/>
            <p:cNvSpPr/>
            <p:nvPr/>
          </p:nvSpPr>
          <p:spPr>
            <a:xfrm>
              <a:off x="2786743" y="6248400"/>
              <a:ext cx="6357257" cy="609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직사각형 9"/>
            <p:cNvSpPr/>
            <p:nvPr/>
          </p:nvSpPr>
          <p:spPr>
            <a:xfrm>
              <a:off x="0" y="6248400"/>
              <a:ext cx="1066800" cy="6096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직사각형 10"/>
            <p:cNvSpPr/>
            <p:nvPr/>
          </p:nvSpPr>
          <p:spPr>
            <a:xfrm>
              <a:off x="990600" y="6248400"/>
              <a:ext cx="875145" cy="60960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직사각형 11"/>
            <p:cNvSpPr/>
            <p:nvPr/>
          </p:nvSpPr>
          <p:spPr>
            <a:xfrm>
              <a:off x="1701799" y="6248400"/>
              <a:ext cx="1281546" cy="6096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3" name="직사각형 12"/>
          <p:cNvSpPr/>
          <p:nvPr/>
        </p:nvSpPr>
        <p:spPr>
          <a:xfrm>
            <a:off x="0" y="4038600"/>
            <a:ext cx="9144000" cy="101600"/>
          </a:xfrm>
          <a:prstGeom prst="rect">
            <a:avLst/>
          </a:prstGeom>
          <a:solidFill>
            <a:schemeClr val="tx2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sp>
      <p:sp>
        <p:nvSpPr>
          <p:cNvPr id="14" name="직사각형 13"/>
          <p:cNvSpPr/>
          <p:nvPr/>
        </p:nvSpPr>
        <p:spPr>
          <a:xfrm>
            <a:off x="0" y="4019549"/>
            <a:ext cx="9144000" cy="180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1857364"/>
            <a:ext cx="7772400" cy="1112835"/>
          </a:xfrm>
        </p:spPr>
        <p:txBody>
          <a:bodyPr/>
          <a:lstStyle>
            <a:lvl1pPr algn="ctr">
              <a:defRPr sz="5400"/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011258"/>
            <a:ext cx="6400800" cy="5116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620BB949-DD4D-4E00-8136-9C47052EDC27}" type="datetime1">
              <a:rPr lang="ko-KR" altLang="en-US"/>
              <a:pPr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51DA520-B2BD-4C52-AEE1-B6D14B5F78A6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 rot="16200000">
            <a:off x="3505198" y="1219200"/>
            <a:ext cx="2133600" cy="9144000"/>
          </a:xfrm>
          <a:prstGeom prst="rect">
            <a:avLst/>
          </a:prstGeom>
          <a:solidFill>
            <a:schemeClr val="bg2">
              <a:lumMod val="25000"/>
            </a:schemeClr>
          </a:solidFill>
          <a:ln w="25400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sp>
      <p:grpSp>
        <p:nvGrpSpPr>
          <p:cNvPr id="14" name="그룹 13"/>
          <p:cNvGrpSpPr/>
          <p:nvPr/>
        </p:nvGrpSpPr>
        <p:grpSpPr>
          <a:xfrm rot="0">
            <a:off x="0" y="4561114"/>
            <a:ext cx="9144000" cy="165100"/>
            <a:chOff x="0" y="4561114"/>
            <a:chExt cx="9144000" cy="165100"/>
          </a:xfrm>
        </p:grpSpPr>
        <p:sp>
          <p:nvSpPr>
            <p:cNvPr id="15" name="직사각형 14"/>
            <p:cNvSpPr/>
            <p:nvPr/>
          </p:nvSpPr>
          <p:spPr>
            <a:xfrm rot="10800000" flipH="1">
              <a:off x="2685472" y="4561114"/>
              <a:ext cx="366486" cy="1651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직사각형 15"/>
            <p:cNvSpPr/>
            <p:nvPr/>
          </p:nvSpPr>
          <p:spPr>
            <a:xfrm rot="10800000" flipH="1">
              <a:off x="2786743" y="4561114"/>
              <a:ext cx="6357257" cy="16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직사각형 16"/>
            <p:cNvSpPr/>
            <p:nvPr/>
          </p:nvSpPr>
          <p:spPr>
            <a:xfrm rot="10800000" flipH="1">
              <a:off x="0" y="4561114"/>
              <a:ext cx="1066800" cy="1651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직사각형 17"/>
            <p:cNvSpPr/>
            <p:nvPr/>
          </p:nvSpPr>
          <p:spPr>
            <a:xfrm rot="10800000" flipH="1">
              <a:off x="990600" y="4561114"/>
              <a:ext cx="875145" cy="16510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직사각형 18"/>
            <p:cNvSpPr/>
            <p:nvPr/>
          </p:nvSpPr>
          <p:spPr>
            <a:xfrm rot="10800000" flipH="1">
              <a:off x="1701799" y="4561114"/>
              <a:ext cx="1281546" cy="1651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457200" y="1643050"/>
            <a:ext cx="8229600" cy="1276588"/>
          </a:xfrm>
        </p:spPr>
        <p:txBody>
          <a:bodyPr/>
          <a:lstStyle>
            <a:lvl1pPr algn="ctr">
              <a:defRPr sz="4800">
                <a:solidFill>
                  <a:schemeClr val="tx2"/>
                </a:solidFill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</a:lstStyle>
          <a:p>
            <a:pPr/>
            <a:fld id="{50E0774A-493C-49A3-9651-CD37D79C74AD}" type="datetime1">
              <a:rPr lang="ko-KR" altLang="en-US"/>
              <a:pPr/>
              <a:t>2017-09-14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</a:lstStyle>
          <a:p>
            <a:pPr/>
            <a:fld id="{83EA2D13-3D58-4C81-988B-6DA3BC7C040B}" type="slidenum">
              <a:rPr lang="ko-KR" altLang="en-US"/>
              <a:pPr/>
              <a:t>‹#›</a:t>
            </a:fld>
            <a:endParaRPr lang="ko-KR" altLang="en-US"/>
          </a:p>
        </p:txBody>
      </p:sp>
      <p:grpSp>
        <p:nvGrpSpPr>
          <p:cNvPr id="6" name="그룹 24"/>
          <p:cNvGrpSpPr/>
          <p:nvPr/>
        </p:nvGrpSpPr>
        <p:grpSpPr>
          <a:xfrm rot="0">
            <a:off x="0" y="609600"/>
            <a:ext cx="9144000" cy="165100"/>
            <a:chOff x="0" y="0"/>
            <a:chExt cx="9144000" cy="165100"/>
          </a:xfrm>
        </p:grpSpPr>
        <p:sp>
          <p:nvSpPr>
            <p:cNvPr id="7" name="직사각형 6"/>
            <p:cNvSpPr/>
            <p:nvPr/>
          </p:nvSpPr>
          <p:spPr>
            <a:xfrm rot="10800000">
              <a:off x="6092042" y="0"/>
              <a:ext cx="366486" cy="1651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직사각형 7"/>
            <p:cNvSpPr/>
            <p:nvPr/>
          </p:nvSpPr>
          <p:spPr>
            <a:xfrm rot="10800000">
              <a:off x="0" y="0"/>
              <a:ext cx="6357257" cy="16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직사각형 8"/>
            <p:cNvSpPr/>
            <p:nvPr/>
          </p:nvSpPr>
          <p:spPr>
            <a:xfrm rot="10800000">
              <a:off x="8077200" y="0"/>
              <a:ext cx="1066800" cy="1651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직사각형 9"/>
            <p:cNvSpPr/>
            <p:nvPr/>
          </p:nvSpPr>
          <p:spPr>
            <a:xfrm rot="10800000">
              <a:off x="7278255" y="0"/>
              <a:ext cx="875145" cy="16510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직사각형 10"/>
            <p:cNvSpPr/>
            <p:nvPr/>
          </p:nvSpPr>
          <p:spPr>
            <a:xfrm rot="10800000">
              <a:off x="6160655" y="0"/>
              <a:ext cx="1281546" cy="1651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2" name="직사각형 11"/>
          <p:cNvSpPr/>
          <p:nvPr/>
        </p:nvSpPr>
        <p:spPr>
          <a:xfrm rot="16200000">
            <a:off x="4305299" y="-4229101"/>
            <a:ext cx="533402" cy="9144000"/>
          </a:xfrm>
          <a:prstGeom prst="rect">
            <a:avLst/>
          </a:prstGeom>
          <a:solidFill>
            <a:schemeClr val="bg2">
              <a:lumMod val="25000"/>
            </a:schemeClr>
          </a:solidFill>
          <a:ln w="25400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643042" y="1214422"/>
            <a:ext cx="7000924" cy="1031200"/>
          </a:xfrm>
        </p:spPr>
        <p:txBody>
          <a:bodyPr/>
          <a:lstStyle>
            <a:lvl1pPr>
              <a:defRPr sz="4400">
                <a:solidFill>
                  <a:schemeClr val="tx2"/>
                </a:solidFill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4" hasCustomPrompt="1"/>
          </p:nvPr>
        </p:nvSpPr>
        <p:spPr>
          <a:xfrm>
            <a:off x="1643042" y="2357438"/>
            <a:ext cx="4352925" cy="346710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/>
            <a:r>
              <a:rPr lang="ko-KR" altLang="en-US"/>
              <a:t>첫째 목차</a:t>
            </a:r>
            <a:endParaRPr lang="ko-KR" altLang="en-US"/>
          </a:p>
          <a:p>
            <a:pPr lvl="0"/>
            <a:r>
              <a:rPr lang="ko-KR" altLang="en-US"/>
              <a:t>둘째 목차</a:t>
            </a:r>
            <a:endParaRPr lang="ko-KR" altLang="en-US"/>
          </a:p>
          <a:p>
            <a:pPr lvl="0"/>
            <a:r>
              <a:rPr lang="ko-KR" altLang="en-US"/>
              <a:t>셋째 목차</a:t>
            </a:r>
            <a:endParaRPr lang="ko-KR" altLang="en-US"/>
          </a:p>
          <a:p>
            <a:pPr lvl="0"/>
            <a:r>
              <a:rPr lang="ko-KR" altLang="en-US"/>
              <a:t>넷째 목차</a:t>
            </a:r>
            <a:endParaRPr lang="ko-KR" altLang="en-US"/>
          </a:p>
          <a:p>
            <a:pPr lvl="0"/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EC919DF9-70BA-4B35-824F-9DBA703248D4}" type="datetime1">
              <a:rPr lang="ko-KR" altLang="en-US"/>
              <a:pPr/>
              <a:t>2017-09-14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83EA2D13-3D58-4C81-988B-6DA3BC7C040B}" type="slidenum">
              <a:rPr lang="ko-KR" altLang="en-US"/>
              <a:pPr/>
              <a:t>‹#›</a:t>
            </a:fld>
            <a:endParaRPr lang="ko-KR" altLang="en-US"/>
          </a:p>
        </p:txBody>
      </p:sp>
      <p:grpSp>
        <p:nvGrpSpPr>
          <p:cNvPr id="18" name="그룹 22"/>
          <p:cNvGrpSpPr/>
          <p:nvPr/>
        </p:nvGrpSpPr>
        <p:grpSpPr>
          <a:xfrm rot="0">
            <a:off x="0" y="0"/>
            <a:ext cx="9144000" cy="609600"/>
            <a:chOff x="0" y="6248400"/>
            <a:chExt cx="9144000" cy="609600"/>
          </a:xfrm>
          <a:effectLst/>
        </p:grpSpPr>
        <p:sp>
          <p:nvSpPr>
            <p:cNvPr id="19" name="직사각형 18"/>
            <p:cNvSpPr/>
            <p:nvPr/>
          </p:nvSpPr>
          <p:spPr>
            <a:xfrm>
              <a:off x="2685472" y="6248400"/>
              <a:ext cx="366486" cy="60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직사각형 19"/>
            <p:cNvSpPr/>
            <p:nvPr/>
          </p:nvSpPr>
          <p:spPr>
            <a:xfrm>
              <a:off x="2786743" y="6248400"/>
              <a:ext cx="6357257" cy="609600"/>
            </a:xfrm>
            <a:prstGeom prst="rect">
              <a:avLst/>
            </a:prstGeom>
            <a:solidFill>
              <a:schemeClr val="accent1">
                <a:lumMod val="50000"/>
                <a:alpha val="70000"/>
              </a:schemeClr>
            </a:solidFill>
            <a:ln w="25400" cap="flat" cmpd="sng" algn="ctr">
              <a:noFill/>
              <a:prstDash val="solid"/>
            </a:ln>
            <a:effectLst/>
          </p:spPr>
        </p:sp>
        <p:sp>
          <p:nvSpPr>
            <p:cNvPr id="21" name="직사각형 20"/>
            <p:cNvSpPr/>
            <p:nvPr/>
          </p:nvSpPr>
          <p:spPr>
            <a:xfrm>
              <a:off x="0" y="6248400"/>
              <a:ext cx="1066800" cy="6096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직사각형 21"/>
            <p:cNvSpPr/>
            <p:nvPr/>
          </p:nvSpPr>
          <p:spPr>
            <a:xfrm>
              <a:off x="990600" y="6248400"/>
              <a:ext cx="875145" cy="60960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직사각형 22"/>
            <p:cNvSpPr/>
            <p:nvPr/>
          </p:nvSpPr>
          <p:spPr>
            <a:xfrm>
              <a:off x="1701799" y="6248400"/>
              <a:ext cx="1281546" cy="6096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24" name="그룹 22"/>
          <p:cNvGrpSpPr/>
          <p:nvPr/>
        </p:nvGrpSpPr>
        <p:grpSpPr>
          <a:xfrm rot="0">
            <a:off x="0" y="0"/>
            <a:ext cx="9144000" cy="609600"/>
            <a:chOff x="0" y="6248400"/>
            <a:chExt cx="9144000" cy="609600"/>
          </a:xfrm>
          <a:effectLst/>
        </p:grpSpPr>
        <p:sp>
          <p:nvSpPr>
            <p:cNvPr id="25" name="직사각형 24"/>
            <p:cNvSpPr/>
            <p:nvPr/>
          </p:nvSpPr>
          <p:spPr>
            <a:xfrm>
              <a:off x="2685472" y="6248400"/>
              <a:ext cx="366486" cy="60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직사각형 25"/>
            <p:cNvSpPr/>
            <p:nvPr/>
          </p:nvSpPr>
          <p:spPr>
            <a:xfrm>
              <a:off x="2786743" y="6248400"/>
              <a:ext cx="6357257" cy="609600"/>
            </a:xfrm>
            <a:prstGeom prst="rect">
              <a:avLst/>
            </a:prstGeom>
            <a:solidFill>
              <a:schemeClr val="accent1">
                <a:lumMod val="50000"/>
                <a:alpha val="70000"/>
              </a:schemeClr>
            </a:solidFill>
            <a:ln w="25400" cap="flat" cmpd="sng" algn="ctr">
              <a:noFill/>
              <a:prstDash val="solid"/>
            </a:ln>
            <a:effectLst/>
          </p:spPr>
        </p:sp>
        <p:sp>
          <p:nvSpPr>
            <p:cNvPr id="27" name="직사각형 26"/>
            <p:cNvSpPr/>
            <p:nvPr/>
          </p:nvSpPr>
          <p:spPr>
            <a:xfrm>
              <a:off x="0" y="6248400"/>
              <a:ext cx="1066800" cy="6096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직사각형 27"/>
            <p:cNvSpPr/>
            <p:nvPr/>
          </p:nvSpPr>
          <p:spPr>
            <a:xfrm>
              <a:off x="990600" y="6248400"/>
              <a:ext cx="875145" cy="60960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직사각형 28"/>
            <p:cNvSpPr/>
            <p:nvPr/>
          </p:nvSpPr>
          <p:spPr>
            <a:xfrm>
              <a:off x="1701799" y="6248400"/>
              <a:ext cx="1281546" cy="6096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20000" y="0"/>
            <a:ext cx="1524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25400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sp>
      <p:grpSp>
        <p:nvGrpSpPr>
          <p:cNvPr id="8" name="그룹 13"/>
          <p:cNvGrpSpPr/>
          <p:nvPr/>
        </p:nvGrpSpPr>
        <p:grpSpPr>
          <a:xfrm rot="0">
            <a:off x="0" y="-18000"/>
            <a:ext cx="165100" cy="6875999"/>
            <a:chOff x="0" y="-18000"/>
            <a:chExt cx="165100" cy="6875999"/>
          </a:xfrm>
        </p:grpSpPr>
        <p:sp>
          <p:nvSpPr>
            <p:cNvPr id="9" name="직사각형 8"/>
            <p:cNvSpPr/>
            <p:nvPr/>
          </p:nvSpPr>
          <p:spPr>
            <a:xfrm rot="5400000">
              <a:off x="-55243" y="2056633"/>
              <a:ext cx="275586" cy="1651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직사각형 9"/>
            <p:cNvSpPr/>
            <p:nvPr/>
          </p:nvSpPr>
          <p:spPr>
            <a:xfrm rot="5400000">
              <a:off x="-2307679" y="4385221"/>
              <a:ext cx="4780457" cy="165100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직사각형 10"/>
            <p:cNvSpPr/>
            <p:nvPr/>
          </p:nvSpPr>
          <p:spPr>
            <a:xfrm rot="5400000">
              <a:off x="-318550" y="300550"/>
              <a:ext cx="802200" cy="16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직사각형 11"/>
            <p:cNvSpPr/>
            <p:nvPr/>
          </p:nvSpPr>
          <p:spPr>
            <a:xfrm rot="5400000">
              <a:off x="-246491" y="973391"/>
              <a:ext cx="658081" cy="1651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직사각형 12"/>
            <p:cNvSpPr/>
            <p:nvPr/>
          </p:nvSpPr>
          <p:spPr>
            <a:xfrm rot="5400000">
              <a:off x="-399291" y="1660990"/>
              <a:ext cx="963682" cy="1651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7783286" y="274638"/>
            <a:ext cx="1186542" cy="5851525"/>
          </a:xfrm>
        </p:spPr>
        <p:txBody>
          <a:bodyPr vert="eaVert"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7108371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F51C7421-1023-4044-8AF5-0115FDDAE253}" type="datetime1">
              <a:rPr lang="ko-KR" altLang="en-US"/>
              <a:pPr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51DA520-B2BD-4C52-AEE1-B6D14B5F78A6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401BAA10-A09E-4BAD-8F26-F59F9BE2ABB5}" type="datetime1">
              <a:rPr lang="ko-KR" altLang="en-US"/>
              <a:pPr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51DA520-B2BD-4C52-AEE1-B6D14B5F78A6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빈 화면" type="blank" preserve="1">
  <p:cSld name="빈 화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5000"/>
                    <a:lumOff val="75000"/>
                  </a:schemeClr>
                </a:solidFill>
              </a:defRPr>
            </a:lvl1pPr>
          </a:lstStyle>
          <a:p>
            <a:pPr/>
            <a:fld id="{17358058-3378-45F4-849E-25EB15CA8A93}" type="datetime1">
              <a:rPr lang="ko-KR" altLang="en-US"/>
              <a:pPr/>
              <a:t>2017-09-14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5000"/>
                    <a:lumOff val="75000"/>
                  </a:schemeClr>
                </a:solidFill>
              </a:defRPr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5000"/>
                    <a:lumOff val="75000"/>
                  </a:schemeClr>
                </a:solidFill>
              </a:defRPr>
            </a:lvl1pPr>
          </a:lstStyle>
          <a:p>
            <a:pPr/>
            <a:fld id="{83EA2D13-3D58-4C81-988B-6DA3BC7C040B}" type="slidenum">
              <a:rPr lang="ko-KR" altLang="en-US"/>
              <a:pPr/>
              <a:t>‹#›</a:t>
            </a:fld>
            <a:endParaRPr lang="ko-KR" altLang="en-US"/>
          </a:p>
        </p:txBody>
      </p:sp>
      <p:grpSp>
        <p:nvGrpSpPr>
          <p:cNvPr id="2" name="그룹 17"/>
          <p:cNvGrpSpPr/>
          <p:nvPr/>
        </p:nvGrpSpPr>
        <p:grpSpPr>
          <a:xfrm rot="0">
            <a:off x="8978900" y="1050"/>
            <a:ext cx="165100" cy="6858000"/>
            <a:chOff x="8978900" y="-18000"/>
            <a:chExt cx="165100" cy="6876000"/>
          </a:xfrm>
        </p:grpSpPr>
        <p:sp>
          <p:nvSpPr>
            <p:cNvPr id="19" name="직사각형 18"/>
            <p:cNvSpPr/>
            <p:nvPr/>
          </p:nvSpPr>
          <p:spPr>
            <a:xfrm rot="16200000">
              <a:off x="8923657" y="4618267"/>
              <a:ext cx="275586" cy="1651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직사각형 19"/>
            <p:cNvSpPr/>
            <p:nvPr/>
          </p:nvSpPr>
          <p:spPr>
            <a:xfrm rot="16200000">
              <a:off x="6671221" y="2289679"/>
              <a:ext cx="4780457" cy="165100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 w="25400" cap="flat" cmpd="sng" algn="ctr">
              <a:noFill/>
              <a:prstDash val="solid"/>
            </a:ln>
            <a:effectLst/>
          </p:spPr>
        </p:sp>
        <p:sp>
          <p:nvSpPr>
            <p:cNvPr id="21" name="직사각형 20"/>
            <p:cNvSpPr/>
            <p:nvPr/>
          </p:nvSpPr>
          <p:spPr>
            <a:xfrm rot="16200000">
              <a:off x="8660350" y="6374350"/>
              <a:ext cx="802200" cy="16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직사각형 21"/>
            <p:cNvSpPr/>
            <p:nvPr/>
          </p:nvSpPr>
          <p:spPr>
            <a:xfrm rot="16200000">
              <a:off x="8732409" y="5701509"/>
              <a:ext cx="658081" cy="1651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직사각형 22"/>
            <p:cNvSpPr/>
            <p:nvPr/>
          </p:nvSpPr>
          <p:spPr>
            <a:xfrm rot="16200000">
              <a:off x="8579609" y="5013910"/>
              <a:ext cx="963682" cy="1651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6" name="그룹 23"/>
          <p:cNvGrpSpPr/>
          <p:nvPr/>
        </p:nvGrpSpPr>
        <p:grpSpPr>
          <a:xfrm rot="0">
            <a:off x="0" y="1050"/>
            <a:ext cx="165100" cy="6858000"/>
            <a:chOff x="0" y="-18000"/>
            <a:chExt cx="165100" cy="6875999"/>
          </a:xfrm>
        </p:grpSpPr>
        <p:sp>
          <p:nvSpPr>
            <p:cNvPr id="25" name="직사각형 24"/>
            <p:cNvSpPr/>
            <p:nvPr/>
          </p:nvSpPr>
          <p:spPr>
            <a:xfrm rot="5400000">
              <a:off x="-55243" y="2056633"/>
              <a:ext cx="275586" cy="1651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직사각형 25"/>
            <p:cNvSpPr/>
            <p:nvPr/>
          </p:nvSpPr>
          <p:spPr>
            <a:xfrm rot="5400000">
              <a:off x="-2307679" y="4385221"/>
              <a:ext cx="4780457" cy="165100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 w="25400" cap="flat" cmpd="sng" algn="ctr">
              <a:noFill/>
              <a:prstDash val="solid"/>
            </a:ln>
            <a:effectLst/>
          </p:spPr>
        </p:sp>
        <p:sp>
          <p:nvSpPr>
            <p:cNvPr id="27" name="직사각형 26"/>
            <p:cNvSpPr/>
            <p:nvPr/>
          </p:nvSpPr>
          <p:spPr>
            <a:xfrm rot="5400000">
              <a:off x="-318550" y="300550"/>
              <a:ext cx="802200" cy="16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직사각형 27"/>
            <p:cNvSpPr/>
            <p:nvPr/>
          </p:nvSpPr>
          <p:spPr>
            <a:xfrm rot="5400000">
              <a:off x="-246491" y="973391"/>
              <a:ext cx="658081" cy="1651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직사각형 28"/>
            <p:cNvSpPr/>
            <p:nvPr/>
          </p:nvSpPr>
          <p:spPr>
            <a:xfrm rot="5400000">
              <a:off x="-399291" y="1660990"/>
              <a:ext cx="963682" cy="1651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 rot="0">
            <a:off x="0" y="6248400"/>
            <a:ext cx="9144000" cy="609600"/>
            <a:chOff x="0" y="6248400"/>
            <a:chExt cx="9144000" cy="609600"/>
          </a:xfrm>
        </p:grpSpPr>
        <p:sp>
          <p:nvSpPr>
            <p:cNvPr id="8" name="직사각형 7"/>
            <p:cNvSpPr/>
            <p:nvPr/>
          </p:nvSpPr>
          <p:spPr>
            <a:xfrm>
              <a:off x="2685472" y="6248400"/>
              <a:ext cx="366486" cy="60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직사각형 8"/>
            <p:cNvSpPr/>
            <p:nvPr/>
          </p:nvSpPr>
          <p:spPr>
            <a:xfrm>
              <a:off x="2786743" y="6248400"/>
              <a:ext cx="6357257" cy="609600"/>
            </a:xfrm>
            <a:prstGeom prst="rect">
              <a:avLst/>
            </a:prstGeom>
            <a:solidFill>
              <a:schemeClr val="accent1">
                <a:lumMod val="50000"/>
                <a:alpha val="70000"/>
              </a:schemeClr>
            </a:solid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직사각형 9"/>
            <p:cNvSpPr/>
            <p:nvPr/>
          </p:nvSpPr>
          <p:spPr>
            <a:xfrm>
              <a:off x="0" y="6248400"/>
              <a:ext cx="1066800" cy="6096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직사각형 10"/>
            <p:cNvSpPr/>
            <p:nvPr/>
          </p:nvSpPr>
          <p:spPr>
            <a:xfrm>
              <a:off x="990600" y="6248400"/>
              <a:ext cx="875145" cy="60960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직사각형 11"/>
            <p:cNvSpPr/>
            <p:nvPr/>
          </p:nvSpPr>
          <p:spPr>
            <a:xfrm>
              <a:off x="1701799" y="6248400"/>
              <a:ext cx="1281546" cy="6096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13" name="그룹 28"/>
          <p:cNvGrpSpPr/>
          <p:nvPr/>
        </p:nvGrpSpPr>
        <p:grpSpPr>
          <a:xfrm rot="0">
            <a:off x="0" y="0"/>
            <a:ext cx="9144000" cy="165100"/>
            <a:chOff x="0" y="0"/>
            <a:chExt cx="9144000" cy="165100"/>
          </a:xfrm>
        </p:grpSpPr>
        <p:sp>
          <p:nvSpPr>
            <p:cNvPr id="14" name="직사각형 13"/>
            <p:cNvSpPr/>
            <p:nvPr/>
          </p:nvSpPr>
          <p:spPr>
            <a:xfrm rot="10800000">
              <a:off x="6092042" y="0"/>
              <a:ext cx="366486" cy="1651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직사각형 14"/>
            <p:cNvSpPr/>
            <p:nvPr/>
          </p:nvSpPr>
          <p:spPr>
            <a:xfrm rot="10800000">
              <a:off x="0" y="0"/>
              <a:ext cx="6357257" cy="165100"/>
            </a:xfrm>
            <a:prstGeom prst="rect">
              <a:avLst/>
            </a:prstGeom>
            <a:solidFill>
              <a:schemeClr val="accent1">
                <a:lumMod val="50000"/>
                <a:alpha val="70000"/>
              </a:schemeClr>
            </a:solidFill>
            <a:ln w="25400" cap="flat" cmpd="sng" algn="ctr">
              <a:noFill/>
              <a:prstDash val="solid"/>
            </a:ln>
            <a:effectLst/>
          </p:spPr>
        </p:sp>
        <p:sp>
          <p:nvSpPr>
            <p:cNvPr id="16" name="직사각형 15"/>
            <p:cNvSpPr/>
            <p:nvPr/>
          </p:nvSpPr>
          <p:spPr>
            <a:xfrm rot="10800000">
              <a:off x="8077200" y="0"/>
              <a:ext cx="1066800" cy="1651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직사각형 16"/>
            <p:cNvSpPr/>
            <p:nvPr/>
          </p:nvSpPr>
          <p:spPr>
            <a:xfrm rot="10800000">
              <a:off x="7278255" y="0"/>
              <a:ext cx="875145" cy="16510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직사각형 17"/>
            <p:cNvSpPr/>
            <p:nvPr/>
          </p:nvSpPr>
          <p:spPr>
            <a:xfrm rot="10800000">
              <a:off x="6160655" y="0"/>
              <a:ext cx="1281546" cy="1651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85800" y="2732314"/>
            <a:ext cx="7772400" cy="1201505"/>
          </a:xfrm>
        </p:spPr>
        <p:txBody>
          <a:bodyPr anchor="ctr"/>
          <a:lstStyle>
            <a:lvl1pPr algn="ctr">
              <a:defRPr sz="5400" b="0" cap="all">
                <a:solidFill>
                  <a:schemeClr val="tx2"/>
                </a:solidFill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0" y="3929066"/>
            <a:ext cx="7772400" cy="477834"/>
          </a:xfrm>
        </p:spPr>
        <p:txBody>
          <a:bodyPr anchor="ctr"/>
          <a:lstStyle>
            <a:lvl1pPr marL="0" indent="0" algn="ctr">
              <a:buNone/>
              <a:defRPr sz="20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98FC97C4-6B48-4E23-8622-824FA576C638}" type="datetime1">
              <a:rPr lang="ko-KR" altLang="en-US"/>
              <a:pPr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51DA520-B2BD-4C52-AEE1-B6D14B5F78A6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49830"/>
            <a:ext cx="4038600" cy="477633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49830"/>
            <a:ext cx="4038600" cy="477633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C419138E-9E16-4545-A75F-8CC439FA8461}" type="datetime1">
              <a:rPr lang="ko-KR" altLang="en-US"/>
              <a:pPr/>
              <a:t>2017-09-14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51DA520-B2BD-4C52-AEE1-B6D14B5F78A6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obj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4D092B3B-38D5-4566-B116-D11A30E13BF5}" type="datetime1">
              <a:rPr lang="ko-KR" altLang="en-US"/>
              <a:pPr/>
              <a:t>2017-09-14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83EA2D13-3D58-4C81-988B-6DA3BC7C040B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188890"/>
            <a:ext cx="8229600" cy="80171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6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8" y="1300163"/>
            <a:ext cx="8229600" cy="4889622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2AC6B901-48F2-47A7-9372-F1C330481E82}" type="datetime1">
              <a:rPr lang="ko-KR" altLang="en-US"/>
              <a:pPr/>
              <a:t>2017-09-14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83EA2D13-3D58-4C81-988B-6DA3BC7C040B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188890"/>
            <a:ext cx="8229600" cy="801710"/>
          </a:xfrm>
        </p:spPr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86190"/>
            <a:ext cx="4038600" cy="24002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sz="quarter" idx="13"/>
          </p:nvPr>
        </p:nvSpPr>
        <p:spPr>
          <a:xfrm>
            <a:off x="4648200" y="1286190"/>
            <a:ext cx="4038600" cy="24002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1" name="내용 개체 틀 2"/>
          <p:cNvSpPr>
            <a:spLocks noGrp="1"/>
          </p:cNvSpPr>
          <p:nvPr>
            <p:ph sz="quarter" idx="14"/>
          </p:nvPr>
        </p:nvSpPr>
        <p:spPr>
          <a:xfrm>
            <a:off x="457200" y="3829734"/>
            <a:ext cx="4038600" cy="24002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2" name="내용 개체 틀 2"/>
          <p:cNvSpPr>
            <a:spLocks noGrp="1"/>
          </p:cNvSpPr>
          <p:nvPr>
            <p:ph sz="quarter" idx="15"/>
          </p:nvPr>
        </p:nvSpPr>
        <p:spPr>
          <a:xfrm>
            <a:off x="4648200" y="3829734"/>
            <a:ext cx="4038600" cy="24002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6CE64BCB-319E-4E1F-ACEF-3759601F72EB}" type="datetime1">
              <a:rPr lang="ko-KR" altLang="en-US"/>
              <a:pPr/>
              <a:t>2017-09-14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83EA2D13-3D58-4C81-988B-6DA3BC7C040B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273176" y="1300163"/>
            <a:ext cx="6524624" cy="3910012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73176" y="5257800"/>
            <a:ext cx="6524624" cy="8048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786E6CDF-4321-43CD-BC03-71955125F6C2}" type="datetime1">
              <a:rPr lang="ko-KR" altLang="en-US"/>
              <a:pPr/>
              <a:t>2017-09-14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83EA2D13-3D58-4C81-988B-6DA3BC7C040B}" type="slidenum">
              <a:rPr lang="ko-KR" altLang="en-US"/>
              <a:pPr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188890"/>
            <a:ext cx="8229600" cy="80171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13" Type="http://schemas.openxmlformats.org/officeDocument/2006/relationships/slideLayout" Target="../slideLayouts/slideLayout12.xml"  /><Relationship Id="rId2" Type="http://schemas.openxmlformats.org/officeDocument/2006/relationships/slideLayout" Target="../slideLayouts/slideLayout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직선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2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sp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188890"/>
            <a:ext cx="8229600" cy="80171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4913973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/>
            <a:fld id="{29CDC68B-64A2-476A-BC18-6B92D66850AF}" type="datetime1">
              <a:rPr lang="ko-KR" altLang="en-US"/>
              <a:pPr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/>
            <a:fld id="{83EA2D13-3D58-4C81-988B-6DA3BC7C040B}" type="slidenum">
              <a:rPr lang="ko-KR" altLang="en-US"/>
              <a:pPr/>
              <a:t>‹#›</a:t>
            </a:fld>
            <a:endParaRPr lang="ko-KR" altLang="en-US"/>
          </a:p>
        </p:txBody>
      </p:sp>
      <p:grpSp>
        <p:nvGrpSpPr>
          <p:cNvPr id="7" name="그룹 23"/>
          <p:cNvGrpSpPr/>
          <p:nvPr/>
        </p:nvGrpSpPr>
        <p:grpSpPr>
          <a:xfrm rot="0">
            <a:off x="8978900" y="1050"/>
            <a:ext cx="165100" cy="6858000"/>
            <a:chOff x="8978900" y="-18000"/>
            <a:chExt cx="165100" cy="6876000"/>
          </a:xfrm>
        </p:grpSpPr>
        <p:sp>
          <p:nvSpPr>
            <p:cNvPr id="12" name="직사각형 11"/>
            <p:cNvSpPr/>
            <p:nvPr/>
          </p:nvSpPr>
          <p:spPr>
            <a:xfrm rot="16200000">
              <a:off x="8923657" y="4618267"/>
              <a:ext cx="275586" cy="1651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직사각형 12"/>
            <p:cNvSpPr/>
            <p:nvPr/>
          </p:nvSpPr>
          <p:spPr>
            <a:xfrm rot="16200000">
              <a:off x="6671221" y="2289679"/>
              <a:ext cx="4780457" cy="165100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직사각형 13"/>
            <p:cNvSpPr/>
            <p:nvPr/>
          </p:nvSpPr>
          <p:spPr>
            <a:xfrm rot="16200000">
              <a:off x="8660350" y="6374350"/>
              <a:ext cx="802200" cy="16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직사각형 14"/>
            <p:cNvSpPr/>
            <p:nvPr/>
          </p:nvSpPr>
          <p:spPr>
            <a:xfrm rot="16200000">
              <a:off x="8732409" y="5701509"/>
              <a:ext cx="658081" cy="1651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직사각형 15"/>
            <p:cNvSpPr/>
            <p:nvPr/>
          </p:nvSpPr>
          <p:spPr>
            <a:xfrm rot="16200000">
              <a:off x="8579609" y="5013910"/>
              <a:ext cx="963682" cy="1651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8" name="그룹 21"/>
          <p:cNvGrpSpPr/>
          <p:nvPr/>
        </p:nvGrpSpPr>
        <p:grpSpPr>
          <a:xfrm rot="0">
            <a:off x="0" y="1050"/>
            <a:ext cx="165100" cy="6858000"/>
            <a:chOff x="0" y="-18000"/>
            <a:chExt cx="165100" cy="6875999"/>
          </a:xfrm>
        </p:grpSpPr>
        <p:sp>
          <p:nvSpPr>
            <p:cNvPr id="19" name="직사각형 18"/>
            <p:cNvSpPr/>
            <p:nvPr/>
          </p:nvSpPr>
          <p:spPr>
            <a:xfrm rot="5400000">
              <a:off x="-55243" y="2056633"/>
              <a:ext cx="275586" cy="1651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직사각형 19"/>
            <p:cNvSpPr/>
            <p:nvPr/>
          </p:nvSpPr>
          <p:spPr>
            <a:xfrm rot="5400000">
              <a:off x="-2307679" y="4385221"/>
              <a:ext cx="4780457" cy="165100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 w="25400" cap="flat" cmpd="sng" algn="ctr">
              <a:noFill/>
              <a:prstDash val="solid"/>
            </a:ln>
            <a:effectLst/>
          </p:spPr>
        </p:sp>
        <p:sp>
          <p:nvSpPr>
            <p:cNvPr id="21" name="직사각형 20"/>
            <p:cNvSpPr/>
            <p:nvPr/>
          </p:nvSpPr>
          <p:spPr>
            <a:xfrm rot="5400000">
              <a:off x="-318550" y="300550"/>
              <a:ext cx="802200" cy="16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직사각형 22"/>
            <p:cNvSpPr/>
            <p:nvPr/>
          </p:nvSpPr>
          <p:spPr>
            <a:xfrm rot="5400000">
              <a:off x="-246491" y="973391"/>
              <a:ext cx="658081" cy="1651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직사각형 24"/>
            <p:cNvSpPr/>
            <p:nvPr/>
          </p:nvSpPr>
          <p:spPr>
            <a:xfrm rot="5400000">
              <a:off x="-399291" y="1660990"/>
              <a:ext cx="963682" cy="1651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600" b="0" kern="1200">
          <a:solidFill>
            <a:schemeClr val="tx2">
              <a:lumMod val="10000"/>
              <a:lumOff val="90000"/>
            </a:schemeClr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"/>
        <a:buChar char="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25475" indent="-244475" algn="l" defTabSz="914400" rtl="0" eaLnBrk="1" latinLnBrk="1" hangingPunct="1">
        <a:spcBef>
          <a:spcPct val="20000"/>
        </a:spcBef>
        <a:buClr>
          <a:schemeClr val="tx2">
            <a:lumMod val="90000"/>
            <a:lumOff val="10000"/>
          </a:schemeClr>
        </a:buClr>
        <a:buSzPct val="80000"/>
        <a:buFont typeface="Wingdings"/>
        <a:buChar char="l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87425" indent="-27146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SzPct val="100000"/>
        <a:buFont typeface="Wingdings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349375" indent="-271463" algn="l" defTabSz="914400" rtl="0" eaLnBrk="1" latinLnBrk="1" hangingPunct="1">
        <a:spcBef>
          <a:spcPct val="20000"/>
        </a:spcBef>
        <a:buClr>
          <a:schemeClr val="tx2">
            <a:lumMod val="90000"/>
            <a:lumOff val="10000"/>
          </a:schemeClr>
        </a:buClr>
        <a:buSzPct val="100000"/>
        <a:buFont typeface="Arial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701800" indent="-261938" algn="l" defTabSz="914400" rtl="0" eaLnBrk="1" latinLnBrk="1" hangingPunct="1">
        <a:spcBef>
          <a:spcPct val="20000"/>
        </a:spcBef>
        <a:buClr>
          <a:schemeClr val="tx1"/>
        </a:buClr>
        <a:buSzPct val="100000"/>
        <a:buFont typeface="Arial"/>
        <a:buChar char="»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066925" indent="-276225" algn="l" defTabSz="914400" rtl="0" eaLnBrk="1" latinLnBrk="1" hangingPunct="1">
        <a:spcBef>
          <a:spcPct val="20000"/>
        </a:spcBef>
        <a:buClr>
          <a:schemeClr val="tx1"/>
        </a:buClr>
        <a:buFont typeface="Tahoma"/>
        <a:buChar char="»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419350" indent="-266700" algn="l" defTabSz="914400" rtl="0" eaLnBrk="1" latinLnBrk="1" hangingPunct="1">
        <a:spcBef>
          <a:spcPct val="20000"/>
        </a:spcBef>
        <a:buClr>
          <a:schemeClr val="tx1"/>
        </a:buClr>
        <a:buFont typeface="Tahoma"/>
        <a:buChar char="»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781300" indent="-266700" algn="l" defTabSz="914400" rtl="0" eaLnBrk="1" latinLnBrk="1" hangingPunct="1">
        <a:spcBef>
          <a:spcPct val="20000"/>
        </a:spcBef>
        <a:buClr>
          <a:schemeClr val="tx1"/>
        </a:buClr>
        <a:buFont typeface="Tahoma"/>
        <a:buChar char="»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3141663" indent="-274638" algn="l" defTabSz="914400" rtl="0" eaLnBrk="1" latinLnBrk="1" hangingPunct="1">
        <a:spcBef>
          <a:spcPct val="20000"/>
        </a:spcBef>
        <a:buClr>
          <a:schemeClr val="tx1"/>
        </a:buClr>
        <a:buFont typeface="Tahoma"/>
        <a:buChar char="»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/>
            <a:r>
              <a:rPr lang="ko-KR" altLang="en-US"/>
              <a:t>게임 스토리 기획</a:t>
            </a:r>
            <a:endParaRPr lang="ko-KR" altLang="en-US"/>
          </a:p>
        </p:txBody>
      </p:sp>
      <p:sp>
        <p:nvSpPr>
          <p:cNvPr id="5" name="직사각형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/>
            <a:r>
              <a:rPr lang="ko-KR" altLang="en-US"/>
              <a:t>2012182026이관구</a:t>
            </a:r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/>
            <a:r>
              <a:rPr lang="ko-KR" altLang="en-US"/>
              <a:t>게임 스토리</a:t>
            </a:r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lang="ko-KR" altLang="en-US"/>
              <a:t>세상이 점점 발전하면서 엄청난 무기들이 개발됨</a:t>
            </a:r>
            <a:endParaRPr lang="ko-KR" altLang="en-US"/>
          </a:p>
          <a:p>
            <a:pPr/>
            <a:r>
              <a:rPr lang="ko-KR" altLang="en-US"/>
              <a:t>각 나라는 전쟁을 하게 되면 앞으로 모든 사람이 죽을거라 판단됨</a:t>
            </a:r>
            <a:endParaRPr lang="ko-KR" altLang="en-US"/>
          </a:p>
          <a:p>
            <a:pPr/>
            <a:r>
              <a:rPr lang="ko-KR" altLang="en-US"/>
              <a:t>그럼에도 불구하고 국가 별 또는 거대한 이해관계별로 자원과 종교등의 갈등이 발생해서 해결할 필요가 있음</a:t>
            </a:r>
            <a:endParaRPr lang="ko-KR" altLang="en-US"/>
          </a:p>
          <a:p>
            <a:pPr/>
            <a:r>
              <a:rPr lang="ko-KR" altLang="en-US"/>
              <a:t>이때 가상세계에서 대리전쟁을 펼쳐 이기게 되면 해당 갈등에서 승리자의 의견으로 해결하게 되는 세상이 옴</a:t>
            </a:r>
            <a:endParaRPr lang="ko-KR" altLang="en-US"/>
          </a:p>
          <a:p>
            <a:pPr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/>
            <a:r>
              <a:rPr lang="ko-KR" altLang="en-US"/>
              <a:t>게임스토리</a:t>
            </a:r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lang="ko-KR" altLang="en-US"/>
              <a:t>가상세계에서 펼쳐지는 대리 전쟁이므로 공정하게 진행됨.</a:t>
            </a:r>
            <a:endParaRPr lang="ko-KR" altLang="en-US"/>
          </a:p>
          <a:p>
            <a:pPr/>
            <a:r>
              <a:rPr lang="ko-KR" altLang="en-US"/>
              <a:t>즉 유닛이나 건물의 차이는 없음</a:t>
            </a:r>
            <a:endParaRPr lang="ko-KR" altLang="en-US"/>
          </a:p>
          <a:p>
            <a:pPr/>
            <a:r>
              <a:rPr lang="ko-KR" altLang="en-US"/>
              <a:t>1대1로 펼쳐지며 전쟁 시작전 서로 동일한 자원을 받게 됨</a:t>
            </a:r>
            <a:endParaRPr lang="ko-KR" altLang="en-US"/>
          </a:p>
          <a:p>
            <a:pPr/>
            <a:r>
              <a:rPr lang="ko-KR" altLang="en-US"/>
              <a:t>이 동일한 자원으로 전쟁전에 미리 유닛들을 구성을 하게됨 </a:t>
            </a:r>
            <a:endParaRPr lang="ko-KR" altLang="en-US"/>
          </a:p>
          <a:p>
            <a:pPr/>
            <a:r>
              <a:rPr lang="ko-KR" altLang="en-US"/>
              <a:t>스킬들은 전투시작전 자원들로 구매하며, 각각의 스킬은 구매 한 횟수만큼 사용가능</a:t>
            </a:r>
            <a:endParaRPr lang="ko-KR" altLang="en-US"/>
          </a:p>
          <a:p>
            <a:pPr/>
            <a:r>
              <a:rPr lang="ko-KR" altLang="en-US"/>
              <a:t>또한 시작전 유닛을 자원을 소모해 업그레이드 할수도 있음</a:t>
            </a:r>
            <a:endParaRPr lang="ko-KR" altLang="en-US"/>
          </a:p>
          <a:p>
            <a:pPr/>
            <a:r>
              <a:rPr lang="ko-KR" altLang="en-US"/>
              <a:t>유닛을 구성하고 배치를 한후 전쟁 시작을 하게되면 서로의 유닛이 공개되고 자동으로 전투를 진행하게됨</a:t>
            </a:r>
            <a:endParaRPr lang="ko-KR" altLang="en-US"/>
          </a:p>
          <a:p>
            <a:pPr/>
            <a:r>
              <a:rPr lang="ko-KR" altLang="en-US"/>
              <a:t>전투는 자동이지만 가상전쟁에서 영향이 큰 스킬들은 대리자가 실시간으로 판단해서 사용해야 함</a:t>
            </a:r>
            <a:endParaRPr lang="ko-KR" altLang="en-US"/>
          </a:p>
          <a:p>
            <a:pPr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/>
            <a:r>
              <a:rPr lang="ko-KR" altLang="en-US"/>
              <a:t>간단한 게임진행 순서</a:t>
            </a:r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 rot="0">
            <a:off x="4572000" y="1196721"/>
            <a:ext cx="4392549" cy="3816477"/>
            <a:chOff x="3491865" y="1340739"/>
            <a:chExt cx="4392549" cy="3816477"/>
          </a:xfrm>
        </p:grpSpPr>
        <p:sp>
          <p:nvSpPr>
            <p:cNvPr id="4" name="직사각형 3"/>
            <p:cNvSpPr/>
            <p:nvPr/>
          </p:nvSpPr>
          <p:spPr>
            <a:xfrm>
              <a:off x="3491865" y="1340739"/>
              <a:ext cx="1584198" cy="936117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  <a:r>
                <a:rPr lang="ko-KR" altLang="en-US"/>
                <a:t>시작전</a:t>
              </a:r>
              <a:endParaRPr lang="ko-KR" altLang="en-US"/>
            </a:p>
            <a:p>
              <a:pPr algn="ctr"/>
              <a:r>
                <a:rPr lang="ko-KR" altLang="en-US"/>
                <a:t>유닛/스킬/성능 구성</a:t>
              </a:r>
              <a:endParaRPr lang="ko-KR" altLang="en-US"/>
            </a:p>
          </p:txBody>
        </p:sp>
        <p:cxnSp>
          <p:nvCxnSpPr>
            <p:cNvPr id="6" name="직선 화살표 연결선 5"/>
            <p:cNvCxnSpPr>
              <a:stCxn id="4" idx="2"/>
            </p:cNvCxnSpPr>
            <p:nvPr/>
          </p:nvCxnSpPr>
          <p:spPr>
            <a:xfrm rot="16200000" flipH="1">
              <a:off x="4031932" y="2528887"/>
              <a:ext cx="50406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/>
            <p:cNvSpPr/>
            <p:nvPr/>
          </p:nvSpPr>
          <p:spPr>
            <a:xfrm>
              <a:off x="5796153" y="1376743"/>
              <a:ext cx="1584198" cy="864108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  <a:r>
                <a:rPr lang="ko-KR" altLang="en-US"/>
                <a:t>유닛 &gt; 성능</a:t>
              </a:r>
              <a:endParaRPr lang="ko-KR" altLang="en-US"/>
            </a:p>
            <a:p>
              <a:pPr algn="ctr"/>
              <a:r>
                <a:rPr lang="ko-KR" altLang="en-US"/>
                <a:t>성능 &gt; 스킬</a:t>
              </a:r>
              <a:endParaRPr lang="ko-KR" altLang="en-US"/>
            </a:p>
            <a:p>
              <a:pPr algn="ctr"/>
              <a:r>
                <a:rPr lang="ko-KR" altLang="en-US"/>
                <a:t>스킬 &gt; 유닛</a:t>
              </a:r>
              <a:endParaRPr lang="ko-KR" altLang="en-US"/>
            </a:p>
          </p:txBody>
        </p:sp>
        <p:cxnSp>
          <p:nvCxnSpPr>
            <p:cNvPr id="8" name="직선 화살표 연결선 7"/>
            <p:cNvCxnSpPr>
              <a:stCxn id="4" idx="3"/>
              <a:endCxn id="7" idx="1"/>
            </p:cNvCxnSpPr>
            <p:nvPr/>
          </p:nvCxnSpPr>
          <p:spPr>
            <a:xfrm>
              <a:off x="5076063" y="1808797"/>
              <a:ext cx="7200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/>
            <p:cNvSpPr/>
            <p:nvPr/>
          </p:nvSpPr>
          <p:spPr>
            <a:xfrm>
              <a:off x="3491865" y="2780919"/>
              <a:ext cx="1728216" cy="1080135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  <a:r>
                <a:rPr lang="ko-KR" altLang="en-US"/>
                <a:t>유닛 배치</a:t>
              </a:r>
              <a:endParaRPr lang="ko-KR" altLang="en-US"/>
            </a:p>
            <a:p>
              <a:pPr algn="ctr"/>
              <a:r>
                <a:rPr lang="ko-KR" altLang="en-US"/>
                <a:t>및</a:t>
              </a:r>
              <a:endParaRPr lang="ko-KR" altLang="en-US"/>
            </a:p>
            <a:p>
              <a:pPr algn="ctr"/>
              <a:r>
                <a:rPr lang="ko-KR" altLang="en-US"/>
                <a:t>전쟁 준비 완료</a:t>
              </a:r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491865" y="4293108"/>
              <a:ext cx="1728216" cy="864108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  <a:r>
                <a:rPr lang="ko-KR" altLang="en-US"/>
                <a:t>게임 시작</a:t>
              </a:r>
              <a:endParaRPr lang="ko-KR" altLang="en-US"/>
            </a:p>
            <a:p>
              <a:pPr algn="ctr"/>
              <a:r>
                <a:rPr lang="ko-KR" altLang="en-US"/>
                <a:t>자동 전투</a:t>
              </a:r>
              <a:endParaRPr lang="ko-KR" altLang="en-US"/>
            </a:p>
          </p:txBody>
        </p:sp>
        <p:cxnSp>
          <p:nvCxnSpPr>
            <p:cNvPr id="11" name="직선 화살표 연결선 10"/>
            <p:cNvCxnSpPr>
              <a:stCxn id="9" idx="2"/>
              <a:endCxn id="10" idx="0"/>
            </p:cNvCxnSpPr>
            <p:nvPr/>
          </p:nvCxnSpPr>
          <p:spPr>
            <a:xfrm rot="16200000" flipH="1">
              <a:off x="4139946" y="4077081"/>
              <a:ext cx="43205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5940171" y="4293108"/>
              <a:ext cx="1944243" cy="864108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  <a:r>
                <a:rPr lang="ko-KR" altLang="en-US"/>
                <a:t>적절한 스킬을</a:t>
              </a:r>
              <a:endParaRPr lang="ko-KR" altLang="en-US"/>
            </a:p>
            <a:p>
              <a:pPr algn="ctr"/>
              <a:r>
                <a:rPr lang="ko-KR" altLang="en-US"/>
                <a:t>타이밍에 맞게</a:t>
              </a:r>
              <a:endParaRPr lang="ko-KR" altLang="en-US"/>
            </a:p>
            <a:p>
              <a:pPr algn="ctr"/>
              <a:r>
                <a:rPr lang="ko-KR" altLang="en-US"/>
                <a:t>사용</a:t>
              </a:r>
              <a:endParaRPr lang="ko-KR" altLang="en-US"/>
            </a:p>
          </p:txBody>
        </p:sp>
        <p:cxnSp>
          <p:nvCxnSpPr>
            <p:cNvPr id="13" name="직선 화살표 연결선 12"/>
            <p:cNvCxnSpPr>
              <a:stCxn id="10" idx="3"/>
              <a:endCxn id="12" idx="1"/>
            </p:cNvCxnSpPr>
            <p:nvPr/>
          </p:nvCxnSpPr>
          <p:spPr>
            <a:xfrm>
              <a:off x="5220081" y="4725162"/>
              <a:ext cx="72009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직사각형 14"/>
          <p:cNvSpPr/>
          <p:nvPr/>
        </p:nvSpPr>
        <p:spPr>
          <a:xfrm>
            <a:off x="251460" y="1340739"/>
            <a:ext cx="3888486" cy="5400675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sp>
      <p:sp>
        <p:nvSpPr>
          <p:cNvPr id="16" name="타원 15"/>
          <p:cNvSpPr/>
          <p:nvPr/>
        </p:nvSpPr>
        <p:spPr>
          <a:xfrm>
            <a:off x="1547622" y="1340739"/>
            <a:ext cx="1512189" cy="648081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r>
              <a:rPr lang="ko-KR" altLang="en-US"/>
              <a:t>적 본진</a:t>
            </a:r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547622" y="4941189"/>
            <a:ext cx="1512189" cy="648081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algn="ctr" defTabSz="914400" eaLnBrk="1" latinLnBrk="1" hangingPunct="1"/>
            <a:r>
              <a:rPr xmlns:mc="http://schemas.openxmlformats.org/markup-compatibility/2006" xmlns:hp="http://schemas.haansoft.com/office/presentation/8.0" lang="ko-KR" altLang="en-US" sz="1800" b="0" i="0" spc="5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아군 본진</a:t>
            </a:r>
            <a:endParaRPr xmlns:mc="http://schemas.openxmlformats.org/markup-compatibility/2006" xmlns:hp="http://schemas.haansoft.com/office/presentation/8.0" lang="ko-KR" altLang="en-US" sz="1800" b="0" i="0" spc="5" mc:Ignorable="hp" hp:hslEmbossed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20" name="그룹 19"/>
          <p:cNvGrpSpPr/>
          <p:nvPr/>
        </p:nvGrpSpPr>
        <p:grpSpPr>
          <a:xfrm rot="0">
            <a:off x="755523" y="1664779"/>
            <a:ext cx="792119" cy="3600450"/>
            <a:chOff x="755522" y="1664779"/>
            <a:chExt cx="792119" cy="3600450"/>
          </a:xfrm>
          <a:effectLst>
            <a:glow rad="190500">
              <a:schemeClr val="accent6">
                <a:lumMod val="70000"/>
                <a:alpha val="50000"/>
              </a:schemeClr>
            </a:glow>
          </a:effectLst>
        </p:grpSpPr>
        <p:cxnSp>
          <p:nvCxnSpPr>
            <p:cNvPr id="18" name="구부러진 연결선 17"/>
            <p:cNvCxnSpPr>
              <a:stCxn id="16" idx="2"/>
            </p:cNvCxnSpPr>
            <p:nvPr/>
          </p:nvCxnSpPr>
          <p:spPr>
            <a:xfrm rot="10800000" flipV="1">
              <a:off x="755522" y="1664779"/>
              <a:ext cx="792119" cy="1980247"/>
            </a:xfrm>
            <a:prstGeom prst="curvedConnector2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구부러진 연결선 18"/>
            <p:cNvCxnSpPr>
              <a:endCxn id="17" idx="2"/>
            </p:cNvCxnSpPr>
            <p:nvPr/>
          </p:nvCxnSpPr>
          <p:spPr>
            <a:xfrm rot="16200000" flipH="1">
              <a:off x="341471" y="4059078"/>
              <a:ext cx="1620203" cy="792099"/>
            </a:xfrm>
            <a:prstGeom prst="curvedConnector2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/>
          <p:cNvGrpSpPr/>
          <p:nvPr/>
        </p:nvGrpSpPr>
        <p:grpSpPr>
          <a:xfrm rot="10800000">
            <a:off x="3059810" y="1628775"/>
            <a:ext cx="792119" cy="3600450"/>
            <a:chOff x="755522" y="1664779"/>
            <a:chExt cx="792119" cy="3600450"/>
          </a:xfrm>
          <a:effectLst>
            <a:glow rad="190500">
              <a:schemeClr val="accent6">
                <a:lumMod val="70000"/>
                <a:alpha val="50000"/>
              </a:schemeClr>
            </a:glow>
          </a:effectLst>
        </p:grpSpPr>
        <p:cxnSp>
          <p:nvCxnSpPr>
            <p:cNvPr id="26" name="구부러진 연결선 25"/>
            <p:cNvCxnSpPr/>
            <p:nvPr/>
          </p:nvCxnSpPr>
          <p:spPr>
            <a:xfrm rot="10800000" flipV="1">
              <a:off x="755522" y="1664779"/>
              <a:ext cx="792119" cy="1980247"/>
            </a:xfrm>
            <a:prstGeom prst="curvedConnector2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구부러진 연결선 26"/>
            <p:cNvCxnSpPr/>
            <p:nvPr/>
          </p:nvCxnSpPr>
          <p:spPr>
            <a:xfrm rot="16200000" flipH="1">
              <a:off x="341471" y="4059078"/>
              <a:ext cx="1620203" cy="792099"/>
            </a:xfrm>
            <a:prstGeom prst="curvedConnector2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직선 화살표 연결선 27"/>
          <p:cNvCxnSpPr>
            <a:stCxn id="16" idx="4"/>
            <a:endCxn id="17" idx="0"/>
          </p:cNvCxnSpPr>
          <p:nvPr/>
        </p:nvCxnSpPr>
        <p:spPr>
          <a:xfrm rot="16200000" flipH="1">
            <a:off x="827532" y="3465004"/>
            <a:ext cx="2952369" cy="0"/>
          </a:xfrm>
          <a:prstGeom prst="straightConnector1">
            <a:avLst/>
          </a:prstGeom>
          <a:ln>
            <a:headEnd type="arrow"/>
            <a:tailEnd type="arrow"/>
          </a:ln>
          <a:effectLst>
            <a:glow rad="190500">
              <a:schemeClr val="accent6">
                <a:lumMod val="70000"/>
                <a:alpha val="5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611505" y="5949315"/>
            <a:ext cx="648081" cy="648081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r>
              <a:rPr lang="ko-KR" altLang="en-US" sz="1000"/>
              <a:t>스킬 1</a:t>
            </a:r>
            <a:endParaRPr lang="ko-KR" altLang="en-US" sz="1000"/>
          </a:p>
        </p:txBody>
      </p:sp>
      <p:sp>
        <p:nvSpPr>
          <p:cNvPr id="30" name="타원 29"/>
          <p:cNvSpPr/>
          <p:nvPr/>
        </p:nvSpPr>
        <p:spPr>
          <a:xfrm>
            <a:off x="1475613" y="5949315"/>
            <a:ext cx="648081" cy="648081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algn="ctr" defTabSz="914400" eaLnBrk="1" latinLnBrk="1" hangingPunct="1"/>
            <a:r>
              <a:rPr xmlns:mc="http://schemas.openxmlformats.org/markup-compatibility/2006" xmlns:hp="http://schemas.haansoft.com/office/presentation/8.0" lang="ko-KR" altLang="en-US" sz="1000" b="0" i="0" spc="5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스킬 2</a:t>
            </a:r>
            <a:endParaRPr xmlns:mc="http://schemas.openxmlformats.org/markup-compatibility/2006" xmlns:hp="http://schemas.haansoft.com/office/presentation/8.0" lang="ko-KR" altLang="en-US" sz="1000" b="0" i="0" spc="5" mc:Ignorable="hp" hp:hslEmbossed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2303716" y="5949315"/>
            <a:ext cx="648081" cy="648081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algn="ctr" defTabSz="914400" eaLnBrk="1" latinLnBrk="1" hangingPunct="1"/>
            <a:r>
              <a:rPr xmlns:mc="http://schemas.openxmlformats.org/markup-compatibility/2006" xmlns:hp="http://schemas.haansoft.com/office/presentation/8.0" lang="ko-KR" altLang="en-US" sz="1000" b="0" i="0" spc="5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스킬 3</a:t>
            </a:r>
            <a:endParaRPr xmlns:mc="http://schemas.openxmlformats.org/markup-compatibility/2006" xmlns:hp="http://schemas.haansoft.com/office/presentation/8.0" lang="ko-KR" altLang="en-US" sz="1000" b="0" i="0" spc="5" mc:Ignorable="hp" hp:hslEmbossed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3131830" y="5949315"/>
            <a:ext cx="648081" cy="648081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algn="ctr" defTabSz="914400" eaLnBrk="1" latinLnBrk="1" hangingPunct="1"/>
            <a:r>
              <a:rPr xmlns:mc="http://schemas.openxmlformats.org/markup-compatibility/2006" xmlns:hp="http://schemas.haansoft.com/office/presentation/8.0" lang="ko-KR" altLang="en-US" sz="1000" b="0" i="0" spc="5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스킬4</a:t>
            </a:r>
            <a:endParaRPr xmlns:mc="http://schemas.openxmlformats.org/markup-compatibility/2006" xmlns:hp="http://schemas.haansoft.com/office/presentation/8.0" lang="ko-KR" altLang="en-US" sz="1000" b="0" i="0" spc="5" mc:Ignorable="hp" hp:hslEmbossed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3" name="직사각형 32"/>
          <p:cNvSpPr txBox="1"/>
          <p:nvPr/>
        </p:nvSpPr>
        <p:spPr>
          <a:xfrm>
            <a:off x="539490" y="5588508"/>
            <a:ext cx="3456438" cy="362712"/>
          </a:xfrm>
          <a:prstGeom prst="rect">
            <a:avLst/>
          </a:prstGeom>
        </p:spPr>
        <p:txBody>
          <a:bodyPr wrap="square">
            <a:spAutoFit/>
          </a:bodyPr>
          <a:p>
            <a:pPr/>
            <a:r>
              <a:rPr lang="ko-KR" altLang="en-US"/>
              <a:t>화살표로 이어진 부분= 공격로</a:t>
            </a:r>
            <a:endParaRPr lang="ko-KR" altLang="en-US"/>
          </a:p>
        </p:txBody>
      </p:sp>
      <p:sp>
        <p:nvSpPr>
          <p:cNvPr id="34" name="폭발 1 33"/>
          <p:cNvSpPr/>
          <p:nvPr/>
        </p:nvSpPr>
        <p:spPr>
          <a:xfrm>
            <a:off x="1799653" y="3140964"/>
            <a:ext cx="1260157" cy="648081"/>
          </a:xfrm>
          <a:prstGeom prst="irregularSeal1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r>
              <a:rPr lang="ko-KR" altLang="en-US"/>
              <a:t>전투</a:t>
            </a:r>
            <a:endParaRPr lang="ko-KR" altLang="en-US"/>
          </a:p>
        </p:txBody>
      </p:sp>
      <p:sp>
        <p:nvSpPr>
          <p:cNvPr id="35" name="폭발 1 34"/>
          <p:cNvSpPr/>
          <p:nvPr/>
        </p:nvSpPr>
        <p:spPr>
          <a:xfrm>
            <a:off x="251460" y="3248977"/>
            <a:ext cx="1260157" cy="648081"/>
          </a:xfrm>
          <a:prstGeom prst="irregularSeal1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algn="ctr" defTabSz="914400" eaLnBrk="1" latinLnBrk="1" hangingPunct="1"/>
            <a:r>
              <a:rPr xmlns:mc="http://schemas.openxmlformats.org/markup-compatibility/2006" xmlns:hp="http://schemas.haansoft.com/office/presentation/8.0" lang="ko-KR" altLang="en-US" sz="1800" b="0" i="0" spc="5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전투</a:t>
            </a:r>
            <a:endParaRPr xmlns:mc="http://schemas.openxmlformats.org/markup-compatibility/2006" xmlns:hp="http://schemas.haansoft.com/office/presentation/8.0" lang="ko-KR" altLang="en-US" sz="1800" b="0" i="0" spc="5" mc:Ignorable="hp" hp:hslEmbossed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6" name="폭발 1 35"/>
          <p:cNvSpPr/>
          <p:nvPr/>
        </p:nvSpPr>
        <p:spPr>
          <a:xfrm>
            <a:off x="3221852" y="3104959"/>
            <a:ext cx="1260157" cy="648081"/>
          </a:xfrm>
          <a:prstGeom prst="irregularSeal1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algn="ctr" defTabSz="914400" eaLnBrk="1" latinLnBrk="1" hangingPunct="1"/>
            <a:r>
              <a:rPr xmlns:mc="http://schemas.openxmlformats.org/markup-compatibility/2006" xmlns:hp="http://schemas.haansoft.com/office/presentation/8.0" lang="ko-KR" altLang="en-US" sz="1800" b="0" i="0" spc="5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전투</a:t>
            </a:r>
            <a:endParaRPr xmlns:mc="http://schemas.openxmlformats.org/markup-compatibility/2006" xmlns:hp="http://schemas.haansoft.com/office/presentation/8.0" lang="ko-KR" altLang="en-US" sz="1800" b="0" i="0" spc="5" mc:Ignorable="hp" hp:hslEmbossed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7" name="직사각형 36"/>
          <p:cNvSpPr txBox="1"/>
          <p:nvPr/>
        </p:nvSpPr>
        <p:spPr>
          <a:xfrm>
            <a:off x="4572000" y="5604321"/>
            <a:ext cx="4114800" cy="1261299"/>
          </a:xfrm>
          <a:prstGeom prst="rect">
            <a:avLst/>
          </a:prstGeom>
        </p:spPr>
        <p:txBody>
          <a:bodyPr wrap="square">
            <a:spAutoFit/>
          </a:bodyPr>
          <a:p>
            <a:pPr/>
            <a:r>
              <a:rPr lang="ko-KR" altLang="en-US" sz="1100"/>
              <a:t>각 공격로마다 특성이 존재.</a:t>
            </a:r>
            <a:endParaRPr lang="ko-KR" altLang="en-US" sz="1100"/>
          </a:p>
          <a:p>
            <a:pPr/>
            <a:r>
              <a:rPr lang="ko-KR" altLang="en-US" sz="1100"/>
              <a:t>좌/우 는 본진 방어를 좀더 쉽게 무너트림 대신 좀더 느리게 가고 협소함</a:t>
            </a:r>
            <a:endParaRPr lang="ko-KR" altLang="en-US" sz="1100"/>
          </a:p>
          <a:p>
            <a:pPr/>
            <a:r>
              <a:rPr lang="ko-KR" altLang="en-US" sz="1100"/>
              <a:t>중앙은 넓어서 힘싸움 하기 좋음</a:t>
            </a:r>
            <a:endParaRPr lang="ko-KR" altLang="en-US" sz="1100"/>
          </a:p>
          <a:p>
            <a:pPr/>
            <a:r>
              <a:rPr lang="ko-KR" altLang="en-US" sz="1100"/>
              <a:t>최대한 중앙에서 버티면서 좌/우를 먼저 뚫거나</a:t>
            </a:r>
            <a:endParaRPr lang="ko-KR" altLang="en-US" sz="1100"/>
          </a:p>
          <a:p>
            <a:pPr/>
            <a:r>
              <a:rPr lang="ko-KR" altLang="en-US" sz="1100"/>
              <a:t>중앙에서 힘싸움으로 밀어버리거나 하는 전략과</a:t>
            </a:r>
            <a:endParaRPr lang="ko-KR" altLang="en-US" sz="1100"/>
          </a:p>
          <a:p>
            <a:pPr/>
            <a:r>
              <a:rPr lang="ko-KR" altLang="en-US" sz="1100"/>
              <a:t>상성싸움을 하게됨</a:t>
            </a:r>
            <a:endParaRPr lang="ko-KR" altLang="en-US" sz="1100"/>
          </a:p>
        </p:txBody>
      </p:sp>
      <p:sp>
        <p:nvSpPr>
          <p:cNvPr id="38" name="직사각형 37"/>
          <p:cNvSpPr/>
          <p:nvPr/>
        </p:nvSpPr>
        <p:spPr>
          <a:xfrm>
            <a:off x="4937188" y="5085207"/>
            <a:ext cx="3384423" cy="50406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r>
              <a:rPr lang="ko-KR" altLang="en-US"/>
              <a:t>적 본진을 파괴</a:t>
            </a:r>
            <a:endParaRPr lang="ko-KR" altLang="en-US"/>
          </a:p>
        </p:txBody>
      </p:sp>
      <p:sp>
        <p:nvSpPr>
          <p:cNvPr id="39" name="아래쪽 화살표 38"/>
          <p:cNvSpPr/>
          <p:nvPr/>
        </p:nvSpPr>
        <p:spPr>
          <a:xfrm>
            <a:off x="6559963" y="4653152"/>
            <a:ext cx="138874" cy="360045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직선">
  <a:themeElements>
    <a:clrScheme name="직선">
      <a:dk1>
        <a:srgbClr val="242424"/>
      </a:dk1>
      <a:lt1>
        <a:srgbClr val="ffffff"/>
      </a:lt1>
      <a:dk2>
        <a:srgbClr val="352b33"/>
      </a:dk2>
      <a:lt2>
        <a:srgbClr val="d6ccd4"/>
      </a:lt2>
      <a:accent1>
        <a:srgbClr val="846d7f"/>
      </a:accent1>
      <a:accent2>
        <a:srgbClr val="dc947e"/>
      </a:accent2>
      <a:accent3>
        <a:srgbClr val="d47a5e"/>
      </a:accent3>
      <a:accent4>
        <a:srgbClr val="e6cba0"/>
      </a:accent4>
      <a:accent5>
        <a:srgbClr val="cf9c49"/>
      </a:accent5>
      <a:accent6>
        <a:srgbClr val="ded97c"/>
      </a:accent6>
      <a:hlink>
        <a:srgbClr val="ffffff"/>
      </a:hlink>
      <a:folHlink>
        <a:srgbClr val="783f50"/>
      </a:folHlink>
    </a:clrScheme>
    <a:fontScheme name="직선">
      <a:majorFont>
        <a:latin typeface="Arial"/>
        <a:ea typeface="한컴 소망 B"/>
        <a:cs typeface=""/>
      </a:majorFont>
      <a:minorFont>
        <a:latin typeface="Tahoma"/>
        <a:ea typeface="함초롬돋움"/>
        <a:cs typeface=""/>
      </a:minorFont>
    </a:fontScheme>
    <a:fmtScheme name="직선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1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100000">
              <a:schemeClr val="phClr">
                <a:shade val="30000"/>
                <a:satMod val="1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Microsoft</ep:Company>
  <ep:TotalTime>0</ep:TotalTime>
  <ep:HyperlinkBase/>
  <ep:Application>Hancom Office Hanshow 2010</ep:Application>
  <ep:AppVersion>8.5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/>
  <cp:contentStatus>화면 슬라이드 쇼(4:3)</cp:contentStatus>
  <dcterms:created xsi:type="dcterms:W3CDTF">2017-09-14T05:16:30.487</dcterms:created>
  <dc:creator>user</dc:creator>
  <dc:description/>
  <cp:keywords/>
  <cp:lastModifiedBy>user</cp:lastModifiedBy>
  <dcterms:modified xsi:type="dcterms:W3CDTF">2017-09-14T05:59:11.509</dcterms:modified>
  <cp:revision>8</cp:revision>
  <dc:subject/>
  <dc:title>게임 스토리 기획</dc:title>
</cp:coreProperties>
</file>