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16720" y="1979640"/>
            <a:ext cx="5865840" cy="4679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16720" y="1979640"/>
            <a:ext cx="586584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16720" y="1979640"/>
            <a:ext cx="5865840" cy="4679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16720" y="1979640"/>
            <a:ext cx="586584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149760"/>
            <a:ext cx="9359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게임공학과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2012182026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이관구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512000" y="288000"/>
            <a:ext cx="791964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함초롬돋움"/>
              </a:rPr>
              <a:t>스크립트 언어 텀 프로젝트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440000" y="3744000"/>
            <a:ext cx="791964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함초롬돋움"/>
              </a:rPr>
              <a:t>원자력 발전소 방사능 측정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함초롬돋움"/>
              </a:rPr>
              <a:t>해당 주제를 선택한 이유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최근 교양수업을 듣다 환경문제를 많이 접하여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미세먼지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,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황사 등 은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선택하면서 아쉬웠던 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함초롬돋움"/>
              </a:rPr>
              <a:t>구현할 기능 목록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원자력 발전소를 검색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방사능 기준으로 내림차순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/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오름차순 정렬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원자력 발전소의 위치를 지도와 연동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방사능 정보 갱신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해당 정보를 메일로 보내기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함초롬돋움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함초롬돋움"/>
              </a:rPr>
              <a:t>일정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852480" y="1760400"/>
          <a:ext cx="8375400" cy="4649760"/>
        </p:xfrm>
        <a:graphic>
          <a:graphicData uri="http://schemas.openxmlformats.org/drawingml/2006/table">
            <a:tbl>
              <a:tblPr/>
              <a:tblGrid>
                <a:gridCol w="2238480"/>
                <a:gridCol w="6137280"/>
              </a:tblGrid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내용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사용할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api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조사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기획 발표 준비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Open api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연동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정렬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검색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정보 실시간 갱신 구현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중간 발표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6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Gui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구성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6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7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G-mail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과 연동 및 지도를 연동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8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주차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굴림"/>
                        </a:rPr>
                        <a:t>배포파일 작성 및 최종 발표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28000" y="-7200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함초롬돋움"/>
              </a:rPr>
              <a:t>마칩니다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함초롬돋움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LibreOffice/5.2.5.1$Windows_x86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2017-05-12T12:42:45Z</dcterms:created>
  <dc:creator/>
  <dc:description/>
  <dc:language>ko-KR</dc:language>
  <cp:lastModifiedBy/>
  <dcterms:modified xsi:type="dcterms:W3CDTF">2017-05-12T14:37:13Z</dcterms:modified>
  <cp:revision>4</cp:revision>
  <dc:subject/>
  <dc:title/>
</cp:coreProperties>
</file>