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9144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59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305" autoAdjust="0"/>
  </p:normalViewPr>
  <p:slideViewPr>
    <p:cSldViewPr snapToGrid="0" snapToObjects="1">
      <p:cViewPr>
        <p:scale>
          <a:sx n="76" d="100"/>
          <a:sy n="76" d="100"/>
        </p:scale>
        <p:origin x="-2032" y="-176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D16582-9084-264E-AEB9-9CC58B27A0F1}" type="doc">
      <dgm:prSet loTypeId="urn:microsoft.com/office/officeart/2005/8/layout/hierarchy6" loCatId="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C8F2CE-9334-5846-8273-3EF5E11B22BB}">
      <dgm:prSet phldrT="[Text]"/>
      <dgm:spPr/>
      <dgm:t>
        <a:bodyPr/>
        <a:lstStyle/>
        <a:p>
          <a:r>
            <a:rPr lang="en-US" dirty="0" smtClean="0"/>
            <a:t>Snooze</a:t>
          </a:r>
          <a:endParaRPr lang="en-US" dirty="0"/>
        </a:p>
      </dgm:t>
    </dgm:pt>
    <dgm:pt modelId="{85B7CF99-F7E0-6F4F-BA7C-D6D5BCD83CB0}" type="parTrans" cxnId="{0A58FB00-5552-C047-B177-0156D4377737}">
      <dgm:prSet/>
      <dgm:spPr/>
      <dgm:t>
        <a:bodyPr/>
        <a:lstStyle/>
        <a:p>
          <a:endParaRPr lang="en-US"/>
        </a:p>
      </dgm:t>
    </dgm:pt>
    <dgm:pt modelId="{6307097C-A8A7-A946-AD6D-BE5887FE4615}" type="sibTrans" cxnId="{0A58FB00-5552-C047-B177-0156D4377737}">
      <dgm:prSet/>
      <dgm:spPr/>
      <dgm:t>
        <a:bodyPr/>
        <a:lstStyle/>
        <a:p>
          <a:endParaRPr lang="en-US"/>
        </a:p>
      </dgm:t>
    </dgm:pt>
    <dgm:pt modelId="{AAF629BE-6F5B-934B-8C97-64DF96CAAFAA}">
      <dgm:prSet phldrT="[Text]"/>
      <dgm:spPr/>
      <dgm:t>
        <a:bodyPr/>
        <a:lstStyle/>
        <a:p>
          <a:r>
            <a:rPr lang="en-US" dirty="0" err="1" smtClean="0"/>
            <a:t>SnoozeBlock</a:t>
          </a:r>
          <a:endParaRPr lang="en-US" dirty="0"/>
        </a:p>
      </dgm:t>
    </dgm:pt>
    <dgm:pt modelId="{11DCD271-AC34-7844-8756-571B789A3F2A}" type="parTrans" cxnId="{2CDAAA75-3BBB-F140-AF33-207B66C8568B}">
      <dgm:prSet/>
      <dgm:spPr/>
      <dgm:t>
        <a:bodyPr/>
        <a:lstStyle/>
        <a:p>
          <a:endParaRPr lang="en-US"/>
        </a:p>
      </dgm:t>
    </dgm:pt>
    <dgm:pt modelId="{7B55C799-5855-EF40-BA61-952C0DE2A944}" type="sibTrans" cxnId="{2CDAAA75-3BBB-F140-AF33-207B66C8568B}">
      <dgm:prSet/>
      <dgm:spPr/>
      <dgm:t>
        <a:bodyPr/>
        <a:lstStyle/>
        <a:p>
          <a:endParaRPr lang="en-US"/>
        </a:p>
      </dgm:t>
    </dgm:pt>
    <dgm:pt modelId="{3FF4EDBB-D631-1047-AD9D-6826684EB956}">
      <dgm:prSet phldrT="[Text]"/>
      <dgm:spPr/>
      <dgm:t>
        <a:bodyPr/>
        <a:lstStyle/>
        <a:p>
          <a:r>
            <a:rPr lang="en-US" dirty="0" smtClean="0"/>
            <a:t>Driver</a:t>
          </a:r>
          <a:endParaRPr lang="en-US" dirty="0"/>
        </a:p>
      </dgm:t>
    </dgm:pt>
    <dgm:pt modelId="{3D6FAD62-6B50-CE4F-A754-C73B28DD9728}" type="parTrans" cxnId="{7FA6FCE2-790C-9A44-86A0-5ABF06D5BA65}">
      <dgm:prSet/>
      <dgm:spPr/>
      <dgm:t>
        <a:bodyPr/>
        <a:lstStyle/>
        <a:p>
          <a:endParaRPr lang="en-US"/>
        </a:p>
      </dgm:t>
    </dgm:pt>
    <dgm:pt modelId="{88751013-18AD-5049-8632-A583A1DB5284}" type="sibTrans" cxnId="{7FA6FCE2-790C-9A44-86A0-5ABF06D5BA65}">
      <dgm:prSet/>
      <dgm:spPr/>
      <dgm:t>
        <a:bodyPr/>
        <a:lstStyle/>
        <a:p>
          <a:endParaRPr lang="en-US"/>
        </a:p>
      </dgm:t>
    </dgm:pt>
    <dgm:pt modelId="{A9EF14A9-1FAD-0D48-B5DC-376B483AAB63}">
      <dgm:prSet phldrT="[Text]"/>
      <dgm:spPr/>
      <dgm:t>
        <a:bodyPr/>
        <a:lstStyle/>
        <a:p>
          <a:r>
            <a:rPr lang="en-US" dirty="0" err="1" smtClean="0"/>
            <a:t>SnoozeBlock</a:t>
          </a:r>
          <a:endParaRPr lang="en-US" dirty="0"/>
        </a:p>
      </dgm:t>
    </dgm:pt>
    <dgm:pt modelId="{E53BF0BB-5838-104D-99EC-DD4AD7EE8B98}" type="parTrans" cxnId="{80F7E986-FA8E-A54B-8979-AF55F56BF7E6}">
      <dgm:prSet/>
      <dgm:spPr/>
      <dgm:t>
        <a:bodyPr/>
        <a:lstStyle/>
        <a:p>
          <a:endParaRPr lang="en-US"/>
        </a:p>
      </dgm:t>
    </dgm:pt>
    <dgm:pt modelId="{6316B813-F705-B446-A62C-E371E2E41CCD}" type="sibTrans" cxnId="{80F7E986-FA8E-A54B-8979-AF55F56BF7E6}">
      <dgm:prSet/>
      <dgm:spPr/>
      <dgm:t>
        <a:bodyPr/>
        <a:lstStyle/>
        <a:p>
          <a:endParaRPr lang="en-US"/>
        </a:p>
      </dgm:t>
    </dgm:pt>
    <dgm:pt modelId="{43643355-D217-4E4E-8230-E4705F8F8D23}">
      <dgm:prSet phldrT="[Text]"/>
      <dgm:spPr/>
      <dgm:t>
        <a:bodyPr/>
        <a:lstStyle/>
        <a:p>
          <a:r>
            <a:rPr lang="en-US" dirty="0" smtClean="0"/>
            <a:t>Driver</a:t>
          </a:r>
          <a:endParaRPr lang="en-US" dirty="0"/>
        </a:p>
      </dgm:t>
    </dgm:pt>
    <dgm:pt modelId="{A4F9B282-A8BF-8D4B-BD18-87E4CF7A5950}" type="parTrans" cxnId="{B62428CD-E163-BD45-9AA4-E170BF4850FB}">
      <dgm:prSet/>
      <dgm:spPr/>
      <dgm:t>
        <a:bodyPr/>
        <a:lstStyle/>
        <a:p>
          <a:endParaRPr lang="en-US"/>
        </a:p>
      </dgm:t>
    </dgm:pt>
    <dgm:pt modelId="{1D2F7815-9E97-5D46-987D-1570AA2311C9}" type="sibTrans" cxnId="{B62428CD-E163-BD45-9AA4-E170BF4850FB}">
      <dgm:prSet/>
      <dgm:spPr/>
      <dgm:t>
        <a:bodyPr/>
        <a:lstStyle/>
        <a:p>
          <a:endParaRPr lang="en-US"/>
        </a:p>
      </dgm:t>
    </dgm:pt>
    <dgm:pt modelId="{4B8695CF-6B2D-EC4F-A24A-B0B9D9A29813}">
      <dgm:prSet phldrT="[Text]" custT="1"/>
      <dgm:spPr/>
      <dgm:t>
        <a:bodyPr/>
        <a:lstStyle/>
        <a:p>
          <a:r>
            <a:rPr lang="en-US" sz="1200" dirty="0" smtClean="0"/>
            <a:t>Snooze Class handles low power modes and passes a </a:t>
          </a:r>
          <a:r>
            <a:rPr lang="en-US" sz="1200" dirty="0" err="1" smtClean="0"/>
            <a:t>SnoozeBlock</a:t>
          </a:r>
          <a:r>
            <a:rPr lang="en-US" sz="1200" dirty="0" smtClean="0"/>
            <a:t> class drivers to wakeup the processor. There is only one Snooze class. </a:t>
          </a:r>
          <a:endParaRPr lang="en-US" sz="1200" dirty="0"/>
        </a:p>
      </dgm:t>
    </dgm:pt>
    <dgm:pt modelId="{A049C722-BF07-CE46-98E7-39BF650BA852}" type="parTrans" cxnId="{6C8EB2D8-E5BA-244E-AF26-851DAB80F202}">
      <dgm:prSet/>
      <dgm:spPr/>
      <dgm:t>
        <a:bodyPr/>
        <a:lstStyle/>
        <a:p>
          <a:endParaRPr lang="en-US"/>
        </a:p>
      </dgm:t>
    </dgm:pt>
    <dgm:pt modelId="{9BBD24E6-4FCB-2D4F-826B-6C8F5666F8A2}" type="sibTrans" cxnId="{6C8EB2D8-E5BA-244E-AF26-851DAB80F202}">
      <dgm:prSet/>
      <dgm:spPr/>
      <dgm:t>
        <a:bodyPr/>
        <a:lstStyle/>
        <a:p>
          <a:endParaRPr lang="en-US"/>
        </a:p>
      </dgm:t>
    </dgm:pt>
    <dgm:pt modelId="{CC82ECC3-E000-924A-AA7C-AB453E99BBBB}">
      <dgm:prSet phldrT="[Text]"/>
      <dgm:spPr/>
      <dgm:t>
        <a:bodyPr/>
        <a:lstStyle/>
        <a:p>
          <a:r>
            <a:rPr lang="en-US" dirty="0" err="1" smtClean="0"/>
            <a:t>SnoozeBlock</a:t>
          </a:r>
          <a:endParaRPr lang="en-US" dirty="0"/>
        </a:p>
      </dgm:t>
    </dgm:pt>
    <dgm:pt modelId="{971BA4D7-F3DB-3742-A1F8-1F5EB7A844A7}" type="parTrans" cxnId="{52520837-2DD8-1B40-B03B-656E81A738B1}">
      <dgm:prSet/>
      <dgm:spPr/>
      <dgm:t>
        <a:bodyPr/>
        <a:lstStyle/>
        <a:p>
          <a:endParaRPr lang="en-US"/>
        </a:p>
      </dgm:t>
    </dgm:pt>
    <dgm:pt modelId="{B3BBE792-A9B1-6F45-9CBE-BD6A6743358A}" type="sibTrans" cxnId="{52520837-2DD8-1B40-B03B-656E81A738B1}">
      <dgm:prSet/>
      <dgm:spPr/>
      <dgm:t>
        <a:bodyPr/>
        <a:lstStyle/>
        <a:p>
          <a:endParaRPr lang="en-US"/>
        </a:p>
      </dgm:t>
    </dgm:pt>
    <dgm:pt modelId="{3E68A84B-D3B4-C24D-B05A-E532E20AF466}">
      <dgm:prSet phldrT="[Text]"/>
      <dgm:spPr/>
      <dgm:t>
        <a:bodyPr/>
        <a:lstStyle/>
        <a:p>
          <a:r>
            <a:rPr lang="en-US" dirty="0" smtClean="0"/>
            <a:t>Driver</a:t>
          </a:r>
          <a:endParaRPr lang="en-US" dirty="0"/>
        </a:p>
      </dgm:t>
    </dgm:pt>
    <dgm:pt modelId="{65FAA51C-4EC1-C84B-9541-C2DBABEE97EB}" type="parTrans" cxnId="{09F8287A-E3BA-7949-B484-7F7E7D9DC286}">
      <dgm:prSet/>
      <dgm:spPr/>
      <dgm:t>
        <a:bodyPr/>
        <a:lstStyle/>
        <a:p>
          <a:endParaRPr lang="en-US"/>
        </a:p>
      </dgm:t>
    </dgm:pt>
    <dgm:pt modelId="{1A580C5E-E798-0C43-A00E-D18C0D95734C}" type="sibTrans" cxnId="{09F8287A-E3BA-7949-B484-7F7E7D9DC286}">
      <dgm:prSet/>
      <dgm:spPr/>
      <dgm:t>
        <a:bodyPr/>
        <a:lstStyle/>
        <a:p>
          <a:endParaRPr lang="en-US"/>
        </a:p>
      </dgm:t>
    </dgm:pt>
    <dgm:pt modelId="{9B8B51C6-B3F7-244A-B5F9-47541AB08121}">
      <dgm:prSet phldrT="[Text]"/>
      <dgm:spPr/>
      <dgm:t>
        <a:bodyPr/>
        <a:lstStyle/>
        <a:p>
          <a:r>
            <a:rPr lang="en-US" dirty="0" smtClean="0"/>
            <a:t>Driver</a:t>
          </a:r>
          <a:endParaRPr lang="en-US" dirty="0"/>
        </a:p>
      </dgm:t>
    </dgm:pt>
    <dgm:pt modelId="{D1F526D0-3A53-0648-8F50-1713013E14F7}" type="parTrans" cxnId="{BF2E3F7F-B493-964E-9CD9-6008AB53EEA4}">
      <dgm:prSet/>
      <dgm:spPr/>
      <dgm:t>
        <a:bodyPr/>
        <a:lstStyle/>
        <a:p>
          <a:endParaRPr lang="en-US"/>
        </a:p>
      </dgm:t>
    </dgm:pt>
    <dgm:pt modelId="{16BA6F29-1B87-054E-AE30-A488FF3772A8}" type="sibTrans" cxnId="{BF2E3F7F-B493-964E-9CD9-6008AB53EEA4}">
      <dgm:prSet/>
      <dgm:spPr/>
      <dgm:t>
        <a:bodyPr/>
        <a:lstStyle/>
        <a:p>
          <a:endParaRPr lang="en-US"/>
        </a:p>
      </dgm:t>
    </dgm:pt>
    <dgm:pt modelId="{0001F03D-7876-9941-9D1C-DE14694CC9F0}">
      <dgm:prSet phldrT="[Text]"/>
      <dgm:spPr/>
      <dgm:t>
        <a:bodyPr/>
        <a:lstStyle/>
        <a:p>
          <a:r>
            <a:rPr lang="en-US" dirty="0" smtClean="0"/>
            <a:t>Driver</a:t>
          </a:r>
          <a:endParaRPr lang="en-US" dirty="0"/>
        </a:p>
      </dgm:t>
    </dgm:pt>
    <dgm:pt modelId="{4571FE24-611F-8F47-9C08-B13EEA8E5F1F}" type="parTrans" cxnId="{50B6EC03-60DA-CA4C-B899-0261E3380344}">
      <dgm:prSet/>
      <dgm:spPr/>
      <dgm:t>
        <a:bodyPr/>
        <a:lstStyle/>
        <a:p>
          <a:endParaRPr lang="en-US"/>
        </a:p>
      </dgm:t>
    </dgm:pt>
    <dgm:pt modelId="{68CD0753-0A94-5B4F-ACD5-7DFF193A7852}" type="sibTrans" cxnId="{50B6EC03-60DA-CA4C-B899-0261E3380344}">
      <dgm:prSet/>
      <dgm:spPr/>
      <dgm:t>
        <a:bodyPr/>
        <a:lstStyle/>
        <a:p>
          <a:endParaRPr lang="en-US"/>
        </a:p>
      </dgm:t>
    </dgm:pt>
    <dgm:pt modelId="{D5A169CE-B867-2D42-BDA1-AC0EA6789CA5}">
      <dgm:prSet phldrT="[Text]"/>
      <dgm:spPr/>
      <dgm:t>
        <a:bodyPr/>
        <a:lstStyle/>
        <a:p>
          <a:r>
            <a:rPr lang="en-US" dirty="0" smtClean="0"/>
            <a:t>Driver</a:t>
          </a:r>
          <a:endParaRPr lang="en-US" dirty="0"/>
        </a:p>
      </dgm:t>
    </dgm:pt>
    <dgm:pt modelId="{060D93A2-CB6D-F94B-9F22-7386F01C49BB}" type="parTrans" cxnId="{66CA5B1F-4B80-6143-A8E3-C7D2D91FEF9F}">
      <dgm:prSet/>
      <dgm:spPr/>
      <dgm:t>
        <a:bodyPr/>
        <a:lstStyle/>
        <a:p>
          <a:endParaRPr lang="en-US"/>
        </a:p>
      </dgm:t>
    </dgm:pt>
    <dgm:pt modelId="{2236E791-34BA-7D4A-9E24-D6E076458994}" type="sibTrans" cxnId="{66CA5B1F-4B80-6143-A8E3-C7D2D91FEF9F}">
      <dgm:prSet/>
      <dgm:spPr/>
      <dgm:t>
        <a:bodyPr/>
        <a:lstStyle/>
        <a:p>
          <a:endParaRPr lang="en-US"/>
        </a:p>
      </dgm:t>
    </dgm:pt>
    <dgm:pt modelId="{5196FAB1-B514-EE43-9E4B-50C015750DDB}">
      <dgm:prSet phldrT="[Text]" custT="1"/>
      <dgm:spPr/>
      <dgm:t>
        <a:bodyPr/>
        <a:lstStyle/>
        <a:p>
          <a:r>
            <a:rPr lang="en-US" sz="1200" dirty="0" smtClean="0"/>
            <a:t>Driver Classes do the work, such as using a timer to wake the processor. Drivers</a:t>
          </a:r>
          <a:r>
            <a:rPr lang="en-US" sz="1200" dirty="0" smtClean="0"/>
            <a:t> can be added or subtracted from </a:t>
          </a:r>
          <a:r>
            <a:rPr lang="en-US" sz="1200" dirty="0" err="1" smtClean="0"/>
            <a:t>SnoozeBlock</a:t>
          </a:r>
          <a:r>
            <a:rPr lang="en-US" sz="1200" dirty="0" smtClean="0"/>
            <a:t>(s) at any time.  </a:t>
          </a:r>
          <a:r>
            <a:rPr lang="en-US" sz="1200" dirty="0" smtClean="0"/>
            <a:t> </a:t>
          </a:r>
          <a:endParaRPr lang="en-US" sz="1200" dirty="0"/>
        </a:p>
      </dgm:t>
    </dgm:pt>
    <dgm:pt modelId="{53FFDBBF-3537-7A47-97A7-90BDA0E69B3B}" type="parTrans" cxnId="{9241E7D1-4E32-8140-9F3C-0581AFF94B69}">
      <dgm:prSet/>
      <dgm:spPr/>
      <dgm:t>
        <a:bodyPr/>
        <a:lstStyle/>
        <a:p>
          <a:endParaRPr lang="en-US"/>
        </a:p>
      </dgm:t>
    </dgm:pt>
    <dgm:pt modelId="{390B25FB-834D-5C4C-9F86-0C46913E5D3C}" type="sibTrans" cxnId="{9241E7D1-4E32-8140-9F3C-0581AFF94B69}">
      <dgm:prSet/>
      <dgm:spPr/>
      <dgm:t>
        <a:bodyPr/>
        <a:lstStyle/>
        <a:p>
          <a:endParaRPr lang="en-US"/>
        </a:p>
      </dgm:t>
    </dgm:pt>
    <dgm:pt modelId="{594F2624-C11B-BC4A-B41E-5F6A8BB190FD}">
      <dgm:prSet phldrT="[Text]" custT="1"/>
      <dgm:spPr/>
      <dgm:t>
        <a:bodyPr/>
        <a:lstStyle/>
        <a:p>
          <a:r>
            <a:rPr lang="en-US" sz="1200" dirty="0" err="1" smtClean="0"/>
            <a:t>SnoozeBlock</a:t>
          </a:r>
          <a:r>
            <a:rPr lang="en-US" sz="1200" dirty="0" smtClean="0"/>
            <a:t> Class connects Driver Classes to the Snooze Class. This provides the glue to the system. Can have multiple </a:t>
          </a:r>
          <a:r>
            <a:rPr lang="en-US" sz="1200" dirty="0" err="1" smtClean="0"/>
            <a:t>SnoozeBlocks</a:t>
          </a:r>
          <a:r>
            <a:rPr lang="en-US" sz="1200" dirty="0" smtClean="0"/>
            <a:t>.</a:t>
          </a:r>
          <a:endParaRPr lang="en-US" sz="1200" dirty="0"/>
        </a:p>
      </dgm:t>
    </dgm:pt>
    <dgm:pt modelId="{5757578A-3EC9-1746-90E6-01AA5CA54B9D}" type="sibTrans" cxnId="{94368327-FAC6-814B-BDA5-408B560C9555}">
      <dgm:prSet/>
      <dgm:spPr/>
      <dgm:t>
        <a:bodyPr/>
        <a:lstStyle/>
        <a:p>
          <a:endParaRPr lang="en-US"/>
        </a:p>
      </dgm:t>
    </dgm:pt>
    <dgm:pt modelId="{454C7713-F389-CE46-8EEA-E6C47BA904A6}" type="parTrans" cxnId="{94368327-FAC6-814B-BDA5-408B560C9555}">
      <dgm:prSet/>
      <dgm:spPr/>
      <dgm:t>
        <a:bodyPr/>
        <a:lstStyle/>
        <a:p>
          <a:endParaRPr lang="en-US"/>
        </a:p>
      </dgm:t>
    </dgm:pt>
    <dgm:pt modelId="{C65D9A2E-BCAA-4B48-8249-E0E8615D54F2}" type="pres">
      <dgm:prSet presAssocID="{8DD16582-9084-264E-AEB9-9CC58B27A0F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92B3E9C-2C22-4F4A-ACEB-75E45550FD28}" type="pres">
      <dgm:prSet presAssocID="{8DD16582-9084-264E-AEB9-9CC58B27A0F1}" presName="hierFlow" presStyleCnt="0"/>
      <dgm:spPr/>
    </dgm:pt>
    <dgm:pt modelId="{BABE474E-B54C-5344-875B-90861CAD01B1}" type="pres">
      <dgm:prSet presAssocID="{8DD16582-9084-264E-AEB9-9CC58B27A0F1}" presName="firstBuf" presStyleCnt="0"/>
      <dgm:spPr/>
    </dgm:pt>
    <dgm:pt modelId="{340EEAEA-D2E1-A348-A5A5-FCEEBE766344}" type="pres">
      <dgm:prSet presAssocID="{8DD16582-9084-264E-AEB9-9CC58B27A0F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CC6BCA09-9C71-584D-A217-52E0F54EA387}" type="pres">
      <dgm:prSet presAssocID="{2DC8F2CE-9334-5846-8273-3EF5E11B22BB}" presName="Name14" presStyleCnt="0"/>
      <dgm:spPr/>
    </dgm:pt>
    <dgm:pt modelId="{A67C4BB1-C5A6-5A4C-AFE3-E5E3F6EEF826}" type="pres">
      <dgm:prSet presAssocID="{2DC8F2CE-9334-5846-8273-3EF5E11B22BB}" presName="level1Shape" presStyleLbl="node0" presStyleIdx="0" presStyleCnt="1" custLinFactNeighborX="13938">
        <dgm:presLayoutVars>
          <dgm:chPref val="3"/>
        </dgm:presLayoutVars>
      </dgm:prSet>
      <dgm:spPr/>
    </dgm:pt>
    <dgm:pt modelId="{485B7FEB-DC22-2349-98C8-8EFDB79AD474}" type="pres">
      <dgm:prSet presAssocID="{2DC8F2CE-9334-5846-8273-3EF5E11B22BB}" presName="hierChild2" presStyleCnt="0"/>
      <dgm:spPr/>
    </dgm:pt>
    <dgm:pt modelId="{F6AEF7DD-1FDD-4145-935A-5B8DCCC37FB6}" type="pres">
      <dgm:prSet presAssocID="{971BA4D7-F3DB-3742-A1F8-1F5EB7A844A7}" presName="Name19" presStyleLbl="parChTrans1D2" presStyleIdx="0" presStyleCnt="3"/>
      <dgm:spPr/>
    </dgm:pt>
    <dgm:pt modelId="{C53DF7B2-F4F5-7C49-BC9E-AB0A383782F1}" type="pres">
      <dgm:prSet presAssocID="{CC82ECC3-E000-924A-AA7C-AB453E99BBBB}" presName="Name21" presStyleCnt="0"/>
      <dgm:spPr/>
    </dgm:pt>
    <dgm:pt modelId="{25204A9E-5602-D74C-8823-96EE3F854D1B}" type="pres">
      <dgm:prSet presAssocID="{CC82ECC3-E000-924A-AA7C-AB453E99BBBB}" presName="level2Shape" presStyleLbl="node2" presStyleIdx="0" presStyleCnt="3" custLinFactNeighborX="13938"/>
      <dgm:spPr/>
    </dgm:pt>
    <dgm:pt modelId="{5C42A6E0-570A-9543-AC3B-C273C6BFC5EB}" type="pres">
      <dgm:prSet presAssocID="{CC82ECC3-E000-924A-AA7C-AB453E99BBBB}" presName="hierChild3" presStyleCnt="0"/>
      <dgm:spPr/>
    </dgm:pt>
    <dgm:pt modelId="{6435B31B-5CC5-BA4F-9B28-E8AA16A42F80}" type="pres">
      <dgm:prSet presAssocID="{D1F526D0-3A53-0648-8F50-1713013E14F7}" presName="Name19" presStyleLbl="parChTrans1D3" presStyleIdx="0" presStyleCnt="6"/>
      <dgm:spPr/>
    </dgm:pt>
    <dgm:pt modelId="{30B80C9E-6703-BD40-88CF-F7062B4BEDE6}" type="pres">
      <dgm:prSet presAssocID="{9B8B51C6-B3F7-244A-B5F9-47541AB08121}" presName="Name21" presStyleCnt="0"/>
      <dgm:spPr/>
    </dgm:pt>
    <dgm:pt modelId="{91683A17-5287-7349-8424-85939F0459A8}" type="pres">
      <dgm:prSet presAssocID="{9B8B51C6-B3F7-244A-B5F9-47541AB08121}" presName="level2Shape" presStyleLbl="node3" presStyleIdx="0" presStyleCnt="6" custLinFactNeighborX="13938"/>
      <dgm:spPr/>
      <dgm:t>
        <a:bodyPr/>
        <a:lstStyle/>
        <a:p>
          <a:endParaRPr lang="en-US"/>
        </a:p>
      </dgm:t>
    </dgm:pt>
    <dgm:pt modelId="{F4A78089-045C-8B46-908C-C1DFEBAFB6F7}" type="pres">
      <dgm:prSet presAssocID="{9B8B51C6-B3F7-244A-B5F9-47541AB08121}" presName="hierChild3" presStyleCnt="0"/>
      <dgm:spPr/>
    </dgm:pt>
    <dgm:pt modelId="{1003624F-9B1F-FE4F-9861-8D33F006BA52}" type="pres">
      <dgm:prSet presAssocID="{4571FE24-611F-8F47-9C08-B13EEA8E5F1F}" presName="Name19" presStyleLbl="parChTrans1D3" presStyleIdx="1" presStyleCnt="6"/>
      <dgm:spPr/>
    </dgm:pt>
    <dgm:pt modelId="{A48A7186-B30C-354E-B805-FF1683ACAA4F}" type="pres">
      <dgm:prSet presAssocID="{0001F03D-7876-9941-9D1C-DE14694CC9F0}" presName="Name21" presStyleCnt="0"/>
      <dgm:spPr/>
    </dgm:pt>
    <dgm:pt modelId="{8B0E3F0B-8815-E345-8CBD-164645F7EE7C}" type="pres">
      <dgm:prSet presAssocID="{0001F03D-7876-9941-9D1C-DE14694CC9F0}" presName="level2Shape" presStyleLbl="node3" presStyleIdx="1" presStyleCnt="6" custLinFactNeighborX="13938"/>
      <dgm:spPr/>
    </dgm:pt>
    <dgm:pt modelId="{87939185-4343-034E-9402-547591DADBA1}" type="pres">
      <dgm:prSet presAssocID="{0001F03D-7876-9941-9D1C-DE14694CC9F0}" presName="hierChild3" presStyleCnt="0"/>
      <dgm:spPr/>
    </dgm:pt>
    <dgm:pt modelId="{A00F1F4A-5616-4145-AE58-193229023E0E}" type="pres">
      <dgm:prSet presAssocID="{11DCD271-AC34-7844-8756-571B789A3F2A}" presName="Name19" presStyleLbl="parChTrans1D2" presStyleIdx="1" presStyleCnt="3"/>
      <dgm:spPr/>
    </dgm:pt>
    <dgm:pt modelId="{312D633D-1B29-B448-B144-05F518F2FDAB}" type="pres">
      <dgm:prSet presAssocID="{AAF629BE-6F5B-934B-8C97-64DF96CAAFAA}" presName="Name21" presStyleCnt="0"/>
      <dgm:spPr/>
    </dgm:pt>
    <dgm:pt modelId="{C7DAFF93-969E-E84C-B20B-3A51651F4524}" type="pres">
      <dgm:prSet presAssocID="{AAF629BE-6F5B-934B-8C97-64DF96CAAFAA}" presName="level2Shape" presStyleLbl="node2" presStyleIdx="1" presStyleCnt="3" custLinFactNeighborX="13938"/>
      <dgm:spPr/>
    </dgm:pt>
    <dgm:pt modelId="{5CBF5EE6-663D-4548-9799-D3C9D23224D4}" type="pres">
      <dgm:prSet presAssocID="{AAF629BE-6F5B-934B-8C97-64DF96CAAFAA}" presName="hierChild3" presStyleCnt="0"/>
      <dgm:spPr/>
    </dgm:pt>
    <dgm:pt modelId="{CE087998-BF79-D74C-9896-5F5DCDFF29C9}" type="pres">
      <dgm:prSet presAssocID="{3D6FAD62-6B50-CE4F-A754-C73B28DD9728}" presName="Name19" presStyleLbl="parChTrans1D3" presStyleIdx="2" presStyleCnt="6"/>
      <dgm:spPr/>
    </dgm:pt>
    <dgm:pt modelId="{AEA6FDC8-BA68-1E42-8BAF-202912B9B6AB}" type="pres">
      <dgm:prSet presAssocID="{3FF4EDBB-D631-1047-AD9D-6826684EB956}" presName="Name21" presStyleCnt="0"/>
      <dgm:spPr/>
    </dgm:pt>
    <dgm:pt modelId="{9121A91C-6051-AA4D-B457-74F9804725FB}" type="pres">
      <dgm:prSet presAssocID="{3FF4EDBB-D631-1047-AD9D-6826684EB956}" presName="level2Shape" presStyleLbl="node3" presStyleIdx="2" presStyleCnt="6" custLinFactNeighborX="13938"/>
      <dgm:spPr/>
    </dgm:pt>
    <dgm:pt modelId="{472C6769-795F-BD4D-BC89-26699EF2F6EB}" type="pres">
      <dgm:prSet presAssocID="{3FF4EDBB-D631-1047-AD9D-6826684EB956}" presName="hierChild3" presStyleCnt="0"/>
      <dgm:spPr/>
    </dgm:pt>
    <dgm:pt modelId="{80250D7B-7F79-1543-9F84-B0F4318786CC}" type="pres">
      <dgm:prSet presAssocID="{65FAA51C-4EC1-C84B-9541-C2DBABEE97EB}" presName="Name19" presStyleLbl="parChTrans1D3" presStyleIdx="3" presStyleCnt="6"/>
      <dgm:spPr/>
    </dgm:pt>
    <dgm:pt modelId="{64F7E72E-21FE-DC42-B63E-BA6B04FD954B}" type="pres">
      <dgm:prSet presAssocID="{3E68A84B-D3B4-C24D-B05A-E532E20AF466}" presName="Name21" presStyleCnt="0"/>
      <dgm:spPr/>
    </dgm:pt>
    <dgm:pt modelId="{AA8B030B-E131-384A-8CB6-75F4F8E75A0F}" type="pres">
      <dgm:prSet presAssocID="{3E68A84B-D3B4-C24D-B05A-E532E20AF466}" presName="level2Shape" presStyleLbl="node3" presStyleIdx="3" presStyleCnt="6" custLinFactNeighborX="13938"/>
      <dgm:spPr/>
    </dgm:pt>
    <dgm:pt modelId="{3BD339B8-1BB1-E445-947A-711C6B0C8181}" type="pres">
      <dgm:prSet presAssocID="{3E68A84B-D3B4-C24D-B05A-E532E20AF466}" presName="hierChild3" presStyleCnt="0"/>
      <dgm:spPr/>
    </dgm:pt>
    <dgm:pt modelId="{90FB1702-C618-2E40-A4CE-1C450D1D32AA}" type="pres">
      <dgm:prSet presAssocID="{E53BF0BB-5838-104D-99EC-DD4AD7EE8B98}" presName="Name19" presStyleLbl="parChTrans1D2" presStyleIdx="2" presStyleCnt="3"/>
      <dgm:spPr/>
    </dgm:pt>
    <dgm:pt modelId="{4E8A1A19-B963-8646-B975-B026C75C8BE1}" type="pres">
      <dgm:prSet presAssocID="{A9EF14A9-1FAD-0D48-B5DC-376B483AAB63}" presName="Name21" presStyleCnt="0"/>
      <dgm:spPr/>
    </dgm:pt>
    <dgm:pt modelId="{091CF5A3-E7AB-4944-AD70-6089E713DA65}" type="pres">
      <dgm:prSet presAssocID="{A9EF14A9-1FAD-0D48-B5DC-376B483AAB63}" presName="level2Shape" presStyleLbl="node2" presStyleIdx="2" presStyleCnt="3" custLinFactNeighborX="13938"/>
      <dgm:spPr/>
    </dgm:pt>
    <dgm:pt modelId="{ED28FA7B-15E0-954C-9A33-5C001606921E}" type="pres">
      <dgm:prSet presAssocID="{A9EF14A9-1FAD-0D48-B5DC-376B483AAB63}" presName="hierChild3" presStyleCnt="0"/>
      <dgm:spPr/>
    </dgm:pt>
    <dgm:pt modelId="{EFADA88C-AF81-A74B-ACA7-F79B86DB26B7}" type="pres">
      <dgm:prSet presAssocID="{A4F9B282-A8BF-8D4B-BD18-87E4CF7A5950}" presName="Name19" presStyleLbl="parChTrans1D3" presStyleIdx="4" presStyleCnt="6"/>
      <dgm:spPr/>
    </dgm:pt>
    <dgm:pt modelId="{5F95D9AB-5002-3444-BC14-9DADF528B8E1}" type="pres">
      <dgm:prSet presAssocID="{43643355-D217-4E4E-8230-E4705F8F8D23}" presName="Name21" presStyleCnt="0"/>
      <dgm:spPr/>
    </dgm:pt>
    <dgm:pt modelId="{2A3972AF-4442-2347-9522-62FD72E37AFA}" type="pres">
      <dgm:prSet presAssocID="{43643355-D217-4E4E-8230-E4705F8F8D23}" presName="level2Shape" presStyleLbl="node3" presStyleIdx="4" presStyleCnt="6" custLinFactNeighborX="13938"/>
      <dgm:spPr/>
    </dgm:pt>
    <dgm:pt modelId="{BAA9C7A5-417B-F44F-B43F-457E8FB9F007}" type="pres">
      <dgm:prSet presAssocID="{43643355-D217-4E4E-8230-E4705F8F8D23}" presName="hierChild3" presStyleCnt="0"/>
      <dgm:spPr/>
    </dgm:pt>
    <dgm:pt modelId="{A0365796-7104-DF4F-A1C1-A401DD471F78}" type="pres">
      <dgm:prSet presAssocID="{060D93A2-CB6D-F94B-9F22-7386F01C49BB}" presName="Name19" presStyleLbl="parChTrans1D3" presStyleIdx="5" presStyleCnt="6"/>
      <dgm:spPr/>
    </dgm:pt>
    <dgm:pt modelId="{4582DAD1-DB9A-DC4D-94B1-91CFCB35DC78}" type="pres">
      <dgm:prSet presAssocID="{D5A169CE-B867-2D42-BDA1-AC0EA6789CA5}" presName="Name21" presStyleCnt="0"/>
      <dgm:spPr/>
    </dgm:pt>
    <dgm:pt modelId="{FC0B8636-50CB-A549-B815-27AB393911D6}" type="pres">
      <dgm:prSet presAssocID="{D5A169CE-B867-2D42-BDA1-AC0EA6789CA5}" presName="level2Shape" presStyleLbl="node3" presStyleIdx="5" presStyleCnt="6" custLinFactNeighborX="12392"/>
      <dgm:spPr/>
    </dgm:pt>
    <dgm:pt modelId="{C173EB2B-BE52-C147-900D-D1DB2D7C99C8}" type="pres">
      <dgm:prSet presAssocID="{D5A169CE-B867-2D42-BDA1-AC0EA6789CA5}" presName="hierChild3" presStyleCnt="0"/>
      <dgm:spPr/>
    </dgm:pt>
    <dgm:pt modelId="{BBD5DA0B-5127-EE44-818C-160083CB382F}" type="pres">
      <dgm:prSet presAssocID="{8DD16582-9084-264E-AEB9-9CC58B27A0F1}" presName="bgShapesFlow" presStyleCnt="0"/>
      <dgm:spPr/>
    </dgm:pt>
    <dgm:pt modelId="{2E86171D-1F23-7B4C-AC72-9C634B28FABA}" type="pres">
      <dgm:prSet presAssocID="{4B8695CF-6B2D-EC4F-A24A-B0B9D9A29813}" presName="rectComp" presStyleCnt="0"/>
      <dgm:spPr/>
    </dgm:pt>
    <dgm:pt modelId="{B9FFDC93-BEEF-2B42-BE52-77799D29DA8E}" type="pres">
      <dgm:prSet presAssocID="{4B8695CF-6B2D-EC4F-A24A-B0B9D9A29813}" presName="bgRect" presStyleLbl="bgShp" presStyleIdx="0" presStyleCnt="3"/>
      <dgm:spPr/>
      <dgm:t>
        <a:bodyPr/>
        <a:lstStyle/>
        <a:p>
          <a:endParaRPr lang="en-US"/>
        </a:p>
      </dgm:t>
    </dgm:pt>
    <dgm:pt modelId="{E13EC97A-156B-234D-B211-21DE1C49EF22}" type="pres">
      <dgm:prSet presAssocID="{4B8695CF-6B2D-EC4F-A24A-B0B9D9A29813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9D0CA8-53B3-7040-8366-FC54E4E73750}" type="pres">
      <dgm:prSet presAssocID="{4B8695CF-6B2D-EC4F-A24A-B0B9D9A29813}" presName="spComp" presStyleCnt="0"/>
      <dgm:spPr/>
    </dgm:pt>
    <dgm:pt modelId="{CC9C44BA-50E3-0A43-ABC4-3839ED8A20C1}" type="pres">
      <dgm:prSet presAssocID="{4B8695CF-6B2D-EC4F-A24A-B0B9D9A29813}" presName="vSp" presStyleCnt="0"/>
      <dgm:spPr/>
    </dgm:pt>
    <dgm:pt modelId="{BF794AEB-47AD-C44D-AC49-AB42334083A3}" type="pres">
      <dgm:prSet presAssocID="{594F2624-C11B-BC4A-B41E-5F6A8BB190FD}" presName="rectComp" presStyleCnt="0"/>
      <dgm:spPr/>
    </dgm:pt>
    <dgm:pt modelId="{061CC2D4-A283-7443-A702-61012CA59561}" type="pres">
      <dgm:prSet presAssocID="{594F2624-C11B-BC4A-B41E-5F6A8BB190FD}" presName="bgRect" presStyleLbl="bgShp" presStyleIdx="1" presStyleCnt="3"/>
      <dgm:spPr/>
      <dgm:t>
        <a:bodyPr/>
        <a:lstStyle/>
        <a:p>
          <a:endParaRPr lang="en-US"/>
        </a:p>
      </dgm:t>
    </dgm:pt>
    <dgm:pt modelId="{5B37A419-E064-8B4F-BE08-D20C9534F58F}" type="pres">
      <dgm:prSet presAssocID="{594F2624-C11B-BC4A-B41E-5F6A8BB190FD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5F12D7-31C0-FE47-B23B-186DD62E1F4E}" type="pres">
      <dgm:prSet presAssocID="{594F2624-C11B-BC4A-B41E-5F6A8BB190FD}" presName="spComp" presStyleCnt="0"/>
      <dgm:spPr/>
    </dgm:pt>
    <dgm:pt modelId="{84594797-8682-344A-8912-2F1DE27AA254}" type="pres">
      <dgm:prSet presAssocID="{594F2624-C11B-BC4A-B41E-5F6A8BB190FD}" presName="vSp" presStyleCnt="0"/>
      <dgm:spPr/>
    </dgm:pt>
    <dgm:pt modelId="{20F7F595-E1CA-DA4B-8E16-599662460414}" type="pres">
      <dgm:prSet presAssocID="{5196FAB1-B514-EE43-9E4B-50C015750DDB}" presName="rectComp" presStyleCnt="0"/>
      <dgm:spPr/>
    </dgm:pt>
    <dgm:pt modelId="{2EB17AED-EAF2-964A-B1FF-410B8859B0D9}" type="pres">
      <dgm:prSet presAssocID="{5196FAB1-B514-EE43-9E4B-50C015750DDB}" presName="bgRect" presStyleLbl="bgShp" presStyleIdx="2" presStyleCnt="3"/>
      <dgm:spPr/>
      <dgm:t>
        <a:bodyPr/>
        <a:lstStyle/>
        <a:p>
          <a:endParaRPr lang="en-US"/>
        </a:p>
      </dgm:t>
    </dgm:pt>
    <dgm:pt modelId="{B4479AEC-F4E7-834E-B6CA-F6FC4D4C4CF6}" type="pres">
      <dgm:prSet presAssocID="{5196FAB1-B514-EE43-9E4B-50C015750DDB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1BB5AEC-238D-C442-83F3-E5C3D3F6D603}" type="presOf" srcId="{D5A169CE-B867-2D42-BDA1-AC0EA6789CA5}" destId="{FC0B8636-50CB-A549-B815-27AB393911D6}" srcOrd="0" destOrd="0" presId="urn:microsoft.com/office/officeart/2005/8/layout/hierarchy6"/>
    <dgm:cxn modelId="{9C7BCBDE-2E72-494C-ADA0-B48779FF2F12}" type="presOf" srcId="{4571FE24-611F-8F47-9C08-B13EEA8E5F1F}" destId="{1003624F-9B1F-FE4F-9861-8D33F006BA52}" srcOrd="0" destOrd="0" presId="urn:microsoft.com/office/officeart/2005/8/layout/hierarchy6"/>
    <dgm:cxn modelId="{2CDAAA75-3BBB-F140-AF33-207B66C8568B}" srcId="{2DC8F2CE-9334-5846-8273-3EF5E11B22BB}" destId="{AAF629BE-6F5B-934B-8C97-64DF96CAAFAA}" srcOrd="1" destOrd="0" parTransId="{11DCD271-AC34-7844-8756-571B789A3F2A}" sibTransId="{7B55C799-5855-EF40-BA61-952C0DE2A944}"/>
    <dgm:cxn modelId="{962F2654-219A-B249-9573-D01482DE10BE}" type="presOf" srcId="{E53BF0BB-5838-104D-99EC-DD4AD7EE8B98}" destId="{90FB1702-C618-2E40-A4CE-1C450D1D32AA}" srcOrd="0" destOrd="0" presId="urn:microsoft.com/office/officeart/2005/8/layout/hierarchy6"/>
    <dgm:cxn modelId="{6C8EB2D8-E5BA-244E-AF26-851DAB80F202}" srcId="{8DD16582-9084-264E-AEB9-9CC58B27A0F1}" destId="{4B8695CF-6B2D-EC4F-A24A-B0B9D9A29813}" srcOrd="1" destOrd="0" parTransId="{A049C722-BF07-CE46-98E7-39BF650BA852}" sibTransId="{9BBD24E6-4FCB-2D4F-826B-6C8F5666F8A2}"/>
    <dgm:cxn modelId="{8269AD29-43CF-264B-B40A-54DF219E44A9}" type="presOf" srcId="{AAF629BE-6F5B-934B-8C97-64DF96CAAFAA}" destId="{C7DAFF93-969E-E84C-B20B-3A51651F4524}" srcOrd="0" destOrd="0" presId="urn:microsoft.com/office/officeart/2005/8/layout/hierarchy6"/>
    <dgm:cxn modelId="{0A58FB00-5552-C047-B177-0156D4377737}" srcId="{8DD16582-9084-264E-AEB9-9CC58B27A0F1}" destId="{2DC8F2CE-9334-5846-8273-3EF5E11B22BB}" srcOrd="0" destOrd="0" parTransId="{85B7CF99-F7E0-6F4F-BA7C-D6D5BCD83CB0}" sibTransId="{6307097C-A8A7-A946-AD6D-BE5887FE4615}"/>
    <dgm:cxn modelId="{C1AA8BA8-60E3-C343-AB8E-B8E89804E71F}" type="presOf" srcId="{CC82ECC3-E000-924A-AA7C-AB453E99BBBB}" destId="{25204A9E-5602-D74C-8823-96EE3F854D1B}" srcOrd="0" destOrd="0" presId="urn:microsoft.com/office/officeart/2005/8/layout/hierarchy6"/>
    <dgm:cxn modelId="{9241E7D1-4E32-8140-9F3C-0581AFF94B69}" srcId="{8DD16582-9084-264E-AEB9-9CC58B27A0F1}" destId="{5196FAB1-B514-EE43-9E4B-50C015750DDB}" srcOrd="3" destOrd="0" parTransId="{53FFDBBF-3537-7A47-97A7-90BDA0E69B3B}" sibTransId="{390B25FB-834D-5C4C-9F86-0C46913E5D3C}"/>
    <dgm:cxn modelId="{68B48010-31B9-FC40-AD79-0686C19281E5}" type="presOf" srcId="{060D93A2-CB6D-F94B-9F22-7386F01C49BB}" destId="{A0365796-7104-DF4F-A1C1-A401DD471F78}" srcOrd="0" destOrd="0" presId="urn:microsoft.com/office/officeart/2005/8/layout/hierarchy6"/>
    <dgm:cxn modelId="{332979CA-ED5D-0645-96E8-0007408C9C80}" type="presOf" srcId="{3D6FAD62-6B50-CE4F-A754-C73B28DD9728}" destId="{CE087998-BF79-D74C-9896-5F5DCDFF29C9}" srcOrd="0" destOrd="0" presId="urn:microsoft.com/office/officeart/2005/8/layout/hierarchy6"/>
    <dgm:cxn modelId="{50B6EC03-60DA-CA4C-B899-0261E3380344}" srcId="{CC82ECC3-E000-924A-AA7C-AB453E99BBBB}" destId="{0001F03D-7876-9941-9D1C-DE14694CC9F0}" srcOrd="1" destOrd="0" parTransId="{4571FE24-611F-8F47-9C08-B13EEA8E5F1F}" sibTransId="{68CD0753-0A94-5B4F-ACD5-7DFF193A7852}"/>
    <dgm:cxn modelId="{21ACE1AF-789C-5A42-8B7B-B658AF8E696B}" type="presOf" srcId="{971BA4D7-F3DB-3742-A1F8-1F5EB7A844A7}" destId="{F6AEF7DD-1FDD-4145-935A-5B8DCCC37FB6}" srcOrd="0" destOrd="0" presId="urn:microsoft.com/office/officeart/2005/8/layout/hierarchy6"/>
    <dgm:cxn modelId="{661A44A3-D932-F745-9592-0D7F6A85ADDE}" type="presOf" srcId="{D1F526D0-3A53-0648-8F50-1713013E14F7}" destId="{6435B31B-5CC5-BA4F-9B28-E8AA16A42F80}" srcOrd="0" destOrd="0" presId="urn:microsoft.com/office/officeart/2005/8/layout/hierarchy6"/>
    <dgm:cxn modelId="{064E9A92-800E-7C47-B21E-8C373BAFFAB8}" type="presOf" srcId="{3FF4EDBB-D631-1047-AD9D-6826684EB956}" destId="{9121A91C-6051-AA4D-B457-74F9804725FB}" srcOrd="0" destOrd="0" presId="urn:microsoft.com/office/officeart/2005/8/layout/hierarchy6"/>
    <dgm:cxn modelId="{C5826FDE-01C8-6A4C-A662-8F2F558D25CF}" type="presOf" srcId="{A9EF14A9-1FAD-0D48-B5DC-376B483AAB63}" destId="{091CF5A3-E7AB-4944-AD70-6089E713DA65}" srcOrd="0" destOrd="0" presId="urn:microsoft.com/office/officeart/2005/8/layout/hierarchy6"/>
    <dgm:cxn modelId="{09F8287A-E3BA-7949-B484-7F7E7D9DC286}" srcId="{AAF629BE-6F5B-934B-8C97-64DF96CAAFAA}" destId="{3E68A84B-D3B4-C24D-B05A-E532E20AF466}" srcOrd="1" destOrd="0" parTransId="{65FAA51C-4EC1-C84B-9541-C2DBABEE97EB}" sibTransId="{1A580C5E-E798-0C43-A00E-D18C0D95734C}"/>
    <dgm:cxn modelId="{83BEC17A-18C3-CF42-ABB9-0D7904843A15}" type="presOf" srcId="{11DCD271-AC34-7844-8756-571B789A3F2A}" destId="{A00F1F4A-5616-4145-AE58-193229023E0E}" srcOrd="0" destOrd="0" presId="urn:microsoft.com/office/officeart/2005/8/layout/hierarchy6"/>
    <dgm:cxn modelId="{94C066FA-4A12-5B4D-A40E-C94C57D87B27}" type="presOf" srcId="{4B8695CF-6B2D-EC4F-A24A-B0B9D9A29813}" destId="{B9FFDC93-BEEF-2B42-BE52-77799D29DA8E}" srcOrd="0" destOrd="0" presId="urn:microsoft.com/office/officeart/2005/8/layout/hierarchy6"/>
    <dgm:cxn modelId="{B62428CD-E163-BD45-9AA4-E170BF4850FB}" srcId="{A9EF14A9-1FAD-0D48-B5DC-376B483AAB63}" destId="{43643355-D217-4E4E-8230-E4705F8F8D23}" srcOrd="0" destOrd="0" parTransId="{A4F9B282-A8BF-8D4B-BD18-87E4CF7A5950}" sibTransId="{1D2F7815-9E97-5D46-987D-1570AA2311C9}"/>
    <dgm:cxn modelId="{4BAF8767-853C-404C-B976-0C16923EAE7C}" type="presOf" srcId="{A4F9B282-A8BF-8D4B-BD18-87E4CF7A5950}" destId="{EFADA88C-AF81-A74B-ACA7-F79B86DB26B7}" srcOrd="0" destOrd="0" presId="urn:microsoft.com/office/officeart/2005/8/layout/hierarchy6"/>
    <dgm:cxn modelId="{80F7E986-FA8E-A54B-8979-AF55F56BF7E6}" srcId="{2DC8F2CE-9334-5846-8273-3EF5E11B22BB}" destId="{A9EF14A9-1FAD-0D48-B5DC-376B483AAB63}" srcOrd="2" destOrd="0" parTransId="{E53BF0BB-5838-104D-99EC-DD4AD7EE8B98}" sibTransId="{6316B813-F705-B446-A62C-E371E2E41CCD}"/>
    <dgm:cxn modelId="{BF2E3F7F-B493-964E-9CD9-6008AB53EEA4}" srcId="{CC82ECC3-E000-924A-AA7C-AB453E99BBBB}" destId="{9B8B51C6-B3F7-244A-B5F9-47541AB08121}" srcOrd="0" destOrd="0" parTransId="{D1F526D0-3A53-0648-8F50-1713013E14F7}" sibTransId="{16BA6F29-1B87-054E-AE30-A488FF3772A8}"/>
    <dgm:cxn modelId="{AC57A891-719D-CC4B-84E9-D6DFE07ECF89}" type="presOf" srcId="{2DC8F2CE-9334-5846-8273-3EF5E11B22BB}" destId="{A67C4BB1-C5A6-5A4C-AFE3-E5E3F6EEF826}" srcOrd="0" destOrd="0" presId="urn:microsoft.com/office/officeart/2005/8/layout/hierarchy6"/>
    <dgm:cxn modelId="{F93E032C-9203-EF47-A0AE-9836D05528D4}" type="presOf" srcId="{8DD16582-9084-264E-AEB9-9CC58B27A0F1}" destId="{C65D9A2E-BCAA-4B48-8249-E0E8615D54F2}" srcOrd="0" destOrd="0" presId="urn:microsoft.com/office/officeart/2005/8/layout/hierarchy6"/>
    <dgm:cxn modelId="{AD232F49-2B24-CE43-AE8F-ED9D680B3882}" type="presOf" srcId="{65FAA51C-4EC1-C84B-9541-C2DBABEE97EB}" destId="{80250D7B-7F79-1543-9F84-B0F4318786CC}" srcOrd="0" destOrd="0" presId="urn:microsoft.com/office/officeart/2005/8/layout/hierarchy6"/>
    <dgm:cxn modelId="{0F8EBDA7-2793-7A4E-A227-5365809D13A4}" type="presOf" srcId="{5196FAB1-B514-EE43-9E4B-50C015750DDB}" destId="{B4479AEC-F4E7-834E-B6CA-F6FC4D4C4CF6}" srcOrd="1" destOrd="0" presId="urn:microsoft.com/office/officeart/2005/8/layout/hierarchy6"/>
    <dgm:cxn modelId="{52520837-2DD8-1B40-B03B-656E81A738B1}" srcId="{2DC8F2CE-9334-5846-8273-3EF5E11B22BB}" destId="{CC82ECC3-E000-924A-AA7C-AB453E99BBBB}" srcOrd="0" destOrd="0" parTransId="{971BA4D7-F3DB-3742-A1F8-1F5EB7A844A7}" sibTransId="{B3BBE792-A9B1-6F45-9CBE-BD6A6743358A}"/>
    <dgm:cxn modelId="{94368327-FAC6-814B-BDA5-408B560C9555}" srcId="{8DD16582-9084-264E-AEB9-9CC58B27A0F1}" destId="{594F2624-C11B-BC4A-B41E-5F6A8BB190FD}" srcOrd="2" destOrd="0" parTransId="{454C7713-F389-CE46-8EEA-E6C47BA904A6}" sibTransId="{5757578A-3EC9-1746-90E6-01AA5CA54B9D}"/>
    <dgm:cxn modelId="{29968266-922D-4A47-B447-FAB96A98FB3B}" type="presOf" srcId="{594F2624-C11B-BC4A-B41E-5F6A8BB190FD}" destId="{5B37A419-E064-8B4F-BE08-D20C9534F58F}" srcOrd="1" destOrd="0" presId="urn:microsoft.com/office/officeart/2005/8/layout/hierarchy6"/>
    <dgm:cxn modelId="{87B83BA7-BD05-364F-938F-C966E79D3D62}" type="presOf" srcId="{0001F03D-7876-9941-9D1C-DE14694CC9F0}" destId="{8B0E3F0B-8815-E345-8CBD-164645F7EE7C}" srcOrd="0" destOrd="0" presId="urn:microsoft.com/office/officeart/2005/8/layout/hierarchy6"/>
    <dgm:cxn modelId="{1FEBF859-CE97-5641-AD17-5949E87F72FA}" type="presOf" srcId="{9B8B51C6-B3F7-244A-B5F9-47541AB08121}" destId="{91683A17-5287-7349-8424-85939F0459A8}" srcOrd="0" destOrd="0" presId="urn:microsoft.com/office/officeart/2005/8/layout/hierarchy6"/>
    <dgm:cxn modelId="{66CA5B1F-4B80-6143-A8E3-C7D2D91FEF9F}" srcId="{A9EF14A9-1FAD-0D48-B5DC-376B483AAB63}" destId="{D5A169CE-B867-2D42-BDA1-AC0EA6789CA5}" srcOrd="1" destOrd="0" parTransId="{060D93A2-CB6D-F94B-9F22-7386F01C49BB}" sibTransId="{2236E791-34BA-7D4A-9E24-D6E076458994}"/>
    <dgm:cxn modelId="{DCBD4AAC-A8E0-5D48-BD6D-9C9BB031E7D6}" type="presOf" srcId="{594F2624-C11B-BC4A-B41E-5F6A8BB190FD}" destId="{061CC2D4-A283-7443-A702-61012CA59561}" srcOrd="0" destOrd="0" presId="urn:microsoft.com/office/officeart/2005/8/layout/hierarchy6"/>
    <dgm:cxn modelId="{9C975E85-7195-EB4C-A3FA-F08FA2020BFD}" type="presOf" srcId="{3E68A84B-D3B4-C24D-B05A-E532E20AF466}" destId="{AA8B030B-E131-384A-8CB6-75F4F8E75A0F}" srcOrd="0" destOrd="0" presId="urn:microsoft.com/office/officeart/2005/8/layout/hierarchy6"/>
    <dgm:cxn modelId="{220989D3-09D8-1447-9371-85CFD893E9F7}" type="presOf" srcId="{43643355-D217-4E4E-8230-E4705F8F8D23}" destId="{2A3972AF-4442-2347-9522-62FD72E37AFA}" srcOrd="0" destOrd="0" presId="urn:microsoft.com/office/officeart/2005/8/layout/hierarchy6"/>
    <dgm:cxn modelId="{ABC452BC-32B9-1F4F-989A-B61180AB4AFB}" type="presOf" srcId="{5196FAB1-B514-EE43-9E4B-50C015750DDB}" destId="{2EB17AED-EAF2-964A-B1FF-410B8859B0D9}" srcOrd="0" destOrd="0" presId="urn:microsoft.com/office/officeart/2005/8/layout/hierarchy6"/>
    <dgm:cxn modelId="{3BB245EC-4F6E-E247-AB3F-F6FDAF652754}" type="presOf" srcId="{4B8695CF-6B2D-EC4F-A24A-B0B9D9A29813}" destId="{E13EC97A-156B-234D-B211-21DE1C49EF22}" srcOrd="1" destOrd="0" presId="urn:microsoft.com/office/officeart/2005/8/layout/hierarchy6"/>
    <dgm:cxn modelId="{7FA6FCE2-790C-9A44-86A0-5ABF06D5BA65}" srcId="{AAF629BE-6F5B-934B-8C97-64DF96CAAFAA}" destId="{3FF4EDBB-D631-1047-AD9D-6826684EB956}" srcOrd="0" destOrd="0" parTransId="{3D6FAD62-6B50-CE4F-A754-C73B28DD9728}" sibTransId="{88751013-18AD-5049-8632-A583A1DB5284}"/>
    <dgm:cxn modelId="{938797F3-625F-2F4E-A67A-129627443E12}" type="presParOf" srcId="{C65D9A2E-BCAA-4B48-8249-E0E8615D54F2}" destId="{D92B3E9C-2C22-4F4A-ACEB-75E45550FD28}" srcOrd="0" destOrd="0" presId="urn:microsoft.com/office/officeart/2005/8/layout/hierarchy6"/>
    <dgm:cxn modelId="{D82E9311-8C0D-FA4C-95D9-C16D697D9828}" type="presParOf" srcId="{D92B3E9C-2C22-4F4A-ACEB-75E45550FD28}" destId="{BABE474E-B54C-5344-875B-90861CAD01B1}" srcOrd="0" destOrd="0" presId="urn:microsoft.com/office/officeart/2005/8/layout/hierarchy6"/>
    <dgm:cxn modelId="{3C991734-6C20-D54B-857B-E4CDE2F0D718}" type="presParOf" srcId="{D92B3E9C-2C22-4F4A-ACEB-75E45550FD28}" destId="{340EEAEA-D2E1-A348-A5A5-FCEEBE766344}" srcOrd="1" destOrd="0" presId="urn:microsoft.com/office/officeart/2005/8/layout/hierarchy6"/>
    <dgm:cxn modelId="{50720D6B-DC8A-A44E-83AC-C1C9336D6862}" type="presParOf" srcId="{340EEAEA-D2E1-A348-A5A5-FCEEBE766344}" destId="{CC6BCA09-9C71-584D-A217-52E0F54EA387}" srcOrd="0" destOrd="0" presId="urn:microsoft.com/office/officeart/2005/8/layout/hierarchy6"/>
    <dgm:cxn modelId="{8E96B0E0-C5DD-624C-B1A4-711A4A623A42}" type="presParOf" srcId="{CC6BCA09-9C71-584D-A217-52E0F54EA387}" destId="{A67C4BB1-C5A6-5A4C-AFE3-E5E3F6EEF826}" srcOrd="0" destOrd="0" presId="urn:microsoft.com/office/officeart/2005/8/layout/hierarchy6"/>
    <dgm:cxn modelId="{A663FB4C-1558-DB4F-A3C7-6600C5308329}" type="presParOf" srcId="{CC6BCA09-9C71-584D-A217-52E0F54EA387}" destId="{485B7FEB-DC22-2349-98C8-8EFDB79AD474}" srcOrd="1" destOrd="0" presId="urn:microsoft.com/office/officeart/2005/8/layout/hierarchy6"/>
    <dgm:cxn modelId="{3EEC7D16-B7B2-F545-81AF-3F6E73737D97}" type="presParOf" srcId="{485B7FEB-DC22-2349-98C8-8EFDB79AD474}" destId="{F6AEF7DD-1FDD-4145-935A-5B8DCCC37FB6}" srcOrd="0" destOrd="0" presId="urn:microsoft.com/office/officeart/2005/8/layout/hierarchy6"/>
    <dgm:cxn modelId="{4C25A6E3-C44F-0E48-84A2-069C4195DB26}" type="presParOf" srcId="{485B7FEB-DC22-2349-98C8-8EFDB79AD474}" destId="{C53DF7B2-F4F5-7C49-BC9E-AB0A383782F1}" srcOrd="1" destOrd="0" presId="urn:microsoft.com/office/officeart/2005/8/layout/hierarchy6"/>
    <dgm:cxn modelId="{CEAFF1DA-D3E1-BA45-A62B-D1C202280E08}" type="presParOf" srcId="{C53DF7B2-F4F5-7C49-BC9E-AB0A383782F1}" destId="{25204A9E-5602-D74C-8823-96EE3F854D1B}" srcOrd="0" destOrd="0" presId="urn:microsoft.com/office/officeart/2005/8/layout/hierarchy6"/>
    <dgm:cxn modelId="{B11CD5AA-8B88-4A4F-B73C-502D852BF2B2}" type="presParOf" srcId="{C53DF7B2-F4F5-7C49-BC9E-AB0A383782F1}" destId="{5C42A6E0-570A-9543-AC3B-C273C6BFC5EB}" srcOrd="1" destOrd="0" presId="urn:microsoft.com/office/officeart/2005/8/layout/hierarchy6"/>
    <dgm:cxn modelId="{0B50B354-6536-0644-BCEB-C9F41FCC35EE}" type="presParOf" srcId="{5C42A6E0-570A-9543-AC3B-C273C6BFC5EB}" destId="{6435B31B-5CC5-BA4F-9B28-E8AA16A42F80}" srcOrd="0" destOrd="0" presId="urn:microsoft.com/office/officeart/2005/8/layout/hierarchy6"/>
    <dgm:cxn modelId="{7F8CE87F-8479-B94C-A5F6-09EF9DB4D25A}" type="presParOf" srcId="{5C42A6E0-570A-9543-AC3B-C273C6BFC5EB}" destId="{30B80C9E-6703-BD40-88CF-F7062B4BEDE6}" srcOrd="1" destOrd="0" presId="urn:microsoft.com/office/officeart/2005/8/layout/hierarchy6"/>
    <dgm:cxn modelId="{BB6DB632-F241-9E4E-99E0-AE70F0F57325}" type="presParOf" srcId="{30B80C9E-6703-BD40-88CF-F7062B4BEDE6}" destId="{91683A17-5287-7349-8424-85939F0459A8}" srcOrd="0" destOrd="0" presId="urn:microsoft.com/office/officeart/2005/8/layout/hierarchy6"/>
    <dgm:cxn modelId="{1053D6C6-AFD6-B046-91B4-50DD0F47A124}" type="presParOf" srcId="{30B80C9E-6703-BD40-88CF-F7062B4BEDE6}" destId="{F4A78089-045C-8B46-908C-C1DFEBAFB6F7}" srcOrd="1" destOrd="0" presId="urn:microsoft.com/office/officeart/2005/8/layout/hierarchy6"/>
    <dgm:cxn modelId="{9D36C275-C336-AD44-823B-42E5AA0594F3}" type="presParOf" srcId="{5C42A6E0-570A-9543-AC3B-C273C6BFC5EB}" destId="{1003624F-9B1F-FE4F-9861-8D33F006BA52}" srcOrd="2" destOrd="0" presId="urn:microsoft.com/office/officeart/2005/8/layout/hierarchy6"/>
    <dgm:cxn modelId="{DF3D66C0-1443-4D41-A0DB-0097512E8C26}" type="presParOf" srcId="{5C42A6E0-570A-9543-AC3B-C273C6BFC5EB}" destId="{A48A7186-B30C-354E-B805-FF1683ACAA4F}" srcOrd="3" destOrd="0" presId="urn:microsoft.com/office/officeart/2005/8/layout/hierarchy6"/>
    <dgm:cxn modelId="{958502A2-D3F9-C945-9BB8-E3C2B4D2EE3D}" type="presParOf" srcId="{A48A7186-B30C-354E-B805-FF1683ACAA4F}" destId="{8B0E3F0B-8815-E345-8CBD-164645F7EE7C}" srcOrd="0" destOrd="0" presId="urn:microsoft.com/office/officeart/2005/8/layout/hierarchy6"/>
    <dgm:cxn modelId="{E5CE4B22-1F3A-8F4F-9CAE-CB3756A4A67B}" type="presParOf" srcId="{A48A7186-B30C-354E-B805-FF1683ACAA4F}" destId="{87939185-4343-034E-9402-547591DADBA1}" srcOrd="1" destOrd="0" presId="urn:microsoft.com/office/officeart/2005/8/layout/hierarchy6"/>
    <dgm:cxn modelId="{A875F910-44E6-D44A-A0AE-BD84AFED46F8}" type="presParOf" srcId="{485B7FEB-DC22-2349-98C8-8EFDB79AD474}" destId="{A00F1F4A-5616-4145-AE58-193229023E0E}" srcOrd="2" destOrd="0" presId="urn:microsoft.com/office/officeart/2005/8/layout/hierarchy6"/>
    <dgm:cxn modelId="{1FA0E96B-A553-184C-9345-9683DC7426DB}" type="presParOf" srcId="{485B7FEB-DC22-2349-98C8-8EFDB79AD474}" destId="{312D633D-1B29-B448-B144-05F518F2FDAB}" srcOrd="3" destOrd="0" presId="urn:microsoft.com/office/officeart/2005/8/layout/hierarchy6"/>
    <dgm:cxn modelId="{1FEBC734-094B-AE40-8678-E48AC068071F}" type="presParOf" srcId="{312D633D-1B29-B448-B144-05F518F2FDAB}" destId="{C7DAFF93-969E-E84C-B20B-3A51651F4524}" srcOrd="0" destOrd="0" presId="urn:microsoft.com/office/officeart/2005/8/layout/hierarchy6"/>
    <dgm:cxn modelId="{05E21861-609B-774B-81A4-0D080B0BC6C8}" type="presParOf" srcId="{312D633D-1B29-B448-B144-05F518F2FDAB}" destId="{5CBF5EE6-663D-4548-9799-D3C9D23224D4}" srcOrd="1" destOrd="0" presId="urn:microsoft.com/office/officeart/2005/8/layout/hierarchy6"/>
    <dgm:cxn modelId="{A0DBC4DF-0764-054F-93E9-ED465B162E41}" type="presParOf" srcId="{5CBF5EE6-663D-4548-9799-D3C9D23224D4}" destId="{CE087998-BF79-D74C-9896-5F5DCDFF29C9}" srcOrd="0" destOrd="0" presId="urn:microsoft.com/office/officeart/2005/8/layout/hierarchy6"/>
    <dgm:cxn modelId="{D5D8DF7A-5700-154D-80C9-6C09B6F6DE4B}" type="presParOf" srcId="{5CBF5EE6-663D-4548-9799-D3C9D23224D4}" destId="{AEA6FDC8-BA68-1E42-8BAF-202912B9B6AB}" srcOrd="1" destOrd="0" presId="urn:microsoft.com/office/officeart/2005/8/layout/hierarchy6"/>
    <dgm:cxn modelId="{C7D57781-28EF-4A41-9D49-132A93E54FED}" type="presParOf" srcId="{AEA6FDC8-BA68-1E42-8BAF-202912B9B6AB}" destId="{9121A91C-6051-AA4D-B457-74F9804725FB}" srcOrd="0" destOrd="0" presId="urn:microsoft.com/office/officeart/2005/8/layout/hierarchy6"/>
    <dgm:cxn modelId="{26C9D9EF-67F6-3247-9192-BEE4757BF02B}" type="presParOf" srcId="{AEA6FDC8-BA68-1E42-8BAF-202912B9B6AB}" destId="{472C6769-795F-BD4D-BC89-26699EF2F6EB}" srcOrd="1" destOrd="0" presId="urn:microsoft.com/office/officeart/2005/8/layout/hierarchy6"/>
    <dgm:cxn modelId="{25A1BA72-7804-C743-AA52-B358AEE425AB}" type="presParOf" srcId="{5CBF5EE6-663D-4548-9799-D3C9D23224D4}" destId="{80250D7B-7F79-1543-9F84-B0F4318786CC}" srcOrd="2" destOrd="0" presId="urn:microsoft.com/office/officeart/2005/8/layout/hierarchy6"/>
    <dgm:cxn modelId="{2CC4A88E-11CA-F74B-9203-B1E08EB41988}" type="presParOf" srcId="{5CBF5EE6-663D-4548-9799-D3C9D23224D4}" destId="{64F7E72E-21FE-DC42-B63E-BA6B04FD954B}" srcOrd="3" destOrd="0" presId="urn:microsoft.com/office/officeart/2005/8/layout/hierarchy6"/>
    <dgm:cxn modelId="{0D8A017C-A78B-6049-BBA8-3D4D5C681516}" type="presParOf" srcId="{64F7E72E-21FE-DC42-B63E-BA6B04FD954B}" destId="{AA8B030B-E131-384A-8CB6-75F4F8E75A0F}" srcOrd="0" destOrd="0" presId="urn:microsoft.com/office/officeart/2005/8/layout/hierarchy6"/>
    <dgm:cxn modelId="{D838C35D-3D60-114A-926A-B9CD03597601}" type="presParOf" srcId="{64F7E72E-21FE-DC42-B63E-BA6B04FD954B}" destId="{3BD339B8-1BB1-E445-947A-711C6B0C8181}" srcOrd="1" destOrd="0" presId="urn:microsoft.com/office/officeart/2005/8/layout/hierarchy6"/>
    <dgm:cxn modelId="{DED5229A-75E1-9F4A-BAF5-4088828594FD}" type="presParOf" srcId="{485B7FEB-DC22-2349-98C8-8EFDB79AD474}" destId="{90FB1702-C618-2E40-A4CE-1C450D1D32AA}" srcOrd="4" destOrd="0" presId="urn:microsoft.com/office/officeart/2005/8/layout/hierarchy6"/>
    <dgm:cxn modelId="{081A801C-D3DA-FC4C-83A5-2448F91A67FB}" type="presParOf" srcId="{485B7FEB-DC22-2349-98C8-8EFDB79AD474}" destId="{4E8A1A19-B963-8646-B975-B026C75C8BE1}" srcOrd="5" destOrd="0" presId="urn:microsoft.com/office/officeart/2005/8/layout/hierarchy6"/>
    <dgm:cxn modelId="{1DFB1C2F-9A85-7145-96C7-49B5FF45E3BD}" type="presParOf" srcId="{4E8A1A19-B963-8646-B975-B026C75C8BE1}" destId="{091CF5A3-E7AB-4944-AD70-6089E713DA65}" srcOrd="0" destOrd="0" presId="urn:microsoft.com/office/officeart/2005/8/layout/hierarchy6"/>
    <dgm:cxn modelId="{46949631-DB0A-804C-8947-DCD5D6EA5272}" type="presParOf" srcId="{4E8A1A19-B963-8646-B975-B026C75C8BE1}" destId="{ED28FA7B-15E0-954C-9A33-5C001606921E}" srcOrd="1" destOrd="0" presId="urn:microsoft.com/office/officeart/2005/8/layout/hierarchy6"/>
    <dgm:cxn modelId="{1277C503-4928-B340-BD80-50CA90A3C01A}" type="presParOf" srcId="{ED28FA7B-15E0-954C-9A33-5C001606921E}" destId="{EFADA88C-AF81-A74B-ACA7-F79B86DB26B7}" srcOrd="0" destOrd="0" presId="urn:microsoft.com/office/officeart/2005/8/layout/hierarchy6"/>
    <dgm:cxn modelId="{9B59C376-96D4-C54D-99DB-0561DDD196BB}" type="presParOf" srcId="{ED28FA7B-15E0-954C-9A33-5C001606921E}" destId="{5F95D9AB-5002-3444-BC14-9DADF528B8E1}" srcOrd="1" destOrd="0" presId="urn:microsoft.com/office/officeart/2005/8/layout/hierarchy6"/>
    <dgm:cxn modelId="{0102CBF5-1874-0E4B-9E9D-E9D8F5C51933}" type="presParOf" srcId="{5F95D9AB-5002-3444-BC14-9DADF528B8E1}" destId="{2A3972AF-4442-2347-9522-62FD72E37AFA}" srcOrd="0" destOrd="0" presId="urn:microsoft.com/office/officeart/2005/8/layout/hierarchy6"/>
    <dgm:cxn modelId="{97B2702F-3D15-874E-B6F2-4FB04BEFA15D}" type="presParOf" srcId="{5F95D9AB-5002-3444-BC14-9DADF528B8E1}" destId="{BAA9C7A5-417B-F44F-B43F-457E8FB9F007}" srcOrd="1" destOrd="0" presId="urn:microsoft.com/office/officeart/2005/8/layout/hierarchy6"/>
    <dgm:cxn modelId="{3A99A289-13C7-864F-A870-6BCC8926644F}" type="presParOf" srcId="{ED28FA7B-15E0-954C-9A33-5C001606921E}" destId="{A0365796-7104-DF4F-A1C1-A401DD471F78}" srcOrd="2" destOrd="0" presId="urn:microsoft.com/office/officeart/2005/8/layout/hierarchy6"/>
    <dgm:cxn modelId="{F7897242-9CCE-8144-BEB1-FE5DB1A39C6F}" type="presParOf" srcId="{ED28FA7B-15E0-954C-9A33-5C001606921E}" destId="{4582DAD1-DB9A-DC4D-94B1-91CFCB35DC78}" srcOrd="3" destOrd="0" presId="urn:microsoft.com/office/officeart/2005/8/layout/hierarchy6"/>
    <dgm:cxn modelId="{3A6DC2E5-709D-E641-81CB-62457173F38E}" type="presParOf" srcId="{4582DAD1-DB9A-DC4D-94B1-91CFCB35DC78}" destId="{FC0B8636-50CB-A549-B815-27AB393911D6}" srcOrd="0" destOrd="0" presId="urn:microsoft.com/office/officeart/2005/8/layout/hierarchy6"/>
    <dgm:cxn modelId="{3A62E3B1-B852-A246-B26A-F3C40D46F356}" type="presParOf" srcId="{4582DAD1-DB9A-DC4D-94B1-91CFCB35DC78}" destId="{C173EB2B-BE52-C147-900D-D1DB2D7C99C8}" srcOrd="1" destOrd="0" presId="urn:microsoft.com/office/officeart/2005/8/layout/hierarchy6"/>
    <dgm:cxn modelId="{689D9BE4-69F5-8349-B207-26AE6381D113}" type="presParOf" srcId="{C65D9A2E-BCAA-4B48-8249-E0E8615D54F2}" destId="{BBD5DA0B-5127-EE44-818C-160083CB382F}" srcOrd="1" destOrd="0" presId="urn:microsoft.com/office/officeart/2005/8/layout/hierarchy6"/>
    <dgm:cxn modelId="{2B93FA45-BEF5-9A49-9FAA-0F19AEE81A72}" type="presParOf" srcId="{BBD5DA0B-5127-EE44-818C-160083CB382F}" destId="{2E86171D-1F23-7B4C-AC72-9C634B28FABA}" srcOrd="0" destOrd="0" presId="urn:microsoft.com/office/officeart/2005/8/layout/hierarchy6"/>
    <dgm:cxn modelId="{6995312A-E158-3F4E-9421-78996DDAC101}" type="presParOf" srcId="{2E86171D-1F23-7B4C-AC72-9C634B28FABA}" destId="{B9FFDC93-BEEF-2B42-BE52-77799D29DA8E}" srcOrd="0" destOrd="0" presId="urn:microsoft.com/office/officeart/2005/8/layout/hierarchy6"/>
    <dgm:cxn modelId="{49F9E5C9-21AF-C347-AB85-15923E67BCD4}" type="presParOf" srcId="{2E86171D-1F23-7B4C-AC72-9C634B28FABA}" destId="{E13EC97A-156B-234D-B211-21DE1C49EF22}" srcOrd="1" destOrd="0" presId="urn:microsoft.com/office/officeart/2005/8/layout/hierarchy6"/>
    <dgm:cxn modelId="{9845BE26-3C03-5F46-A5C5-3AFC759E0C2A}" type="presParOf" srcId="{BBD5DA0B-5127-EE44-818C-160083CB382F}" destId="{AD9D0CA8-53B3-7040-8366-FC54E4E73750}" srcOrd="1" destOrd="0" presId="urn:microsoft.com/office/officeart/2005/8/layout/hierarchy6"/>
    <dgm:cxn modelId="{739AEF73-45A2-C74B-AC2A-6C74BEEECB66}" type="presParOf" srcId="{AD9D0CA8-53B3-7040-8366-FC54E4E73750}" destId="{CC9C44BA-50E3-0A43-ABC4-3839ED8A20C1}" srcOrd="0" destOrd="0" presId="urn:microsoft.com/office/officeart/2005/8/layout/hierarchy6"/>
    <dgm:cxn modelId="{3478EA35-1A2D-1B42-AB1F-329FA0E8238D}" type="presParOf" srcId="{BBD5DA0B-5127-EE44-818C-160083CB382F}" destId="{BF794AEB-47AD-C44D-AC49-AB42334083A3}" srcOrd="2" destOrd="0" presId="urn:microsoft.com/office/officeart/2005/8/layout/hierarchy6"/>
    <dgm:cxn modelId="{11FB0CDB-6000-C54C-9188-14E7247C7251}" type="presParOf" srcId="{BF794AEB-47AD-C44D-AC49-AB42334083A3}" destId="{061CC2D4-A283-7443-A702-61012CA59561}" srcOrd="0" destOrd="0" presId="urn:microsoft.com/office/officeart/2005/8/layout/hierarchy6"/>
    <dgm:cxn modelId="{932CEEEB-0BBF-D04A-851C-295A9866F08A}" type="presParOf" srcId="{BF794AEB-47AD-C44D-AC49-AB42334083A3}" destId="{5B37A419-E064-8B4F-BE08-D20C9534F58F}" srcOrd="1" destOrd="0" presId="urn:microsoft.com/office/officeart/2005/8/layout/hierarchy6"/>
    <dgm:cxn modelId="{6259F9CC-C861-4647-8BA7-478F5A3E0929}" type="presParOf" srcId="{BBD5DA0B-5127-EE44-818C-160083CB382F}" destId="{F15F12D7-31C0-FE47-B23B-186DD62E1F4E}" srcOrd="3" destOrd="0" presId="urn:microsoft.com/office/officeart/2005/8/layout/hierarchy6"/>
    <dgm:cxn modelId="{6658AD3B-A9DB-3243-B0F3-491BA89E9C8F}" type="presParOf" srcId="{F15F12D7-31C0-FE47-B23B-186DD62E1F4E}" destId="{84594797-8682-344A-8912-2F1DE27AA254}" srcOrd="0" destOrd="0" presId="urn:microsoft.com/office/officeart/2005/8/layout/hierarchy6"/>
    <dgm:cxn modelId="{995AF15F-75E5-BF4F-ACC4-A99B6EA02C15}" type="presParOf" srcId="{BBD5DA0B-5127-EE44-818C-160083CB382F}" destId="{20F7F595-E1CA-DA4B-8E16-599662460414}" srcOrd="4" destOrd="0" presId="urn:microsoft.com/office/officeart/2005/8/layout/hierarchy6"/>
    <dgm:cxn modelId="{AB8750EB-0214-5343-B1FD-BDCB2E6915C5}" type="presParOf" srcId="{20F7F595-E1CA-DA4B-8E16-599662460414}" destId="{2EB17AED-EAF2-964A-B1FF-410B8859B0D9}" srcOrd="0" destOrd="0" presId="urn:microsoft.com/office/officeart/2005/8/layout/hierarchy6"/>
    <dgm:cxn modelId="{DE971F9C-0FC4-D247-8BCE-47E4E158E02C}" type="presParOf" srcId="{20F7F595-E1CA-DA4B-8E16-599662460414}" destId="{B4479AEC-F4E7-834E-B6CA-F6FC4D4C4CF6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690B820-70E5-7243-8FC6-D8F27AC7460B}" type="doc">
      <dgm:prSet loTypeId="urn:microsoft.com/office/officeart/2005/8/layout/radial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7C1179-EA54-0E4F-AF42-E517F681DBA9}">
      <dgm:prSet phldrT="[Text]" custT="1"/>
      <dgm:spPr/>
      <dgm:t>
        <a:bodyPr/>
        <a:lstStyle/>
        <a:p>
          <a:r>
            <a:rPr lang="en-US" sz="1700" dirty="0" smtClean="0"/>
            <a:t>Snooze</a:t>
          </a:r>
        </a:p>
        <a:p>
          <a:r>
            <a:rPr lang="en-US" sz="1700" dirty="0" smtClean="0"/>
            <a:t>Block</a:t>
          </a:r>
        </a:p>
        <a:p>
          <a:r>
            <a:rPr lang="en-US" sz="1400" dirty="0" err="1" smtClean="0"/>
            <a:t>config</a:t>
          </a:r>
          <a:endParaRPr lang="en-US" sz="1400" dirty="0"/>
        </a:p>
      </dgm:t>
    </dgm:pt>
    <dgm:pt modelId="{419F1852-DBB3-CB4E-92CB-E24D4DEC27D2}" type="parTrans" cxnId="{C81E164A-492D-EB47-80E8-40F8FF2F6DD4}">
      <dgm:prSet/>
      <dgm:spPr/>
      <dgm:t>
        <a:bodyPr/>
        <a:lstStyle/>
        <a:p>
          <a:endParaRPr lang="en-US"/>
        </a:p>
      </dgm:t>
    </dgm:pt>
    <dgm:pt modelId="{79118C95-97ED-6A48-BC65-1754F68832F1}" type="sibTrans" cxnId="{C81E164A-492D-EB47-80E8-40F8FF2F6DD4}">
      <dgm:prSet/>
      <dgm:spPr/>
      <dgm:t>
        <a:bodyPr/>
        <a:lstStyle/>
        <a:p>
          <a:endParaRPr lang="en-US"/>
        </a:p>
      </dgm:t>
    </dgm:pt>
    <dgm:pt modelId="{D4DD3344-58A2-0F4E-9721-D57782B633BF}">
      <dgm:prSet phldrT="[Text]" custT="1"/>
      <dgm:spPr/>
      <dgm:t>
        <a:bodyPr/>
        <a:lstStyle/>
        <a:p>
          <a:r>
            <a:rPr lang="en-US" sz="2000" dirty="0" smtClean="0"/>
            <a:t>Driver </a:t>
          </a:r>
          <a:r>
            <a:rPr lang="en-US" sz="1400" dirty="0" smtClean="0"/>
            <a:t>Digital</a:t>
          </a:r>
        </a:p>
      </dgm:t>
    </dgm:pt>
    <dgm:pt modelId="{3D0A57A0-11EE-9D42-9FE1-A976911EE59D}" type="parTrans" cxnId="{48F75D95-321A-3340-9DE9-67545961B6D1}">
      <dgm:prSet/>
      <dgm:spPr/>
      <dgm:t>
        <a:bodyPr/>
        <a:lstStyle/>
        <a:p>
          <a:endParaRPr lang="en-US"/>
        </a:p>
      </dgm:t>
    </dgm:pt>
    <dgm:pt modelId="{95B75462-2D2A-DF45-A148-1227F6698EAE}" type="sibTrans" cxnId="{48F75D95-321A-3340-9DE9-67545961B6D1}">
      <dgm:prSet/>
      <dgm:spPr/>
      <dgm:t>
        <a:bodyPr/>
        <a:lstStyle/>
        <a:p>
          <a:endParaRPr lang="en-US"/>
        </a:p>
      </dgm:t>
    </dgm:pt>
    <dgm:pt modelId="{CD27B367-A122-F241-B34F-28DCB5D35ED3}" type="pres">
      <dgm:prSet presAssocID="{3690B820-70E5-7243-8FC6-D8F27AC7460B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05612E6-C760-EE48-828C-00964C02A17A}" type="pres">
      <dgm:prSet presAssocID="{217C1179-EA54-0E4F-AF42-E517F681DBA9}" presName="centerShape" presStyleLbl="node0" presStyleIdx="0" presStyleCnt="1" custScaleX="128863" custScaleY="139559" custLinFactNeighborX="317" custLinFactNeighborY="-654"/>
      <dgm:spPr/>
      <dgm:t>
        <a:bodyPr/>
        <a:lstStyle/>
        <a:p>
          <a:endParaRPr lang="en-US"/>
        </a:p>
      </dgm:t>
    </dgm:pt>
    <dgm:pt modelId="{3958ACA8-4A66-4B45-9750-7192CCBFFF52}" type="pres">
      <dgm:prSet presAssocID="{3D0A57A0-11EE-9D42-9FE1-A976911EE59D}" presName="Name9" presStyleLbl="parChTrans1D2" presStyleIdx="0" presStyleCnt="1"/>
      <dgm:spPr/>
    </dgm:pt>
    <dgm:pt modelId="{E775447D-501A-704E-9601-8FB169A0D6CC}" type="pres">
      <dgm:prSet presAssocID="{3D0A57A0-11EE-9D42-9FE1-A976911EE59D}" presName="connTx" presStyleLbl="parChTrans1D2" presStyleIdx="0" presStyleCnt="1"/>
      <dgm:spPr/>
    </dgm:pt>
    <dgm:pt modelId="{0824E01C-4E75-5A4C-B284-9D19C5282B9E}" type="pres">
      <dgm:prSet presAssocID="{D4DD3344-58A2-0F4E-9721-D57782B633BF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9579209-4E7D-9D43-99EB-1B5963EBB3EC}" type="presOf" srcId="{217C1179-EA54-0E4F-AF42-E517F681DBA9}" destId="{905612E6-C760-EE48-828C-00964C02A17A}" srcOrd="0" destOrd="0" presId="urn:microsoft.com/office/officeart/2005/8/layout/radial1"/>
    <dgm:cxn modelId="{891707D8-7C8F-DF4A-AD8B-FDB3422C9719}" type="presOf" srcId="{3690B820-70E5-7243-8FC6-D8F27AC7460B}" destId="{CD27B367-A122-F241-B34F-28DCB5D35ED3}" srcOrd="0" destOrd="0" presId="urn:microsoft.com/office/officeart/2005/8/layout/radial1"/>
    <dgm:cxn modelId="{C81E164A-492D-EB47-80E8-40F8FF2F6DD4}" srcId="{3690B820-70E5-7243-8FC6-D8F27AC7460B}" destId="{217C1179-EA54-0E4F-AF42-E517F681DBA9}" srcOrd="0" destOrd="0" parTransId="{419F1852-DBB3-CB4E-92CB-E24D4DEC27D2}" sibTransId="{79118C95-97ED-6A48-BC65-1754F68832F1}"/>
    <dgm:cxn modelId="{48F75D95-321A-3340-9DE9-67545961B6D1}" srcId="{217C1179-EA54-0E4F-AF42-E517F681DBA9}" destId="{D4DD3344-58A2-0F4E-9721-D57782B633BF}" srcOrd="0" destOrd="0" parTransId="{3D0A57A0-11EE-9D42-9FE1-A976911EE59D}" sibTransId="{95B75462-2D2A-DF45-A148-1227F6698EAE}"/>
    <dgm:cxn modelId="{2550F34F-D3A6-A947-8B3A-CBDB41A32C43}" type="presOf" srcId="{3D0A57A0-11EE-9D42-9FE1-A976911EE59D}" destId="{E775447D-501A-704E-9601-8FB169A0D6CC}" srcOrd="1" destOrd="0" presId="urn:microsoft.com/office/officeart/2005/8/layout/radial1"/>
    <dgm:cxn modelId="{94F2E98C-5EC9-BC4C-9291-20772122871A}" type="presOf" srcId="{D4DD3344-58A2-0F4E-9721-D57782B633BF}" destId="{0824E01C-4E75-5A4C-B284-9D19C5282B9E}" srcOrd="0" destOrd="0" presId="urn:microsoft.com/office/officeart/2005/8/layout/radial1"/>
    <dgm:cxn modelId="{794C9202-1211-9741-823C-175CF4FAA600}" type="presOf" srcId="{3D0A57A0-11EE-9D42-9FE1-A976911EE59D}" destId="{3958ACA8-4A66-4B45-9750-7192CCBFFF52}" srcOrd="0" destOrd="0" presId="urn:microsoft.com/office/officeart/2005/8/layout/radial1"/>
    <dgm:cxn modelId="{D0DE3720-C120-BE44-AA85-90B61480F725}" type="presParOf" srcId="{CD27B367-A122-F241-B34F-28DCB5D35ED3}" destId="{905612E6-C760-EE48-828C-00964C02A17A}" srcOrd="0" destOrd="0" presId="urn:microsoft.com/office/officeart/2005/8/layout/radial1"/>
    <dgm:cxn modelId="{03A98D05-30A7-E341-B6BA-45ADDE2F77D7}" type="presParOf" srcId="{CD27B367-A122-F241-B34F-28DCB5D35ED3}" destId="{3958ACA8-4A66-4B45-9750-7192CCBFFF52}" srcOrd="1" destOrd="0" presId="urn:microsoft.com/office/officeart/2005/8/layout/radial1"/>
    <dgm:cxn modelId="{C6CC0F1D-D4C6-924C-A669-DE9C013F17BF}" type="presParOf" srcId="{3958ACA8-4A66-4B45-9750-7192CCBFFF52}" destId="{E775447D-501A-704E-9601-8FB169A0D6CC}" srcOrd="0" destOrd="0" presId="urn:microsoft.com/office/officeart/2005/8/layout/radial1"/>
    <dgm:cxn modelId="{C5DC7205-175A-324C-B1B3-13FA768C6DC5}" type="presParOf" srcId="{CD27B367-A122-F241-B34F-28DCB5D35ED3}" destId="{0824E01C-4E75-5A4C-B284-9D19C5282B9E}" srcOrd="2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690B820-70E5-7243-8FC6-D8F27AC7460B}" type="doc">
      <dgm:prSet loTypeId="urn:microsoft.com/office/officeart/2005/8/layout/radial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DD3344-58A2-0F4E-9721-D57782B633BF}">
      <dgm:prSet phldrT="[Text]" custT="1"/>
      <dgm:spPr/>
      <dgm:t>
        <a:bodyPr/>
        <a:lstStyle/>
        <a:p>
          <a:r>
            <a:rPr lang="en-US" sz="2000" dirty="0" smtClean="0"/>
            <a:t>Driver </a:t>
          </a:r>
          <a:r>
            <a:rPr lang="en-US" sz="1400" dirty="0" smtClean="0"/>
            <a:t>Timer</a:t>
          </a:r>
          <a:endParaRPr lang="en-US" sz="1400" dirty="0"/>
        </a:p>
      </dgm:t>
    </dgm:pt>
    <dgm:pt modelId="{3D0A57A0-11EE-9D42-9FE1-A976911EE59D}" type="parTrans" cxnId="{48F75D95-321A-3340-9DE9-67545961B6D1}">
      <dgm:prSet/>
      <dgm:spPr/>
      <dgm:t>
        <a:bodyPr/>
        <a:lstStyle/>
        <a:p>
          <a:endParaRPr lang="en-US"/>
        </a:p>
      </dgm:t>
    </dgm:pt>
    <dgm:pt modelId="{95B75462-2D2A-DF45-A148-1227F6698EAE}" type="sibTrans" cxnId="{48F75D95-321A-3340-9DE9-67545961B6D1}">
      <dgm:prSet/>
      <dgm:spPr/>
      <dgm:t>
        <a:bodyPr/>
        <a:lstStyle/>
        <a:p>
          <a:endParaRPr lang="en-US"/>
        </a:p>
      </dgm:t>
    </dgm:pt>
    <dgm:pt modelId="{CD27B367-A122-F241-B34F-28DCB5D35ED3}" type="pres">
      <dgm:prSet presAssocID="{3690B820-70E5-7243-8FC6-D8F27AC7460B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9BC4E44-772A-624A-8B99-653D1989F51E}" type="pres">
      <dgm:prSet presAssocID="{D4DD3344-58A2-0F4E-9721-D57782B633BF}" presName="centerShape" presStyleLbl="node0" presStyleIdx="0" presStyleCnt="1" custLinFactNeighborX="3228" custLinFactNeighborY="3379"/>
      <dgm:spPr/>
      <dgm:t>
        <a:bodyPr/>
        <a:lstStyle/>
        <a:p>
          <a:endParaRPr lang="en-US"/>
        </a:p>
      </dgm:t>
    </dgm:pt>
  </dgm:ptLst>
  <dgm:cxnLst>
    <dgm:cxn modelId="{C00F50F9-36F0-1B4C-AAB9-09DED47BD00D}" type="presOf" srcId="{3690B820-70E5-7243-8FC6-D8F27AC7460B}" destId="{CD27B367-A122-F241-B34F-28DCB5D35ED3}" srcOrd="0" destOrd="0" presId="urn:microsoft.com/office/officeart/2005/8/layout/radial1"/>
    <dgm:cxn modelId="{48F75D95-321A-3340-9DE9-67545961B6D1}" srcId="{3690B820-70E5-7243-8FC6-D8F27AC7460B}" destId="{D4DD3344-58A2-0F4E-9721-D57782B633BF}" srcOrd="0" destOrd="0" parTransId="{3D0A57A0-11EE-9D42-9FE1-A976911EE59D}" sibTransId="{95B75462-2D2A-DF45-A148-1227F6698EAE}"/>
    <dgm:cxn modelId="{23576D80-47BF-5E44-BB26-A182AB08C4A8}" type="presOf" srcId="{D4DD3344-58A2-0F4E-9721-D57782B633BF}" destId="{79BC4E44-772A-624A-8B99-653D1989F51E}" srcOrd="0" destOrd="0" presId="urn:microsoft.com/office/officeart/2005/8/layout/radial1"/>
    <dgm:cxn modelId="{BBBBA72A-C568-134A-BC55-78837D35C424}" type="presParOf" srcId="{CD27B367-A122-F241-B34F-28DCB5D35ED3}" destId="{79BC4E44-772A-624A-8B99-653D1989F51E}" srcOrd="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690B820-70E5-7243-8FC6-D8F27AC7460B}" type="doc">
      <dgm:prSet loTypeId="urn:microsoft.com/office/officeart/2005/8/layout/radial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7C1179-EA54-0E4F-AF42-E517F681DBA9}">
      <dgm:prSet phldrT="[Text]" custT="1"/>
      <dgm:spPr/>
      <dgm:t>
        <a:bodyPr/>
        <a:lstStyle/>
        <a:p>
          <a:r>
            <a:rPr lang="en-US" sz="1800" dirty="0" smtClean="0"/>
            <a:t>Snooze</a:t>
          </a:r>
        </a:p>
        <a:p>
          <a:r>
            <a:rPr lang="en-US" sz="1800" dirty="0" smtClean="0"/>
            <a:t>Block</a:t>
          </a:r>
        </a:p>
        <a:p>
          <a:r>
            <a:rPr lang="en-US" sz="1400" dirty="0" err="1" smtClean="0"/>
            <a:t>config</a:t>
          </a:r>
          <a:endParaRPr lang="en-US" sz="1400" dirty="0"/>
        </a:p>
      </dgm:t>
    </dgm:pt>
    <dgm:pt modelId="{419F1852-DBB3-CB4E-92CB-E24D4DEC27D2}" type="parTrans" cxnId="{C81E164A-492D-EB47-80E8-40F8FF2F6DD4}">
      <dgm:prSet/>
      <dgm:spPr/>
      <dgm:t>
        <a:bodyPr/>
        <a:lstStyle/>
        <a:p>
          <a:endParaRPr lang="en-US"/>
        </a:p>
      </dgm:t>
    </dgm:pt>
    <dgm:pt modelId="{79118C95-97ED-6A48-BC65-1754F68832F1}" type="sibTrans" cxnId="{C81E164A-492D-EB47-80E8-40F8FF2F6DD4}">
      <dgm:prSet/>
      <dgm:spPr/>
      <dgm:t>
        <a:bodyPr/>
        <a:lstStyle/>
        <a:p>
          <a:endParaRPr lang="en-US"/>
        </a:p>
      </dgm:t>
    </dgm:pt>
    <dgm:pt modelId="{D4DD3344-58A2-0F4E-9721-D57782B633BF}">
      <dgm:prSet phldrT="[Text]" custT="1"/>
      <dgm:spPr/>
      <dgm:t>
        <a:bodyPr/>
        <a:lstStyle/>
        <a:p>
          <a:r>
            <a:rPr lang="en-US" sz="1800" dirty="0" smtClean="0"/>
            <a:t>Driver </a:t>
          </a:r>
          <a:r>
            <a:rPr lang="en-US" sz="1400" dirty="0" smtClean="0"/>
            <a:t>Digital</a:t>
          </a:r>
          <a:endParaRPr lang="en-US" sz="1400" dirty="0"/>
        </a:p>
      </dgm:t>
    </dgm:pt>
    <dgm:pt modelId="{3D0A57A0-11EE-9D42-9FE1-A976911EE59D}" type="parTrans" cxnId="{48F75D95-321A-3340-9DE9-67545961B6D1}">
      <dgm:prSet/>
      <dgm:spPr/>
      <dgm:t>
        <a:bodyPr/>
        <a:lstStyle/>
        <a:p>
          <a:endParaRPr lang="en-US"/>
        </a:p>
      </dgm:t>
    </dgm:pt>
    <dgm:pt modelId="{95B75462-2D2A-DF45-A148-1227F6698EAE}" type="sibTrans" cxnId="{48F75D95-321A-3340-9DE9-67545961B6D1}">
      <dgm:prSet/>
      <dgm:spPr/>
      <dgm:t>
        <a:bodyPr/>
        <a:lstStyle/>
        <a:p>
          <a:endParaRPr lang="en-US"/>
        </a:p>
      </dgm:t>
    </dgm:pt>
    <dgm:pt modelId="{4408A6E4-9BCB-214B-A350-C42461572442}">
      <dgm:prSet phldrT="[Text]" custT="1"/>
      <dgm:spPr/>
      <dgm:t>
        <a:bodyPr/>
        <a:lstStyle/>
        <a:p>
          <a:r>
            <a:rPr lang="en-US" sz="1800" dirty="0" smtClean="0"/>
            <a:t>Driver </a:t>
          </a:r>
          <a:r>
            <a:rPr lang="en-US" sz="1400" dirty="0" smtClean="0"/>
            <a:t>Timer</a:t>
          </a:r>
          <a:endParaRPr lang="en-US" sz="1400" dirty="0"/>
        </a:p>
      </dgm:t>
    </dgm:pt>
    <dgm:pt modelId="{4F053847-101A-404F-BB22-8C32EF6CC6A8}" type="parTrans" cxnId="{92B18153-283D-7446-90AE-DBC69A676485}">
      <dgm:prSet/>
      <dgm:spPr/>
      <dgm:t>
        <a:bodyPr/>
        <a:lstStyle/>
        <a:p>
          <a:endParaRPr lang="en-US"/>
        </a:p>
      </dgm:t>
    </dgm:pt>
    <dgm:pt modelId="{A020FE60-CC5A-9947-AD9C-E3DD48D3E123}" type="sibTrans" cxnId="{92B18153-283D-7446-90AE-DBC69A676485}">
      <dgm:prSet/>
      <dgm:spPr/>
      <dgm:t>
        <a:bodyPr/>
        <a:lstStyle/>
        <a:p>
          <a:endParaRPr lang="en-US"/>
        </a:p>
      </dgm:t>
    </dgm:pt>
    <dgm:pt modelId="{CD27B367-A122-F241-B34F-28DCB5D35ED3}" type="pres">
      <dgm:prSet presAssocID="{3690B820-70E5-7243-8FC6-D8F27AC7460B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05612E6-C760-EE48-828C-00964C02A17A}" type="pres">
      <dgm:prSet presAssocID="{217C1179-EA54-0E4F-AF42-E517F681DBA9}" presName="centerShape" presStyleLbl="node0" presStyleIdx="0" presStyleCnt="1" custScaleX="128863" custScaleY="139559" custLinFactNeighborX="317"/>
      <dgm:spPr/>
    </dgm:pt>
    <dgm:pt modelId="{3958ACA8-4A66-4B45-9750-7192CCBFFF52}" type="pres">
      <dgm:prSet presAssocID="{3D0A57A0-11EE-9D42-9FE1-A976911EE59D}" presName="Name9" presStyleLbl="parChTrans1D2" presStyleIdx="0" presStyleCnt="2"/>
      <dgm:spPr/>
    </dgm:pt>
    <dgm:pt modelId="{E775447D-501A-704E-9601-8FB169A0D6CC}" type="pres">
      <dgm:prSet presAssocID="{3D0A57A0-11EE-9D42-9FE1-A976911EE59D}" presName="connTx" presStyleLbl="parChTrans1D2" presStyleIdx="0" presStyleCnt="2"/>
      <dgm:spPr/>
    </dgm:pt>
    <dgm:pt modelId="{0824E01C-4E75-5A4C-B284-9D19C5282B9E}" type="pres">
      <dgm:prSet presAssocID="{D4DD3344-58A2-0F4E-9721-D57782B633BF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840690-A71D-2A49-A116-AB27C8BF7028}" type="pres">
      <dgm:prSet presAssocID="{4F053847-101A-404F-BB22-8C32EF6CC6A8}" presName="Name9" presStyleLbl="parChTrans1D2" presStyleIdx="1" presStyleCnt="2"/>
      <dgm:spPr/>
    </dgm:pt>
    <dgm:pt modelId="{F863B7A1-A71F-C942-80A1-F2DDEC90F608}" type="pres">
      <dgm:prSet presAssocID="{4F053847-101A-404F-BB22-8C32EF6CC6A8}" presName="connTx" presStyleLbl="parChTrans1D2" presStyleIdx="1" presStyleCnt="2"/>
      <dgm:spPr/>
    </dgm:pt>
    <dgm:pt modelId="{15C3DD94-6996-0443-B3B1-F6C80604B6F2}" type="pres">
      <dgm:prSet presAssocID="{4408A6E4-9BCB-214B-A350-C42461572442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C1038DA-DE40-AD43-9602-C0A75E591CB6}" type="presOf" srcId="{3D0A57A0-11EE-9D42-9FE1-A976911EE59D}" destId="{3958ACA8-4A66-4B45-9750-7192CCBFFF52}" srcOrd="0" destOrd="0" presId="urn:microsoft.com/office/officeart/2005/8/layout/radial1"/>
    <dgm:cxn modelId="{92B18153-283D-7446-90AE-DBC69A676485}" srcId="{217C1179-EA54-0E4F-AF42-E517F681DBA9}" destId="{4408A6E4-9BCB-214B-A350-C42461572442}" srcOrd="1" destOrd="0" parTransId="{4F053847-101A-404F-BB22-8C32EF6CC6A8}" sibTransId="{A020FE60-CC5A-9947-AD9C-E3DD48D3E123}"/>
    <dgm:cxn modelId="{66469DB2-EA92-C249-AA96-E6EBFF511D23}" type="presOf" srcId="{217C1179-EA54-0E4F-AF42-E517F681DBA9}" destId="{905612E6-C760-EE48-828C-00964C02A17A}" srcOrd="0" destOrd="0" presId="urn:microsoft.com/office/officeart/2005/8/layout/radial1"/>
    <dgm:cxn modelId="{C81E164A-492D-EB47-80E8-40F8FF2F6DD4}" srcId="{3690B820-70E5-7243-8FC6-D8F27AC7460B}" destId="{217C1179-EA54-0E4F-AF42-E517F681DBA9}" srcOrd="0" destOrd="0" parTransId="{419F1852-DBB3-CB4E-92CB-E24D4DEC27D2}" sibTransId="{79118C95-97ED-6A48-BC65-1754F68832F1}"/>
    <dgm:cxn modelId="{9CB34D7D-44F7-BB47-98E7-DB7CC2645FD8}" type="presOf" srcId="{3D0A57A0-11EE-9D42-9FE1-A976911EE59D}" destId="{E775447D-501A-704E-9601-8FB169A0D6CC}" srcOrd="1" destOrd="0" presId="urn:microsoft.com/office/officeart/2005/8/layout/radial1"/>
    <dgm:cxn modelId="{5BB4FBF7-7CED-D544-A740-3502F744DB6B}" type="presOf" srcId="{3690B820-70E5-7243-8FC6-D8F27AC7460B}" destId="{CD27B367-A122-F241-B34F-28DCB5D35ED3}" srcOrd="0" destOrd="0" presId="urn:microsoft.com/office/officeart/2005/8/layout/radial1"/>
    <dgm:cxn modelId="{9DC0EFA5-EA9A-8544-85BA-037E81B13825}" type="presOf" srcId="{4F053847-101A-404F-BB22-8C32EF6CC6A8}" destId="{5E840690-A71D-2A49-A116-AB27C8BF7028}" srcOrd="0" destOrd="0" presId="urn:microsoft.com/office/officeart/2005/8/layout/radial1"/>
    <dgm:cxn modelId="{48F75D95-321A-3340-9DE9-67545961B6D1}" srcId="{217C1179-EA54-0E4F-AF42-E517F681DBA9}" destId="{D4DD3344-58A2-0F4E-9721-D57782B633BF}" srcOrd="0" destOrd="0" parTransId="{3D0A57A0-11EE-9D42-9FE1-A976911EE59D}" sibTransId="{95B75462-2D2A-DF45-A148-1227F6698EAE}"/>
    <dgm:cxn modelId="{EF52F0E3-9A1C-6D45-98A8-F834430B7830}" type="presOf" srcId="{4F053847-101A-404F-BB22-8C32EF6CC6A8}" destId="{F863B7A1-A71F-C942-80A1-F2DDEC90F608}" srcOrd="1" destOrd="0" presId="urn:microsoft.com/office/officeart/2005/8/layout/radial1"/>
    <dgm:cxn modelId="{1FB6526A-0E58-8F48-95D7-DD62D81C5684}" type="presOf" srcId="{4408A6E4-9BCB-214B-A350-C42461572442}" destId="{15C3DD94-6996-0443-B3B1-F6C80604B6F2}" srcOrd="0" destOrd="0" presId="urn:microsoft.com/office/officeart/2005/8/layout/radial1"/>
    <dgm:cxn modelId="{9DF52589-84F8-2541-8274-8B2834C25409}" type="presOf" srcId="{D4DD3344-58A2-0F4E-9721-D57782B633BF}" destId="{0824E01C-4E75-5A4C-B284-9D19C5282B9E}" srcOrd="0" destOrd="0" presId="urn:microsoft.com/office/officeart/2005/8/layout/radial1"/>
    <dgm:cxn modelId="{18E78304-7AE9-7044-83CB-FA1910B860B0}" type="presParOf" srcId="{CD27B367-A122-F241-B34F-28DCB5D35ED3}" destId="{905612E6-C760-EE48-828C-00964C02A17A}" srcOrd="0" destOrd="0" presId="urn:microsoft.com/office/officeart/2005/8/layout/radial1"/>
    <dgm:cxn modelId="{669377B0-A5AF-2F4A-BF85-18AA50429DAC}" type="presParOf" srcId="{CD27B367-A122-F241-B34F-28DCB5D35ED3}" destId="{3958ACA8-4A66-4B45-9750-7192CCBFFF52}" srcOrd="1" destOrd="0" presId="urn:microsoft.com/office/officeart/2005/8/layout/radial1"/>
    <dgm:cxn modelId="{DA1574DE-8362-AF48-A61E-BA87C60D0FBF}" type="presParOf" srcId="{3958ACA8-4A66-4B45-9750-7192CCBFFF52}" destId="{E775447D-501A-704E-9601-8FB169A0D6CC}" srcOrd="0" destOrd="0" presId="urn:microsoft.com/office/officeart/2005/8/layout/radial1"/>
    <dgm:cxn modelId="{EFA85D54-DC9A-934F-AD70-BD3CC24F9C0E}" type="presParOf" srcId="{CD27B367-A122-F241-B34F-28DCB5D35ED3}" destId="{0824E01C-4E75-5A4C-B284-9D19C5282B9E}" srcOrd="2" destOrd="0" presId="urn:microsoft.com/office/officeart/2005/8/layout/radial1"/>
    <dgm:cxn modelId="{634AA837-8296-9E40-A98F-E8C85E4EDABC}" type="presParOf" srcId="{CD27B367-A122-F241-B34F-28DCB5D35ED3}" destId="{5E840690-A71D-2A49-A116-AB27C8BF7028}" srcOrd="3" destOrd="0" presId="urn:microsoft.com/office/officeart/2005/8/layout/radial1"/>
    <dgm:cxn modelId="{4F93E22F-9A35-A74F-9E7F-F5C1BFCA8C14}" type="presParOf" srcId="{5E840690-A71D-2A49-A116-AB27C8BF7028}" destId="{F863B7A1-A71F-C942-80A1-F2DDEC90F608}" srcOrd="0" destOrd="0" presId="urn:microsoft.com/office/officeart/2005/8/layout/radial1"/>
    <dgm:cxn modelId="{8091618C-7DE7-A643-83D5-B73C3D7C9CEB}" type="presParOf" srcId="{CD27B367-A122-F241-B34F-28DCB5D35ED3}" destId="{15C3DD94-6996-0443-B3B1-F6C80604B6F2}" srcOrd="4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690B820-70E5-7243-8FC6-D8F27AC7460B}" type="doc">
      <dgm:prSet loTypeId="urn:microsoft.com/office/officeart/2005/8/layout/radial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DD3344-58A2-0F4E-9721-D57782B633BF}">
      <dgm:prSet phldrT="[Text]" custT="1"/>
      <dgm:spPr/>
      <dgm:t>
        <a:bodyPr/>
        <a:lstStyle/>
        <a:p>
          <a:r>
            <a:rPr lang="en-US" sz="2000" dirty="0" smtClean="0"/>
            <a:t>Driver </a:t>
          </a:r>
          <a:r>
            <a:rPr lang="en-US" sz="1400" dirty="0" smtClean="0"/>
            <a:t>Timer</a:t>
          </a:r>
          <a:endParaRPr lang="en-US" sz="1400" dirty="0"/>
        </a:p>
      </dgm:t>
    </dgm:pt>
    <dgm:pt modelId="{3D0A57A0-11EE-9D42-9FE1-A976911EE59D}" type="parTrans" cxnId="{48F75D95-321A-3340-9DE9-67545961B6D1}">
      <dgm:prSet/>
      <dgm:spPr/>
      <dgm:t>
        <a:bodyPr/>
        <a:lstStyle/>
        <a:p>
          <a:endParaRPr lang="en-US"/>
        </a:p>
      </dgm:t>
    </dgm:pt>
    <dgm:pt modelId="{95B75462-2D2A-DF45-A148-1227F6698EAE}" type="sibTrans" cxnId="{48F75D95-321A-3340-9DE9-67545961B6D1}">
      <dgm:prSet/>
      <dgm:spPr/>
      <dgm:t>
        <a:bodyPr/>
        <a:lstStyle/>
        <a:p>
          <a:endParaRPr lang="en-US"/>
        </a:p>
      </dgm:t>
    </dgm:pt>
    <dgm:pt modelId="{CD27B367-A122-F241-B34F-28DCB5D35ED3}" type="pres">
      <dgm:prSet presAssocID="{3690B820-70E5-7243-8FC6-D8F27AC7460B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9BC4E44-772A-624A-8B99-653D1989F51E}" type="pres">
      <dgm:prSet presAssocID="{D4DD3344-58A2-0F4E-9721-D57782B633BF}" presName="centerShape" presStyleLbl="node0" presStyleIdx="0" presStyleCnt="1" custLinFactNeighborX="801" custLinFactNeighborY="-9"/>
      <dgm:spPr/>
      <dgm:t>
        <a:bodyPr/>
        <a:lstStyle/>
        <a:p>
          <a:endParaRPr lang="en-US"/>
        </a:p>
      </dgm:t>
    </dgm:pt>
  </dgm:ptLst>
  <dgm:cxnLst>
    <dgm:cxn modelId="{6BC3CDCA-6654-9A49-8351-69BCC3E1AC66}" type="presOf" srcId="{D4DD3344-58A2-0F4E-9721-D57782B633BF}" destId="{79BC4E44-772A-624A-8B99-653D1989F51E}" srcOrd="0" destOrd="0" presId="urn:microsoft.com/office/officeart/2005/8/layout/radial1"/>
    <dgm:cxn modelId="{48F75D95-321A-3340-9DE9-67545961B6D1}" srcId="{3690B820-70E5-7243-8FC6-D8F27AC7460B}" destId="{D4DD3344-58A2-0F4E-9721-D57782B633BF}" srcOrd="0" destOrd="0" parTransId="{3D0A57A0-11EE-9D42-9FE1-A976911EE59D}" sibTransId="{95B75462-2D2A-DF45-A148-1227F6698EAE}"/>
    <dgm:cxn modelId="{30F1D6B1-9C63-8145-8EF5-7F7849BEE14C}" type="presOf" srcId="{3690B820-70E5-7243-8FC6-D8F27AC7460B}" destId="{CD27B367-A122-F241-B34F-28DCB5D35ED3}" srcOrd="0" destOrd="0" presId="urn:microsoft.com/office/officeart/2005/8/layout/radial1"/>
    <dgm:cxn modelId="{613F10BE-96D5-3D4A-B6A1-BA558F86C19E}" type="presParOf" srcId="{CD27B367-A122-F241-B34F-28DCB5D35ED3}" destId="{79BC4E44-772A-624A-8B99-653D1989F51E}" srcOrd="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690B820-70E5-7243-8FC6-D8F27AC7460B}" type="doc">
      <dgm:prSet loTypeId="urn:microsoft.com/office/officeart/2005/8/layout/radial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7C1179-EA54-0E4F-AF42-E517F681DBA9}">
      <dgm:prSet phldrT="[Text]" custT="1"/>
      <dgm:spPr/>
      <dgm:t>
        <a:bodyPr/>
        <a:lstStyle/>
        <a:p>
          <a:r>
            <a:rPr lang="en-US" sz="1700" dirty="0" smtClean="0"/>
            <a:t>Snooze</a:t>
          </a:r>
        </a:p>
        <a:p>
          <a:r>
            <a:rPr lang="en-US" sz="1700" dirty="0" smtClean="0"/>
            <a:t>Block</a:t>
          </a:r>
        </a:p>
        <a:p>
          <a:r>
            <a:rPr lang="en-US" sz="1400" dirty="0" err="1" smtClean="0"/>
            <a:t>config</a:t>
          </a:r>
          <a:endParaRPr lang="en-US" sz="1400" dirty="0"/>
        </a:p>
      </dgm:t>
    </dgm:pt>
    <dgm:pt modelId="{419F1852-DBB3-CB4E-92CB-E24D4DEC27D2}" type="parTrans" cxnId="{C81E164A-492D-EB47-80E8-40F8FF2F6DD4}">
      <dgm:prSet/>
      <dgm:spPr/>
      <dgm:t>
        <a:bodyPr/>
        <a:lstStyle/>
        <a:p>
          <a:endParaRPr lang="en-US"/>
        </a:p>
      </dgm:t>
    </dgm:pt>
    <dgm:pt modelId="{79118C95-97ED-6A48-BC65-1754F68832F1}" type="sibTrans" cxnId="{C81E164A-492D-EB47-80E8-40F8FF2F6DD4}">
      <dgm:prSet/>
      <dgm:spPr/>
      <dgm:t>
        <a:bodyPr/>
        <a:lstStyle/>
        <a:p>
          <a:endParaRPr lang="en-US"/>
        </a:p>
      </dgm:t>
    </dgm:pt>
    <dgm:pt modelId="{D4DD3344-58A2-0F4E-9721-D57782B633BF}">
      <dgm:prSet phldrT="[Text]" custT="1"/>
      <dgm:spPr/>
      <dgm:t>
        <a:bodyPr/>
        <a:lstStyle/>
        <a:p>
          <a:r>
            <a:rPr lang="en-US" sz="1500" dirty="0" smtClean="0"/>
            <a:t>Driver </a:t>
          </a:r>
          <a:r>
            <a:rPr lang="en-US" sz="1400" dirty="0" smtClean="0"/>
            <a:t>Digital</a:t>
          </a:r>
          <a:endParaRPr lang="en-US" sz="1400" dirty="0"/>
        </a:p>
      </dgm:t>
    </dgm:pt>
    <dgm:pt modelId="{3D0A57A0-11EE-9D42-9FE1-A976911EE59D}" type="parTrans" cxnId="{48F75D95-321A-3340-9DE9-67545961B6D1}">
      <dgm:prSet/>
      <dgm:spPr/>
      <dgm:t>
        <a:bodyPr/>
        <a:lstStyle/>
        <a:p>
          <a:endParaRPr lang="en-US"/>
        </a:p>
      </dgm:t>
    </dgm:pt>
    <dgm:pt modelId="{95B75462-2D2A-DF45-A148-1227F6698EAE}" type="sibTrans" cxnId="{48F75D95-321A-3340-9DE9-67545961B6D1}">
      <dgm:prSet/>
      <dgm:spPr/>
      <dgm:t>
        <a:bodyPr/>
        <a:lstStyle/>
        <a:p>
          <a:endParaRPr lang="en-US"/>
        </a:p>
      </dgm:t>
    </dgm:pt>
    <dgm:pt modelId="{4408A6E4-9BCB-214B-A350-C42461572442}">
      <dgm:prSet phldrT="[Text]" custT="1"/>
      <dgm:spPr/>
      <dgm:t>
        <a:bodyPr/>
        <a:lstStyle/>
        <a:p>
          <a:r>
            <a:rPr lang="en-US" sz="1500" dirty="0" smtClean="0"/>
            <a:t>Driver </a:t>
          </a:r>
          <a:r>
            <a:rPr lang="en-US" sz="1400" dirty="0" smtClean="0"/>
            <a:t>Timer</a:t>
          </a:r>
        </a:p>
      </dgm:t>
    </dgm:pt>
    <dgm:pt modelId="{4F053847-101A-404F-BB22-8C32EF6CC6A8}" type="parTrans" cxnId="{92B18153-283D-7446-90AE-DBC69A676485}">
      <dgm:prSet/>
      <dgm:spPr/>
      <dgm:t>
        <a:bodyPr/>
        <a:lstStyle/>
        <a:p>
          <a:endParaRPr lang="en-US"/>
        </a:p>
      </dgm:t>
    </dgm:pt>
    <dgm:pt modelId="{A020FE60-CC5A-9947-AD9C-E3DD48D3E123}" type="sibTrans" cxnId="{92B18153-283D-7446-90AE-DBC69A676485}">
      <dgm:prSet/>
      <dgm:spPr/>
      <dgm:t>
        <a:bodyPr/>
        <a:lstStyle/>
        <a:p>
          <a:endParaRPr lang="en-US"/>
        </a:p>
      </dgm:t>
    </dgm:pt>
    <dgm:pt modelId="{CD27B367-A122-F241-B34F-28DCB5D35ED3}" type="pres">
      <dgm:prSet presAssocID="{3690B820-70E5-7243-8FC6-D8F27AC7460B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05612E6-C760-EE48-828C-00964C02A17A}" type="pres">
      <dgm:prSet presAssocID="{217C1179-EA54-0E4F-AF42-E517F681DBA9}" presName="centerShape" presStyleLbl="node0" presStyleIdx="0" presStyleCnt="1" custScaleX="128863" custScaleY="139559" custLinFactNeighborX="-21323" custLinFactNeighborY="8563"/>
      <dgm:spPr/>
    </dgm:pt>
    <dgm:pt modelId="{3958ACA8-4A66-4B45-9750-7192CCBFFF52}" type="pres">
      <dgm:prSet presAssocID="{3D0A57A0-11EE-9D42-9FE1-A976911EE59D}" presName="Name9" presStyleLbl="parChTrans1D2" presStyleIdx="0" presStyleCnt="2"/>
      <dgm:spPr/>
    </dgm:pt>
    <dgm:pt modelId="{E775447D-501A-704E-9601-8FB169A0D6CC}" type="pres">
      <dgm:prSet presAssocID="{3D0A57A0-11EE-9D42-9FE1-A976911EE59D}" presName="connTx" presStyleLbl="parChTrans1D2" presStyleIdx="0" presStyleCnt="2"/>
      <dgm:spPr/>
    </dgm:pt>
    <dgm:pt modelId="{0824E01C-4E75-5A4C-B284-9D19C5282B9E}" type="pres">
      <dgm:prSet presAssocID="{D4DD3344-58A2-0F4E-9721-D57782B633BF}" presName="node" presStyleLbl="node1" presStyleIdx="0" presStyleCnt="2" custRadScaleRad="111104" custRadScaleInc="-574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840690-A71D-2A49-A116-AB27C8BF7028}" type="pres">
      <dgm:prSet presAssocID="{4F053847-101A-404F-BB22-8C32EF6CC6A8}" presName="Name9" presStyleLbl="parChTrans1D2" presStyleIdx="1" presStyleCnt="2"/>
      <dgm:spPr/>
    </dgm:pt>
    <dgm:pt modelId="{F863B7A1-A71F-C942-80A1-F2DDEC90F608}" type="pres">
      <dgm:prSet presAssocID="{4F053847-101A-404F-BB22-8C32EF6CC6A8}" presName="connTx" presStyleLbl="parChTrans1D2" presStyleIdx="1" presStyleCnt="2"/>
      <dgm:spPr/>
    </dgm:pt>
    <dgm:pt modelId="{15C3DD94-6996-0443-B3B1-F6C80604B6F2}" type="pres">
      <dgm:prSet presAssocID="{4408A6E4-9BCB-214B-A350-C42461572442}" presName="node" presStyleLbl="node1" presStyleIdx="1" presStyleCnt="2" custRadScaleRad="68503" custRadScaleInc="-19478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6A1D21D-13EE-B047-B437-4EE560267B62}" type="presOf" srcId="{4408A6E4-9BCB-214B-A350-C42461572442}" destId="{15C3DD94-6996-0443-B3B1-F6C80604B6F2}" srcOrd="0" destOrd="0" presId="urn:microsoft.com/office/officeart/2005/8/layout/radial1"/>
    <dgm:cxn modelId="{DEA8C525-5D23-414B-9205-089AAB745016}" type="presOf" srcId="{3D0A57A0-11EE-9D42-9FE1-A976911EE59D}" destId="{E775447D-501A-704E-9601-8FB169A0D6CC}" srcOrd="1" destOrd="0" presId="urn:microsoft.com/office/officeart/2005/8/layout/radial1"/>
    <dgm:cxn modelId="{92B18153-283D-7446-90AE-DBC69A676485}" srcId="{217C1179-EA54-0E4F-AF42-E517F681DBA9}" destId="{4408A6E4-9BCB-214B-A350-C42461572442}" srcOrd="1" destOrd="0" parTransId="{4F053847-101A-404F-BB22-8C32EF6CC6A8}" sibTransId="{A020FE60-CC5A-9947-AD9C-E3DD48D3E123}"/>
    <dgm:cxn modelId="{8557661D-ACEA-3241-8188-E16A9CC10AE3}" type="presOf" srcId="{217C1179-EA54-0E4F-AF42-E517F681DBA9}" destId="{905612E6-C760-EE48-828C-00964C02A17A}" srcOrd="0" destOrd="0" presId="urn:microsoft.com/office/officeart/2005/8/layout/radial1"/>
    <dgm:cxn modelId="{C81E164A-492D-EB47-80E8-40F8FF2F6DD4}" srcId="{3690B820-70E5-7243-8FC6-D8F27AC7460B}" destId="{217C1179-EA54-0E4F-AF42-E517F681DBA9}" srcOrd="0" destOrd="0" parTransId="{419F1852-DBB3-CB4E-92CB-E24D4DEC27D2}" sibTransId="{79118C95-97ED-6A48-BC65-1754F68832F1}"/>
    <dgm:cxn modelId="{37EDDE2B-2752-CC4A-8054-6516EC430D49}" type="presOf" srcId="{4F053847-101A-404F-BB22-8C32EF6CC6A8}" destId="{5E840690-A71D-2A49-A116-AB27C8BF7028}" srcOrd="0" destOrd="0" presId="urn:microsoft.com/office/officeart/2005/8/layout/radial1"/>
    <dgm:cxn modelId="{430FCD5B-BAED-EE4D-B1F2-D295033D3900}" type="presOf" srcId="{4F053847-101A-404F-BB22-8C32EF6CC6A8}" destId="{F863B7A1-A71F-C942-80A1-F2DDEC90F608}" srcOrd="1" destOrd="0" presId="urn:microsoft.com/office/officeart/2005/8/layout/radial1"/>
    <dgm:cxn modelId="{7B5BD34D-DFD4-924D-BD02-3E9B9719B157}" type="presOf" srcId="{D4DD3344-58A2-0F4E-9721-D57782B633BF}" destId="{0824E01C-4E75-5A4C-B284-9D19C5282B9E}" srcOrd="0" destOrd="0" presId="urn:microsoft.com/office/officeart/2005/8/layout/radial1"/>
    <dgm:cxn modelId="{48F75D95-321A-3340-9DE9-67545961B6D1}" srcId="{217C1179-EA54-0E4F-AF42-E517F681DBA9}" destId="{D4DD3344-58A2-0F4E-9721-D57782B633BF}" srcOrd="0" destOrd="0" parTransId="{3D0A57A0-11EE-9D42-9FE1-A976911EE59D}" sibTransId="{95B75462-2D2A-DF45-A148-1227F6698EAE}"/>
    <dgm:cxn modelId="{07E6E6E5-81BD-A548-821C-E577F0726CDF}" type="presOf" srcId="{3D0A57A0-11EE-9D42-9FE1-A976911EE59D}" destId="{3958ACA8-4A66-4B45-9750-7192CCBFFF52}" srcOrd="0" destOrd="0" presId="urn:microsoft.com/office/officeart/2005/8/layout/radial1"/>
    <dgm:cxn modelId="{2FA8185F-5EE2-1143-B843-F4139D5C6877}" type="presOf" srcId="{3690B820-70E5-7243-8FC6-D8F27AC7460B}" destId="{CD27B367-A122-F241-B34F-28DCB5D35ED3}" srcOrd="0" destOrd="0" presId="urn:microsoft.com/office/officeart/2005/8/layout/radial1"/>
    <dgm:cxn modelId="{C28E561A-5782-2347-9DD7-883C84A5CE8C}" type="presParOf" srcId="{CD27B367-A122-F241-B34F-28DCB5D35ED3}" destId="{905612E6-C760-EE48-828C-00964C02A17A}" srcOrd="0" destOrd="0" presId="urn:microsoft.com/office/officeart/2005/8/layout/radial1"/>
    <dgm:cxn modelId="{5132994E-D08A-B140-87FC-4DA6A3C6DE13}" type="presParOf" srcId="{CD27B367-A122-F241-B34F-28DCB5D35ED3}" destId="{3958ACA8-4A66-4B45-9750-7192CCBFFF52}" srcOrd="1" destOrd="0" presId="urn:microsoft.com/office/officeart/2005/8/layout/radial1"/>
    <dgm:cxn modelId="{A3F59005-ED49-C94C-B4F6-463CF0DE247E}" type="presParOf" srcId="{3958ACA8-4A66-4B45-9750-7192CCBFFF52}" destId="{E775447D-501A-704E-9601-8FB169A0D6CC}" srcOrd="0" destOrd="0" presId="urn:microsoft.com/office/officeart/2005/8/layout/radial1"/>
    <dgm:cxn modelId="{3C123106-5898-E14D-9472-5637D67DDAF9}" type="presParOf" srcId="{CD27B367-A122-F241-B34F-28DCB5D35ED3}" destId="{0824E01C-4E75-5A4C-B284-9D19C5282B9E}" srcOrd="2" destOrd="0" presId="urn:microsoft.com/office/officeart/2005/8/layout/radial1"/>
    <dgm:cxn modelId="{B79F7B85-F213-0842-9079-ECFB85AE9AA8}" type="presParOf" srcId="{CD27B367-A122-F241-B34F-28DCB5D35ED3}" destId="{5E840690-A71D-2A49-A116-AB27C8BF7028}" srcOrd="3" destOrd="0" presId="urn:microsoft.com/office/officeart/2005/8/layout/radial1"/>
    <dgm:cxn modelId="{DC5E9648-4708-D745-BAEC-1881D205735D}" type="presParOf" srcId="{5E840690-A71D-2A49-A116-AB27C8BF7028}" destId="{F863B7A1-A71F-C942-80A1-F2DDEC90F608}" srcOrd="0" destOrd="0" presId="urn:microsoft.com/office/officeart/2005/8/layout/radial1"/>
    <dgm:cxn modelId="{7C9FD61A-667E-634D-B560-599FA5B36723}" type="presParOf" srcId="{CD27B367-A122-F241-B34F-28DCB5D35ED3}" destId="{15C3DD94-6996-0443-B3B1-F6C80604B6F2}" srcOrd="4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3690B820-70E5-7243-8FC6-D8F27AC7460B}" type="doc">
      <dgm:prSet loTypeId="urn:microsoft.com/office/officeart/2005/8/layout/radial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7C1179-EA54-0E4F-AF42-E517F681DBA9}">
      <dgm:prSet phldrT="[Text]" custT="1"/>
      <dgm:spPr/>
      <dgm:t>
        <a:bodyPr/>
        <a:lstStyle/>
        <a:p>
          <a:r>
            <a:rPr lang="en-US" sz="1700" dirty="0" smtClean="0"/>
            <a:t>Snooze</a:t>
          </a:r>
        </a:p>
        <a:p>
          <a:r>
            <a:rPr lang="en-US" sz="1700" dirty="0" smtClean="0"/>
            <a:t>Block</a:t>
          </a:r>
        </a:p>
        <a:p>
          <a:r>
            <a:rPr lang="en-US" sz="1400" dirty="0" err="1" smtClean="0"/>
            <a:t>config</a:t>
          </a:r>
          <a:endParaRPr lang="en-US" sz="1400" dirty="0"/>
        </a:p>
      </dgm:t>
    </dgm:pt>
    <dgm:pt modelId="{419F1852-DBB3-CB4E-92CB-E24D4DEC27D2}" type="parTrans" cxnId="{C81E164A-492D-EB47-80E8-40F8FF2F6DD4}">
      <dgm:prSet/>
      <dgm:spPr/>
      <dgm:t>
        <a:bodyPr/>
        <a:lstStyle/>
        <a:p>
          <a:endParaRPr lang="en-US"/>
        </a:p>
      </dgm:t>
    </dgm:pt>
    <dgm:pt modelId="{79118C95-97ED-6A48-BC65-1754F68832F1}" type="sibTrans" cxnId="{C81E164A-492D-EB47-80E8-40F8FF2F6DD4}">
      <dgm:prSet/>
      <dgm:spPr/>
      <dgm:t>
        <a:bodyPr/>
        <a:lstStyle/>
        <a:p>
          <a:endParaRPr lang="en-US"/>
        </a:p>
      </dgm:t>
    </dgm:pt>
    <dgm:pt modelId="{D4DD3344-58A2-0F4E-9721-D57782B633BF}">
      <dgm:prSet phldrT="[Text]" custT="1"/>
      <dgm:spPr/>
      <dgm:t>
        <a:bodyPr/>
        <a:lstStyle/>
        <a:p>
          <a:r>
            <a:rPr lang="en-US" sz="2000" dirty="0" smtClean="0"/>
            <a:t>Driver </a:t>
          </a:r>
          <a:r>
            <a:rPr lang="en-US" sz="1400" dirty="0" smtClean="0"/>
            <a:t>Digital</a:t>
          </a:r>
          <a:endParaRPr lang="en-US" sz="1400" dirty="0"/>
        </a:p>
      </dgm:t>
    </dgm:pt>
    <dgm:pt modelId="{3D0A57A0-11EE-9D42-9FE1-A976911EE59D}" type="parTrans" cxnId="{48F75D95-321A-3340-9DE9-67545961B6D1}">
      <dgm:prSet/>
      <dgm:spPr/>
      <dgm:t>
        <a:bodyPr/>
        <a:lstStyle/>
        <a:p>
          <a:endParaRPr lang="en-US"/>
        </a:p>
      </dgm:t>
    </dgm:pt>
    <dgm:pt modelId="{95B75462-2D2A-DF45-A148-1227F6698EAE}" type="sibTrans" cxnId="{48F75D95-321A-3340-9DE9-67545961B6D1}">
      <dgm:prSet/>
      <dgm:spPr/>
      <dgm:t>
        <a:bodyPr/>
        <a:lstStyle/>
        <a:p>
          <a:endParaRPr lang="en-US"/>
        </a:p>
      </dgm:t>
    </dgm:pt>
    <dgm:pt modelId="{CD27B367-A122-F241-B34F-28DCB5D35ED3}" type="pres">
      <dgm:prSet presAssocID="{3690B820-70E5-7243-8FC6-D8F27AC7460B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05612E6-C760-EE48-828C-00964C02A17A}" type="pres">
      <dgm:prSet presAssocID="{217C1179-EA54-0E4F-AF42-E517F681DBA9}" presName="centerShape" presStyleLbl="node0" presStyleIdx="0" presStyleCnt="1" custScaleX="128863" custScaleY="139559" custLinFactNeighborX="317"/>
      <dgm:spPr/>
    </dgm:pt>
    <dgm:pt modelId="{3958ACA8-4A66-4B45-9750-7192CCBFFF52}" type="pres">
      <dgm:prSet presAssocID="{3D0A57A0-11EE-9D42-9FE1-A976911EE59D}" presName="Name9" presStyleLbl="parChTrans1D2" presStyleIdx="0" presStyleCnt="1"/>
      <dgm:spPr/>
    </dgm:pt>
    <dgm:pt modelId="{E775447D-501A-704E-9601-8FB169A0D6CC}" type="pres">
      <dgm:prSet presAssocID="{3D0A57A0-11EE-9D42-9FE1-A976911EE59D}" presName="connTx" presStyleLbl="parChTrans1D2" presStyleIdx="0" presStyleCnt="1"/>
      <dgm:spPr/>
    </dgm:pt>
    <dgm:pt modelId="{0824E01C-4E75-5A4C-B284-9D19C5282B9E}" type="pres">
      <dgm:prSet presAssocID="{D4DD3344-58A2-0F4E-9721-D57782B633BF}" presName="node" presStyleLbl="node1" presStyleIdx="0" presStyleCnt="1" custRadScaleRad="988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49BFF4D-68E4-C846-8E6A-5EEC0C2BD110}" type="presOf" srcId="{3D0A57A0-11EE-9D42-9FE1-A976911EE59D}" destId="{3958ACA8-4A66-4B45-9750-7192CCBFFF52}" srcOrd="0" destOrd="0" presId="urn:microsoft.com/office/officeart/2005/8/layout/radial1"/>
    <dgm:cxn modelId="{7F4DD453-21EB-D543-8FF4-C4A42DBB50D8}" type="presOf" srcId="{3D0A57A0-11EE-9D42-9FE1-A976911EE59D}" destId="{E775447D-501A-704E-9601-8FB169A0D6CC}" srcOrd="1" destOrd="0" presId="urn:microsoft.com/office/officeart/2005/8/layout/radial1"/>
    <dgm:cxn modelId="{B326C8C1-275F-D042-A289-27ED2886691C}" type="presOf" srcId="{D4DD3344-58A2-0F4E-9721-D57782B633BF}" destId="{0824E01C-4E75-5A4C-B284-9D19C5282B9E}" srcOrd="0" destOrd="0" presId="urn:microsoft.com/office/officeart/2005/8/layout/radial1"/>
    <dgm:cxn modelId="{C81E164A-492D-EB47-80E8-40F8FF2F6DD4}" srcId="{3690B820-70E5-7243-8FC6-D8F27AC7460B}" destId="{217C1179-EA54-0E4F-AF42-E517F681DBA9}" srcOrd="0" destOrd="0" parTransId="{419F1852-DBB3-CB4E-92CB-E24D4DEC27D2}" sibTransId="{79118C95-97ED-6A48-BC65-1754F68832F1}"/>
    <dgm:cxn modelId="{6B986F1D-E25D-4E4A-9810-65B300909B4C}" type="presOf" srcId="{217C1179-EA54-0E4F-AF42-E517F681DBA9}" destId="{905612E6-C760-EE48-828C-00964C02A17A}" srcOrd="0" destOrd="0" presId="urn:microsoft.com/office/officeart/2005/8/layout/radial1"/>
    <dgm:cxn modelId="{48F75D95-321A-3340-9DE9-67545961B6D1}" srcId="{217C1179-EA54-0E4F-AF42-E517F681DBA9}" destId="{D4DD3344-58A2-0F4E-9721-D57782B633BF}" srcOrd="0" destOrd="0" parTransId="{3D0A57A0-11EE-9D42-9FE1-A976911EE59D}" sibTransId="{95B75462-2D2A-DF45-A148-1227F6698EAE}"/>
    <dgm:cxn modelId="{E56E300D-D274-E744-A913-B997ACCB5CD5}" type="presOf" srcId="{3690B820-70E5-7243-8FC6-D8F27AC7460B}" destId="{CD27B367-A122-F241-B34F-28DCB5D35ED3}" srcOrd="0" destOrd="0" presId="urn:microsoft.com/office/officeart/2005/8/layout/radial1"/>
    <dgm:cxn modelId="{613425C7-EF2F-5B4A-8225-414CF62A6FDA}" type="presParOf" srcId="{CD27B367-A122-F241-B34F-28DCB5D35ED3}" destId="{905612E6-C760-EE48-828C-00964C02A17A}" srcOrd="0" destOrd="0" presId="urn:microsoft.com/office/officeart/2005/8/layout/radial1"/>
    <dgm:cxn modelId="{8CE4FEB0-2067-A046-8E62-21F6DCF0401D}" type="presParOf" srcId="{CD27B367-A122-F241-B34F-28DCB5D35ED3}" destId="{3958ACA8-4A66-4B45-9750-7192CCBFFF52}" srcOrd="1" destOrd="0" presId="urn:microsoft.com/office/officeart/2005/8/layout/radial1"/>
    <dgm:cxn modelId="{7B293F7B-5D86-1F43-856A-A48E255A276D}" type="presParOf" srcId="{3958ACA8-4A66-4B45-9750-7192CCBFFF52}" destId="{E775447D-501A-704E-9601-8FB169A0D6CC}" srcOrd="0" destOrd="0" presId="urn:microsoft.com/office/officeart/2005/8/layout/radial1"/>
    <dgm:cxn modelId="{C1BF7859-0AE1-DA4B-B360-0276035C5AE5}" type="presParOf" srcId="{CD27B367-A122-F241-B34F-28DCB5D35ED3}" destId="{0824E01C-4E75-5A4C-B284-9D19C5282B9E}" srcOrd="2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2B7D19-7BB4-B74C-ADF4-8D3BE4307189}" type="doc">
      <dgm:prSet loTypeId="urn:microsoft.com/office/officeart/2005/8/layout/radial1" loCatId="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7FE859-8610-DA43-9DC6-D237ACCABCC4}">
      <dgm:prSet phldrT="[Text]" custT="1"/>
      <dgm:spPr/>
      <dgm:t>
        <a:bodyPr/>
        <a:lstStyle/>
        <a:p>
          <a:r>
            <a:rPr lang="en-US" sz="2800" dirty="0" err="1" smtClean="0"/>
            <a:t>SnoozeBlock</a:t>
          </a:r>
          <a:r>
            <a:rPr lang="en-US" sz="2800" dirty="0" smtClean="0"/>
            <a:t> </a:t>
          </a:r>
        </a:p>
        <a:p>
          <a:r>
            <a:rPr lang="en-US" sz="1600" dirty="0" smtClean="0"/>
            <a:t>Drivers override enable and disable hooks (virtual functions). These are called before and after sleeping or REDUCED_CPU_BLOCK.</a:t>
          </a:r>
        </a:p>
      </dgm:t>
    </dgm:pt>
    <dgm:pt modelId="{47FEA366-AA4F-304A-BA6C-1491856D802C}" type="parTrans" cxnId="{370DA375-7161-BE4C-A7A5-348AB49A9CF3}">
      <dgm:prSet/>
      <dgm:spPr/>
      <dgm:t>
        <a:bodyPr/>
        <a:lstStyle/>
        <a:p>
          <a:endParaRPr lang="en-US"/>
        </a:p>
      </dgm:t>
    </dgm:pt>
    <dgm:pt modelId="{35629BB0-EB38-E644-AEDB-F21879779F4E}" type="sibTrans" cxnId="{370DA375-7161-BE4C-A7A5-348AB49A9CF3}">
      <dgm:prSet/>
      <dgm:spPr/>
      <dgm:t>
        <a:bodyPr/>
        <a:lstStyle/>
        <a:p>
          <a:endParaRPr lang="en-US"/>
        </a:p>
      </dgm:t>
    </dgm:pt>
    <dgm:pt modelId="{0CC9ACDD-67E6-7B4B-AD48-C0407D601AED}">
      <dgm:prSet phldrT="[Text]" custT="1"/>
      <dgm:spPr/>
      <dgm:t>
        <a:bodyPr/>
        <a:lstStyle/>
        <a:p>
          <a:r>
            <a:rPr lang="en-US" sz="3800" dirty="0" smtClean="0"/>
            <a:t>Driver</a:t>
          </a:r>
        </a:p>
        <a:p>
          <a:r>
            <a:rPr lang="en-US" sz="1800" dirty="0" smtClean="0"/>
            <a:t>Low Power - Timer</a:t>
          </a:r>
          <a:endParaRPr lang="en-US" sz="1800" dirty="0"/>
        </a:p>
      </dgm:t>
    </dgm:pt>
    <dgm:pt modelId="{738F56FE-EEA4-944C-A0D2-E2977AAEAD8B}" type="parTrans" cxnId="{5BDB19BA-7557-0243-9E10-1EE5A018DFA8}">
      <dgm:prSet/>
      <dgm:spPr/>
      <dgm:t>
        <a:bodyPr/>
        <a:lstStyle/>
        <a:p>
          <a:endParaRPr lang="en-US"/>
        </a:p>
      </dgm:t>
    </dgm:pt>
    <dgm:pt modelId="{EEA7C32D-F68E-9A4F-A75F-91AD18BCC9CE}" type="sibTrans" cxnId="{5BDB19BA-7557-0243-9E10-1EE5A018DFA8}">
      <dgm:prSet/>
      <dgm:spPr/>
      <dgm:t>
        <a:bodyPr/>
        <a:lstStyle/>
        <a:p>
          <a:endParaRPr lang="en-US"/>
        </a:p>
      </dgm:t>
    </dgm:pt>
    <dgm:pt modelId="{815B8072-CF76-5541-A82E-234D5A2DC51F}">
      <dgm:prSet phldrT="[Text]" custT="1"/>
      <dgm:spPr/>
      <dgm:t>
        <a:bodyPr/>
        <a:lstStyle/>
        <a:p>
          <a:pPr algn="ctr"/>
          <a:r>
            <a:rPr lang="en-US" sz="3800" dirty="0" smtClean="0"/>
            <a:t>Driver</a:t>
          </a:r>
        </a:p>
        <a:p>
          <a:pPr algn="ctr"/>
          <a:r>
            <a:rPr lang="en-US" sz="1600" dirty="0" smtClean="0"/>
            <a:t>Digital Pin</a:t>
          </a:r>
          <a:endParaRPr lang="en-US" sz="1600" dirty="0"/>
        </a:p>
      </dgm:t>
    </dgm:pt>
    <dgm:pt modelId="{165CB211-04DD-A649-95FD-F74BCC58A882}" type="parTrans" cxnId="{BA0196CD-03FF-4C42-B15B-9CABA7D69847}">
      <dgm:prSet/>
      <dgm:spPr/>
      <dgm:t>
        <a:bodyPr/>
        <a:lstStyle/>
        <a:p>
          <a:pPr algn="ctr"/>
          <a:endParaRPr lang="en-US"/>
        </a:p>
      </dgm:t>
    </dgm:pt>
    <dgm:pt modelId="{C1B0038A-4624-E24F-9AB3-C02739996C78}" type="sibTrans" cxnId="{BA0196CD-03FF-4C42-B15B-9CABA7D69847}">
      <dgm:prSet/>
      <dgm:spPr/>
      <dgm:t>
        <a:bodyPr/>
        <a:lstStyle/>
        <a:p>
          <a:endParaRPr lang="en-US"/>
        </a:p>
      </dgm:t>
    </dgm:pt>
    <dgm:pt modelId="{E9725167-07EF-6B43-AB19-D1DE1D07C592}">
      <dgm:prSet phldrT="[Text]" custT="1"/>
      <dgm:spPr/>
      <dgm:t>
        <a:bodyPr/>
        <a:lstStyle/>
        <a:p>
          <a:r>
            <a:rPr lang="en-US" sz="3800" dirty="0" smtClean="0"/>
            <a:t>Driver</a:t>
          </a:r>
        </a:p>
        <a:p>
          <a:r>
            <a:rPr lang="en-US" sz="1600" dirty="0" smtClean="0"/>
            <a:t>Compare</a:t>
          </a:r>
          <a:endParaRPr lang="en-US" sz="1600" dirty="0"/>
        </a:p>
      </dgm:t>
    </dgm:pt>
    <dgm:pt modelId="{F8452771-2FA6-B241-9B2A-9D268E1D2739}" type="parTrans" cxnId="{815EE05A-28E1-564A-943F-9CE76D8ABA4E}">
      <dgm:prSet/>
      <dgm:spPr/>
      <dgm:t>
        <a:bodyPr/>
        <a:lstStyle/>
        <a:p>
          <a:endParaRPr lang="en-US"/>
        </a:p>
      </dgm:t>
    </dgm:pt>
    <dgm:pt modelId="{8DDB9F58-D096-DB4C-A718-D9821FCD745C}" type="sibTrans" cxnId="{815EE05A-28E1-564A-943F-9CE76D8ABA4E}">
      <dgm:prSet/>
      <dgm:spPr/>
      <dgm:t>
        <a:bodyPr/>
        <a:lstStyle/>
        <a:p>
          <a:endParaRPr lang="en-US"/>
        </a:p>
      </dgm:t>
    </dgm:pt>
    <dgm:pt modelId="{649E7E77-CB10-CA45-AAB6-E742C777513B}">
      <dgm:prSet phldrT="[Text]" custT="1"/>
      <dgm:spPr/>
      <dgm:t>
        <a:bodyPr/>
        <a:lstStyle/>
        <a:p>
          <a:pPr algn="ctr"/>
          <a:r>
            <a:rPr lang="en-US" sz="3800" dirty="0" smtClean="0"/>
            <a:t>Driver</a:t>
          </a:r>
        </a:p>
        <a:p>
          <a:pPr algn="ctr"/>
          <a:r>
            <a:rPr lang="en-US" sz="1600" dirty="0" smtClean="0"/>
            <a:t>RTC - Alarm</a:t>
          </a:r>
          <a:endParaRPr lang="en-US" sz="1600" dirty="0"/>
        </a:p>
      </dgm:t>
    </dgm:pt>
    <dgm:pt modelId="{EF9105B8-FF38-5843-8AD9-21DD4D5DE55C}" type="parTrans" cxnId="{64668280-DE08-474C-90D9-AD47EE317E72}">
      <dgm:prSet/>
      <dgm:spPr/>
      <dgm:t>
        <a:bodyPr/>
        <a:lstStyle/>
        <a:p>
          <a:pPr algn="ctr"/>
          <a:endParaRPr lang="en-US"/>
        </a:p>
      </dgm:t>
    </dgm:pt>
    <dgm:pt modelId="{41B032CE-FEB9-C448-A53F-ADEA6EE9D738}" type="sibTrans" cxnId="{64668280-DE08-474C-90D9-AD47EE317E72}">
      <dgm:prSet/>
      <dgm:spPr/>
      <dgm:t>
        <a:bodyPr/>
        <a:lstStyle/>
        <a:p>
          <a:endParaRPr lang="en-US"/>
        </a:p>
      </dgm:t>
    </dgm:pt>
    <dgm:pt modelId="{45F7A20D-248D-CB44-B0B2-A994D1D65B06}">
      <dgm:prSet phldrT="[Text]" custT="1"/>
      <dgm:spPr/>
      <dgm:t>
        <a:bodyPr/>
        <a:lstStyle/>
        <a:p>
          <a:pPr algn="ctr"/>
          <a:r>
            <a:rPr lang="en-US" sz="4000" dirty="0" smtClean="0"/>
            <a:t>Driver</a:t>
          </a:r>
        </a:p>
        <a:p>
          <a:pPr algn="ctr"/>
          <a:r>
            <a:rPr lang="en-US" sz="1600" dirty="0" smtClean="0"/>
            <a:t>TSI - Touch</a:t>
          </a:r>
          <a:endParaRPr lang="en-US" sz="1600" dirty="0"/>
        </a:p>
      </dgm:t>
    </dgm:pt>
    <dgm:pt modelId="{06843BB4-5350-1541-82D4-3418587A5F4D}" type="parTrans" cxnId="{9103B670-4798-6841-AA0C-FC18DE232A47}">
      <dgm:prSet/>
      <dgm:spPr/>
      <dgm:t>
        <a:bodyPr/>
        <a:lstStyle/>
        <a:p>
          <a:endParaRPr lang="en-US"/>
        </a:p>
      </dgm:t>
    </dgm:pt>
    <dgm:pt modelId="{4D591541-6A18-DA4B-941C-2537325AFDDB}" type="sibTrans" cxnId="{9103B670-4798-6841-AA0C-FC18DE232A47}">
      <dgm:prSet/>
      <dgm:spPr/>
      <dgm:t>
        <a:bodyPr/>
        <a:lstStyle/>
        <a:p>
          <a:endParaRPr lang="en-US"/>
        </a:p>
      </dgm:t>
    </dgm:pt>
    <dgm:pt modelId="{44000775-5DEE-B546-8773-2814E1AC34AE}">
      <dgm:prSet phldrT="[Text]" custT="1"/>
      <dgm:spPr/>
      <dgm:t>
        <a:bodyPr/>
        <a:lstStyle/>
        <a:p>
          <a:pPr algn="ctr"/>
          <a:r>
            <a:rPr lang="en-US" sz="4000" dirty="0" smtClean="0"/>
            <a:t>Driver</a:t>
          </a:r>
        </a:p>
        <a:p>
          <a:pPr algn="ctr"/>
          <a:r>
            <a:rPr lang="en-US" sz="1600" dirty="0" smtClean="0"/>
            <a:t>User Defined Driver</a:t>
          </a:r>
          <a:endParaRPr lang="en-US" sz="1600" dirty="0"/>
        </a:p>
      </dgm:t>
    </dgm:pt>
    <dgm:pt modelId="{CF738299-59DD-B64D-B678-78F2A96A7788}" type="parTrans" cxnId="{8EF97E4B-5D58-064F-BE62-1285818B53D3}">
      <dgm:prSet/>
      <dgm:spPr/>
      <dgm:t>
        <a:bodyPr/>
        <a:lstStyle/>
        <a:p>
          <a:endParaRPr lang="en-US"/>
        </a:p>
      </dgm:t>
    </dgm:pt>
    <dgm:pt modelId="{9BB13338-EDDA-8A47-911C-1AF7A5BA1E15}" type="sibTrans" cxnId="{8EF97E4B-5D58-064F-BE62-1285818B53D3}">
      <dgm:prSet/>
      <dgm:spPr/>
      <dgm:t>
        <a:bodyPr/>
        <a:lstStyle/>
        <a:p>
          <a:endParaRPr lang="en-US"/>
        </a:p>
      </dgm:t>
    </dgm:pt>
    <dgm:pt modelId="{288C0404-87F7-ED44-8463-14E65244903F}" type="pres">
      <dgm:prSet presAssocID="{C82B7D19-7BB4-B74C-ADF4-8D3BE4307189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7FB94F7-C1F4-3742-A0F1-DF3ABBFB73AB}" type="pres">
      <dgm:prSet presAssocID="{857FE859-8610-DA43-9DC6-D237ACCABCC4}" presName="centerShape" presStyleLbl="node0" presStyleIdx="0" presStyleCnt="1" custScaleX="152728" custScaleY="150561"/>
      <dgm:spPr/>
      <dgm:t>
        <a:bodyPr/>
        <a:lstStyle/>
        <a:p>
          <a:endParaRPr lang="en-US"/>
        </a:p>
      </dgm:t>
    </dgm:pt>
    <dgm:pt modelId="{63F24704-40A8-8A4C-A70B-B2996DB6F1CF}" type="pres">
      <dgm:prSet presAssocID="{738F56FE-EEA4-944C-A0D2-E2977AAEAD8B}" presName="Name9" presStyleLbl="parChTrans1D2" presStyleIdx="0" presStyleCnt="6"/>
      <dgm:spPr/>
    </dgm:pt>
    <dgm:pt modelId="{A5D98AAC-23E6-FA48-94BC-6AC05F5D6C87}" type="pres">
      <dgm:prSet presAssocID="{738F56FE-EEA4-944C-A0D2-E2977AAEAD8B}" presName="connTx" presStyleLbl="parChTrans1D2" presStyleIdx="0" presStyleCnt="6"/>
      <dgm:spPr/>
    </dgm:pt>
    <dgm:pt modelId="{BB395468-A41F-CE4E-847E-618F0B1AB019}" type="pres">
      <dgm:prSet presAssocID="{0CC9ACDD-67E6-7B4B-AD48-C0407D601AED}" presName="node" presStyleLbl="node1" presStyleIdx="0" presStyleCnt="6">
        <dgm:presLayoutVars>
          <dgm:bulletEnabled val="1"/>
        </dgm:presLayoutVars>
      </dgm:prSet>
      <dgm:spPr/>
    </dgm:pt>
    <dgm:pt modelId="{3F280259-6ACA-C64B-89CB-881EC696726D}" type="pres">
      <dgm:prSet presAssocID="{165CB211-04DD-A649-95FD-F74BCC58A882}" presName="Name9" presStyleLbl="parChTrans1D2" presStyleIdx="1" presStyleCnt="6"/>
      <dgm:spPr/>
    </dgm:pt>
    <dgm:pt modelId="{C09C7320-1CFD-2142-9B71-A3DDF1069D1B}" type="pres">
      <dgm:prSet presAssocID="{165CB211-04DD-A649-95FD-F74BCC58A882}" presName="connTx" presStyleLbl="parChTrans1D2" presStyleIdx="1" presStyleCnt="6"/>
      <dgm:spPr/>
    </dgm:pt>
    <dgm:pt modelId="{D8E14200-6715-EB43-9EF8-35A6AF831143}" type="pres">
      <dgm:prSet presAssocID="{815B8072-CF76-5541-A82E-234D5A2DC51F}" presName="node" presStyleLbl="node1" presStyleIdx="1" presStyleCnt="6" custRadScaleRad="104111" custRadScaleInc="-12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EBB99C-E142-D14E-94E5-98B0AEC1DA15}" type="pres">
      <dgm:prSet presAssocID="{F8452771-2FA6-B241-9B2A-9D268E1D2739}" presName="Name9" presStyleLbl="parChTrans1D2" presStyleIdx="2" presStyleCnt="6"/>
      <dgm:spPr/>
    </dgm:pt>
    <dgm:pt modelId="{7A28AD26-7A2E-DA4B-8240-2AE92DADC945}" type="pres">
      <dgm:prSet presAssocID="{F8452771-2FA6-B241-9B2A-9D268E1D2739}" presName="connTx" presStyleLbl="parChTrans1D2" presStyleIdx="2" presStyleCnt="6"/>
      <dgm:spPr/>
    </dgm:pt>
    <dgm:pt modelId="{A1D74372-32B6-7D4F-BC60-46A7B99984F5}" type="pres">
      <dgm:prSet presAssocID="{E9725167-07EF-6B43-AB19-D1DE1D07C592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F9F4AC-C280-0F42-8271-A5D012677DF5}" type="pres">
      <dgm:prSet presAssocID="{EF9105B8-FF38-5843-8AD9-21DD4D5DE55C}" presName="Name9" presStyleLbl="parChTrans1D2" presStyleIdx="3" presStyleCnt="6"/>
      <dgm:spPr/>
    </dgm:pt>
    <dgm:pt modelId="{01F43270-2182-A742-9292-7F2A9FF029C2}" type="pres">
      <dgm:prSet presAssocID="{EF9105B8-FF38-5843-8AD9-21DD4D5DE55C}" presName="connTx" presStyleLbl="parChTrans1D2" presStyleIdx="3" presStyleCnt="6"/>
      <dgm:spPr/>
    </dgm:pt>
    <dgm:pt modelId="{432E3C75-2A39-0F4A-9B2A-B096C5F9176B}" type="pres">
      <dgm:prSet presAssocID="{649E7E77-CB10-CA45-AAB6-E742C777513B}" presName="node" presStyleLbl="node1" presStyleIdx="3" presStyleCnt="6" custRadScaleRad="104793" custRadScaleInc="6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3F15A7-5A64-3543-952E-8D421D01832F}" type="pres">
      <dgm:prSet presAssocID="{06843BB4-5350-1541-82D4-3418587A5F4D}" presName="Name9" presStyleLbl="parChTrans1D2" presStyleIdx="4" presStyleCnt="6"/>
      <dgm:spPr/>
    </dgm:pt>
    <dgm:pt modelId="{260C3AB3-FEAF-5840-91B5-93B8A630F8A6}" type="pres">
      <dgm:prSet presAssocID="{06843BB4-5350-1541-82D4-3418587A5F4D}" presName="connTx" presStyleLbl="parChTrans1D2" presStyleIdx="4" presStyleCnt="6"/>
      <dgm:spPr/>
    </dgm:pt>
    <dgm:pt modelId="{7552E628-8B9A-8941-9626-0A3836B20554}" type="pres">
      <dgm:prSet presAssocID="{45F7A20D-248D-CB44-B0B2-A994D1D65B06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0AB111-4BC6-9346-9275-9B7DD71A46E7}" type="pres">
      <dgm:prSet presAssocID="{CF738299-59DD-B64D-B678-78F2A96A7788}" presName="Name9" presStyleLbl="parChTrans1D2" presStyleIdx="5" presStyleCnt="6"/>
      <dgm:spPr/>
    </dgm:pt>
    <dgm:pt modelId="{86C0AA82-F2A2-3C42-945F-BEB6D884FC00}" type="pres">
      <dgm:prSet presAssocID="{CF738299-59DD-B64D-B678-78F2A96A7788}" presName="connTx" presStyleLbl="parChTrans1D2" presStyleIdx="5" presStyleCnt="6"/>
      <dgm:spPr/>
    </dgm:pt>
    <dgm:pt modelId="{DB6D18B3-A801-B840-8F9C-3BE8FD85BAB4}" type="pres">
      <dgm:prSet presAssocID="{44000775-5DEE-B546-8773-2814E1AC34AE}" presName="node" presStyleLbl="node1" presStyleIdx="5" presStyleCnt="6">
        <dgm:presLayoutVars>
          <dgm:bulletEnabled val="1"/>
        </dgm:presLayoutVars>
      </dgm:prSet>
      <dgm:spPr/>
    </dgm:pt>
  </dgm:ptLst>
  <dgm:cxnLst>
    <dgm:cxn modelId="{A29264C8-AADC-8B48-946F-CC80048128CD}" type="presOf" srcId="{F8452771-2FA6-B241-9B2A-9D268E1D2739}" destId="{7A28AD26-7A2E-DA4B-8240-2AE92DADC945}" srcOrd="1" destOrd="0" presId="urn:microsoft.com/office/officeart/2005/8/layout/radial1"/>
    <dgm:cxn modelId="{0EE9AA4B-9A41-D54C-AE5C-2EC8CD9F3AA3}" type="presOf" srcId="{CF738299-59DD-B64D-B678-78F2A96A7788}" destId="{980AB111-4BC6-9346-9275-9B7DD71A46E7}" srcOrd="0" destOrd="0" presId="urn:microsoft.com/office/officeart/2005/8/layout/radial1"/>
    <dgm:cxn modelId="{E69BE4DC-A308-2248-88DD-C328A8305D15}" type="presOf" srcId="{EF9105B8-FF38-5843-8AD9-21DD4D5DE55C}" destId="{01F43270-2182-A742-9292-7F2A9FF029C2}" srcOrd="1" destOrd="0" presId="urn:microsoft.com/office/officeart/2005/8/layout/radial1"/>
    <dgm:cxn modelId="{FC08ED15-FE93-2445-B526-5D0C11957425}" type="presOf" srcId="{EF9105B8-FF38-5843-8AD9-21DD4D5DE55C}" destId="{52F9F4AC-C280-0F42-8271-A5D012677DF5}" srcOrd="0" destOrd="0" presId="urn:microsoft.com/office/officeart/2005/8/layout/radial1"/>
    <dgm:cxn modelId="{9103B670-4798-6841-AA0C-FC18DE232A47}" srcId="{857FE859-8610-DA43-9DC6-D237ACCABCC4}" destId="{45F7A20D-248D-CB44-B0B2-A994D1D65B06}" srcOrd="4" destOrd="0" parTransId="{06843BB4-5350-1541-82D4-3418587A5F4D}" sibTransId="{4D591541-6A18-DA4B-941C-2537325AFDDB}"/>
    <dgm:cxn modelId="{2787605B-5A45-B247-8133-92243B99DFCB}" type="presOf" srcId="{CF738299-59DD-B64D-B678-78F2A96A7788}" destId="{86C0AA82-F2A2-3C42-945F-BEB6D884FC00}" srcOrd="1" destOrd="0" presId="urn:microsoft.com/office/officeart/2005/8/layout/radial1"/>
    <dgm:cxn modelId="{64668280-DE08-474C-90D9-AD47EE317E72}" srcId="{857FE859-8610-DA43-9DC6-D237ACCABCC4}" destId="{649E7E77-CB10-CA45-AAB6-E742C777513B}" srcOrd="3" destOrd="0" parTransId="{EF9105B8-FF38-5843-8AD9-21DD4D5DE55C}" sibTransId="{41B032CE-FEB9-C448-A53F-ADEA6EE9D738}"/>
    <dgm:cxn modelId="{BA0196CD-03FF-4C42-B15B-9CABA7D69847}" srcId="{857FE859-8610-DA43-9DC6-D237ACCABCC4}" destId="{815B8072-CF76-5541-A82E-234D5A2DC51F}" srcOrd="1" destOrd="0" parTransId="{165CB211-04DD-A649-95FD-F74BCC58A882}" sibTransId="{C1B0038A-4624-E24F-9AB3-C02739996C78}"/>
    <dgm:cxn modelId="{99BC9664-1E37-7744-AE57-985BB35B112E}" type="presOf" srcId="{F8452771-2FA6-B241-9B2A-9D268E1D2739}" destId="{34EBB99C-E142-D14E-94E5-98B0AEC1DA15}" srcOrd="0" destOrd="0" presId="urn:microsoft.com/office/officeart/2005/8/layout/radial1"/>
    <dgm:cxn modelId="{F066B387-3760-A445-A606-1DF30D583960}" type="presOf" srcId="{649E7E77-CB10-CA45-AAB6-E742C777513B}" destId="{432E3C75-2A39-0F4A-9B2A-B096C5F9176B}" srcOrd="0" destOrd="0" presId="urn:microsoft.com/office/officeart/2005/8/layout/radial1"/>
    <dgm:cxn modelId="{370DA375-7161-BE4C-A7A5-348AB49A9CF3}" srcId="{C82B7D19-7BB4-B74C-ADF4-8D3BE4307189}" destId="{857FE859-8610-DA43-9DC6-D237ACCABCC4}" srcOrd="0" destOrd="0" parTransId="{47FEA366-AA4F-304A-BA6C-1491856D802C}" sibTransId="{35629BB0-EB38-E644-AEDB-F21879779F4E}"/>
    <dgm:cxn modelId="{006DDE94-CCD1-FB43-88BF-7040299CA017}" type="presOf" srcId="{815B8072-CF76-5541-A82E-234D5A2DC51F}" destId="{D8E14200-6715-EB43-9EF8-35A6AF831143}" srcOrd="0" destOrd="0" presId="urn:microsoft.com/office/officeart/2005/8/layout/radial1"/>
    <dgm:cxn modelId="{E20B7B2D-5BAB-5E4C-9DB4-031FE566759F}" type="presOf" srcId="{06843BB4-5350-1541-82D4-3418587A5F4D}" destId="{260C3AB3-FEAF-5840-91B5-93B8A630F8A6}" srcOrd="1" destOrd="0" presId="urn:microsoft.com/office/officeart/2005/8/layout/radial1"/>
    <dgm:cxn modelId="{2A1593CC-DAAE-2E4E-9DDD-4EA9E27BCFE9}" type="presOf" srcId="{0CC9ACDD-67E6-7B4B-AD48-C0407D601AED}" destId="{BB395468-A41F-CE4E-847E-618F0B1AB019}" srcOrd="0" destOrd="0" presId="urn:microsoft.com/office/officeart/2005/8/layout/radial1"/>
    <dgm:cxn modelId="{BE584838-54FB-F449-B1F9-9F78D0B2B635}" type="presOf" srcId="{06843BB4-5350-1541-82D4-3418587A5F4D}" destId="{133F15A7-5A64-3543-952E-8D421D01832F}" srcOrd="0" destOrd="0" presId="urn:microsoft.com/office/officeart/2005/8/layout/radial1"/>
    <dgm:cxn modelId="{8D0B6D0D-91BC-3041-9F08-CE308D5EBE06}" type="presOf" srcId="{E9725167-07EF-6B43-AB19-D1DE1D07C592}" destId="{A1D74372-32B6-7D4F-BC60-46A7B99984F5}" srcOrd="0" destOrd="0" presId="urn:microsoft.com/office/officeart/2005/8/layout/radial1"/>
    <dgm:cxn modelId="{00233B79-E318-9342-8501-C55D11010736}" type="presOf" srcId="{738F56FE-EEA4-944C-A0D2-E2977AAEAD8B}" destId="{A5D98AAC-23E6-FA48-94BC-6AC05F5D6C87}" srcOrd="1" destOrd="0" presId="urn:microsoft.com/office/officeart/2005/8/layout/radial1"/>
    <dgm:cxn modelId="{815EE05A-28E1-564A-943F-9CE76D8ABA4E}" srcId="{857FE859-8610-DA43-9DC6-D237ACCABCC4}" destId="{E9725167-07EF-6B43-AB19-D1DE1D07C592}" srcOrd="2" destOrd="0" parTransId="{F8452771-2FA6-B241-9B2A-9D268E1D2739}" sibTransId="{8DDB9F58-D096-DB4C-A718-D9821FCD745C}"/>
    <dgm:cxn modelId="{3406AF72-0B28-2249-BD4A-4393B7794783}" type="presOf" srcId="{44000775-5DEE-B546-8773-2814E1AC34AE}" destId="{DB6D18B3-A801-B840-8F9C-3BE8FD85BAB4}" srcOrd="0" destOrd="0" presId="urn:microsoft.com/office/officeart/2005/8/layout/radial1"/>
    <dgm:cxn modelId="{A9592A99-E573-5E4D-B0BE-F0B78D0C1C67}" type="presOf" srcId="{165CB211-04DD-A649-95FD-F74BCC58A882}" destId="{3F280259-6ACA-C64B-89CB-881EC696726D}" srcOrd="0" destOrd="0" presId="urn:microsoft.com/office/officeart/2005/8/layout/radial1"/>
    <dgm:cxn modelId="{3BABE09E-C474-9249-82B7-00697284642D}" type="presOf" srcId="{738F56FE-EEA4-944C-A0D2-E2977AAEAD8B}" destId="{63F24704-40A8-8A4C-A70B-B2996DB6F1CF}" srcOrd="0" destOrd="0" presId="urn:microsoft.com/office/officeart/2005/8/layout/radial1"/>
    <dgm:cxn modelId="{042A4D08-7D7B-8244-AADA-5DA8A4CE4F44}" type="presOf" srcId="{857FE859-8610-DA43-9DC6-D237ACCABCC4}" destId="{F7FB94F7-C1F4-3742-A0F1-DF3ABBFB73AB}" srcOrd="0" destOrd="0" presId="urn:microsoft.com/office/officeart/2005/8/layout/radial1"/>
    <dgm:cxn modelId="{A6B2E80A-E440-5846-9C0A-2047A1EDE435}" type="presOf" srcId="{C82B7D19-7BB4-B74C-ADF4-8D3BE4307189}" destId="{288C0404-87F7-ED44-8463-14E65244903F}" srcOrd="0" destOrd="0" presId="urn:microsoft.com/office/officeart/2005/8/layout/radial1"/>
    <dgm:cxn modelId="{71B01D39-4AB7-2243-9D87-2A6513E90B9F}" type="presOf" srcId="{165CB211-04DD-A649-95FD-F74BCC58A882}" destId="{C09C7320-1CFD-2142-9B71-A3DDF1069D1B}" srcOrd="1" destOrd="0" presId="urn:microsoft.com/office/officeart/2005/8/layout/radial1"/>
    <dgm:cxn modelId="{8EF97E4B-5D58-064F-BE62-1285818B53D3}" srcId="{857FE859-8610-DA43-9DC6-D237ACCABCC4}" destId="{44000775-5DEE-B546-8773-2814E1AC34AE}" srcOrd="5" destOrd="0" parTransId="{CF738299-59DD-B64D-B678-78F2A96A7788}" sibTransId="{9BB13338-EDDA-8A47-911C-1AF7A5BA1E15}"/>
    <dgm:cxn modelId="{F343954F-A5EE-854B-B786-68DD69996537}" type="presOf" srcId="{45F7A20D-248D-CB44-B0B2-A994D1D65B06}" destId="{7552E628-8B9A-8941-9626-0A3836B20554}" srcOrd="0" destOrd="0" presId="urn:microsoft.com/office/officeart/2005/8/layout/radial1"/>
    <dgm:cxn modelId="{5BDB19BA-7557-0243-9E10-1EE5A018DFA8}" srcId="{857FE859-8610-DA43-9DC6-D237ACCABCC4}" destId="{0CC9ACDD-67E6-7B4B-AD48-C0407D601AED}" srcOrd="0" destOrd="0" parTransId="{738F56FE-EEA4-944C-A0D2-E2977AAEAD8B}" sibTransId="{EEA7C32D-F68E-9A4F-A75F-91AD18BCC9CE}"/>
    <dgm:cxn modelId="{1C00A1D0-03B7-9E4B-B8D4-9FD9D19600A6}" type="presParOf" srcId="{288C0404-87F7-ED44-8463-14E65244903F}" destId="{F7FB94F7-C1F4-3742-A0F1-DF3ABBFB73AB}" srcOrd="0" destOrd="0" presId="urn:microsoft.com/office/officeart/2005/8/layout/radial1"/>
    <dgm:cxn modelId="{3572D9AC-92F0-4C4F-929F-6F0AC6589CF1}" type="presParOf" srcId="{288C0404-87F7-ED44-8463-14E65244903F}" destId="{63F24704-40A8-8A4C-A70B-B2996DB6F1CF}" srcOrd="1" destOrd="0" presId="urn:microsoft.com/office/officeart/2005/8/layout/radial1"/>
    <dgm:cxn modelId="{37D5BF14-AA25-004E-B94B-299C0EF2D70C}" type="presParOf" srcId="{63F24704-40A8-8A4C-A70B-B2996DB6F1CF}" destId="{A5D98AAC-23E6-FA48-94BC-6AC05F5D6C87}" srcOrd="0" destOrd="0" presId="urn:microsoft.com/office/officeart/2005/8/layout/radial1"/>
    <dgm:cxn modelId="{2D41760F-1E82-2041-A8B0-A83C3A602DCC}" type="presParOf" srcId="{288C0404-87F7-ED44-8463-14E65244903F}" destId="{BB395468-A41F-CE4E-847E-618F0B1AB019}" srcOrd="2" destOrd="0" presId="urn:microsoft.com/office/officeart/2005/8/layout/radial1"/>
    <dgm:cxn modelId="{0C2944A2-E5C1-1E44-9B85-07419DFA0AC0}" type="presParOf" srcId="{288C0404-87F7-ED44-8463-14E65244903F}" destId="{3F280259-6ACA-C64B-89CB-881EC696726D}" srcOrd="3" destOrd="0" presId="urn:microsoft.com/office/officeart/2005/8/layout/radial1"/>
    <dgm:cxn modelId="{914DC47E-8C69-614C-A535-D80033A89CB6}" type="presParOf" srcId="{3F280259-6ACA-C64B-89CB-881EC696726D}" destId="{C09C7320-1CFD-2142-9B71-A3DDF1069D1B}" srcOrd="0" destOrd="0" presId="urn:microsoft.com/office/officeart/2005/8/layout/radial1"/>
    <dgm:cxn modelId="{D231BF78-10C7-014B-BD32-9B20F0BC6CB6}" type="presParOf" srcId="{288C0404-87F7-ED44-8463-14E65244903F}" destId="{D8E14200-6715-EB43-9EF8-35A6AF831143}" srcOrd="4" destOrd="0" presId="urn:microsoft.com/office/officeart/2005/8/layout/radial1"/>
    <dgm:cxn modelId="{BB1EE139-8139-FF4B-9B41-20CFFB675222}" type="presParOf" srcId="{288C0404-87F7-ED44-8463-14E65244903F}" destId="{34EBB99C-E142-D14E-94E5-98B0AEC1DA15}" srcOrd="5" destOrd="0" presId="urn:microsoft.com/office/officeart/2005/8/layout/radial1"/>
    <dgm:cxn modelId="{36A50AFA-853E-864D-9D6A-A0682CF5C0A1}" type="presParOf" srcId="{34EBB99C-E142-D14E-94E5-98B0AEC1DA15}" destId="{7A28AD26-7A2E-DA4B-8240-2AE92DADC945}" srcOrd="0" destOrd="0" presId="urn:microsoft.com/office/officeart/2005/8/layout/radial1"/>
    <dgm:cxn modelId="{382D4A85-F6FD-5441-9D28-2FD4AE7B40A1}" type="presParOf" srcId="{288C0404-87F7-ED44-8463-14E65244903F}" destId="{A1D74372-32B6-7D4F-BC60-46A7B99984F5}" srcOrd="6" destOrd="0" presId="urn:microsoft.com/office/officeart/2005/8/layout/radial1"/>
    <dgm:cxn modelId="{F367330C-257C-A64C-B488-1F860D4771AC}" type="presParOf" srcId="{288C0404-87F7-ED44-8463-14E65244903F}" destId="{52F9F4AC-C280-0F42-8271-A5D012677DF5}" srcOrd="7" destOrd="0" presId="urn:microsoft.com/office/officeart/2005/8/layout/radial1"/>
    <dgm:cxn modelId="{AC0700EB-F36C-6A47-880B-92430C1E3F21}" type="presParOf" srcId="{52F9F4AC-C280-0F42-8271-A5D012677DF5}" destId="{01F43270-2182-A742-9292-7F2A9FF029C2}" srcOrd="0" destOrd="0" presId="urn:microsoft.com/office/officeart/2005/8/layout/radial1"/>
    <dgm:cxn modelId="{F6E763B7-CF65-F540-AF58-0B763745281D}" type="presParOf" srcId="{288C0404-87F7-ED44-8463-14E65244903F}" destId="{432E3C75-2A39-0F4A-9B2A-B096C5F9176B}" srcOrd="8" destOrd="0" presId="urn:microsoft.com/office/officeart/2005/8/layout/radial1"/>
    <dgm:cxn modelId="{0A23486C-ED6D-5D42-B480-9BB9D1FD2CD2}" type="presParOf" srcId="{288C0404-87F7-ED44-8463-14E65244903F}" destId="{133F15A7-5A64-3543-952E-8D421D01832F}" srcOrd="9" destOrd="0" presId="urn:microsoft.com/office/officeart/2005/8/layout/radial1"/>
    <dgm:cxn modelId="{F108EDD8-CF5B-A44D-A3C3-8B7D0148C210}" type="presParOf" srcId="{133F15A7-5A64-3543-952E-8D421D01832F}" destId="{260C3AB3-FEAF-5840-91B5-93B8A630F8A6}" srcOrd="0" destOrd="0" presId="urn:microsoft.com/office/officeart/2005/8/layout/radial1"/>
    <dgm:cxn modelId="{F4CA0B24-BAD8-7543-B020-D7C8DACFEADE}" type="presParOf" srcId="{288C0404-87F7-ED44-8463-14E65244903F}" destId="{7552E628-8B9A-8941-9626-0A3836B20554}" srcOrd="10" destOrd="0" presId="urn:microsoft.com/office/officeart/2005/8/layout/radial1"/>
    <dgm:cxn modelId="{5DF896AC-DAF2-574C-8074-FA7B7242D07B}" type="presParOf" srcId="{288C0404-87F7-ED44-8463-14E65244903F}" destId="{980AB111-4BC6-9346-9275-9B7DD71A46E7}" srcOrd="11" destOrd="0" presId="urn:microsoft.com/office/officeart/2005/8/layout/radial1"/>
    <dgm:cxn modelId="{07CFE16B-4A6A-5A4A-B26F-D163098F3A8F}" type="presParOf" srcId="{980AB111-4BC6-9346-9275-9B7DD71A46E7}" destId="{86C0AA82-F2A2-3C42-945F-BEB6D884FC00}" srcOrd="0" destOrd="0" presId="urn:microsoft.com/office/officeart/2005/8/layout/radial1"/>
    <dgm:cxn modelId="{B265967D-0779-D340-BE4B-4979F0C5554E}" type="presParOf" srcId="{288C0404-87F7-ED44-8463-14E65244903F}" destId="{DB6D18B3-A801-B840-8F9C-3BE8FD85BAB4}" srcOrd="12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FF2BE40-A6FD-9D45-AC58-1D5EF6B7D00E}" type="doc">
      <dgm:prSet loTypeId="urn:microsoft.com/office/officeart/2005/8/layout/radial1" loCatId="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EEB65D-0792-9F48-922B-EC646B8B8C15}">
      <dgm:prSet phldrT="[Text]" custT="1"/>
      <dgm:spPr/>
      <dgm:t>
        <a:bodyPr/>
        <a:lstStyle/>
        <a:p>
          <a:r>
            <a:rPr lang="en-US" sz="1600" dirty="0" err="1" smtClean="0"/>
            <a:t>SnoozeBlock</a:t>
          </a:r>
          <a:r>
            <a:rPr lang="en-US" sz="1600" dirty="0" smtClean="0"/>
            <a:t> Class 1</a:t>
          </a:r>
        </a:p>
        <a:p>
          <a:r>
            <a:rPr lang="en-US" sz="1200" dirty="0" smtClean="0"/>
            <a:t>Driver 1,2,3,4 inherit from this </a:t>
          </a:r>
          <a:r>
            <a:rPr lang="en-US" sz="1200" dirty="0" err="1" smtClean="0"/>
            <a:t>SnoozeBlock</a:t>
          </a:r>
          <a:r>
            <a:rPr lang="en-US" sz="1200" dirty="0" smtClean="0"/>
            <a:t> </a:t>
          </a:r>
          <a:endParaRPr lang="en-US" sz="1200" dirty="0"/>
        </a:p>
      </dgm:t>
    </dgm:pt>
    <dgm:pt modelId="{24183C71-C0D9-E54A-A134-0081849D663C}" type="parTrans" cxnId="{A56E31F4-1ECB-BD46-88B4-91D4553746ED}">
      <dgm:prSet/>
      <dgm:spPr/>
      <dgm:t>
        <a:bodyPr/>
        <a:lstStyle/>
        <a:p>
          <a:endParaRPr lang="en-US"/>
        </a:p>
      </dgm:t>
    </dgm:pt>
    <dgm:pt modelId="{21948199-6764-0143-A459-EA3C489BB2D7}" type="sibTrans" cxnId="{A56E31F4-1ECB-BD46-88B4-91D4553746ED}">
      <dgm:prSet/>
      <dgm:spPr/>
      <dgm:t>
        <a:bodyPr/>
        <a:lstStyle/>
        <a:p>
          <a:endParaRPr lang="en-US"/>
        </a:p>
      </dgm:t>
    </dgm:pt>
    <dgm:pt modelId="{5725CEB8-F333-F94B-AB72-17BC698E73ED}">
      <dgm:prSet phldrT="[Text]"/>
      <dgm:spPr/>
      <dgm:t>
        <a:bodyPr/>
        <a:lstStyle/>
        <a:p>
          <a:r>
            <a:rPr lang="en-US" dirty="0" smtClean="0"/>
            <a:t>Driver 1</a:t>
          </a:r>
          <a:endParaRPr lang="en-US" dirty="0"/>
        </a:p>
      </dgm:t>
    </dgm:pt>
    <dgm:pt modelId="{3A48C25E-08D0-A943-8CA7-D358F722E104}" type="parTrans" cxnId="{7932EE25-A562-0946-B358-33B941162435}">
      <dgm:prSet/>
      <dgm:spPr/>
      <dgm:t>
        <a:bodyPr/>
        <a:lstStyle/>
        <a:p>
          <a:endParaRPr lang="en-US"/>
        </a:p>
      </dgm:t>
    </dgm:pt>
    <dgm:pt modelId="{1C17CF2A-F6E2-3140-8B4D-1977A14059E4}" type="sibTrans" cxnId="{7932EE25-A562-0946-B358-33B941162435}">
      <dgm:prSet/>
      <dgm:spPr/>
      <dgm:t>
        <a:bodyPr/>
        <a:lstStyle/>
        <a:p>
          <a:endParaRPr lang="en-US"/>
        </a:p>
      </dgm:t>
    </dgm:pt>
    <dgm:pt modelId="{E6D81579-B2AC-DC40-97BE-368F6DDA1956}">
      <dgm:prSet phldrT="[Text]"/>
      <dgm:spPr/>
      <dgm:t>
        <a:bodyPr/>
        <a:lstStyle/>
        <a:p>
          <a:r>
            <a:rPr lang="en-US" dirty="0" smtClean="0"/>
            <a:t>Driver 2</a:t>
          </a:r>
          <a:endParaRPr lang="en-US" dirty="0"/>
        </a:p>
      </dgm:t>
    </dgm:pt>
    <dgm:pt modelId="{EA276836-A384-EB44-B8B6-2267058BBD4F}" type="parTrans" cxnId="{41F2C0A4-3635-AA4E-A31C-86C9445EB68A}">
      <dgm:prSet/>
      <dgm:spPr/>
      <dgm:t>
        <a:bodyPr/>
        <a:lstStyle/>
        <a:p>
          <a:endParaRPr lang="en-US"/>
        </a:p>
      </dgm:t>
    </dgm:pt>
    <dgm:pt modelId="{45D4E95E-9AB0-5D4C-AE96-2705618FAE1E}" type="sibTrans" cxnId="{41F2C0A4-3635-AA4E-A31C-86C9445EB68A}">
      <dgm:prSet/>
      <dgm:spPr/>
      <dgm:t>
        <a:bodyPr/>
        <a:lstStyle/>
        <a:p>
          <a:endParaRPr lang="en-US"/>
        </a:p>
      </dgm:t>
    </dgm:pt>
    <dgm:pt modelId="{07FF7D9C-7923-304A-801B-F2BB0A1CAA5B}">
      <dgm:prSet phldrT="[Text]"/>
      <dgm:spPr/>
      <dgm:t>
        <a:bodyPr/>
        <a:lstStyle/>
        <a:p>
          <a:r>
            <a:rPr lang="en-US" dirty="0" smtClean="0"/>
            <a:t>Driver 3</a:t>
          </a:r>
          <a:endParaRPr lang="en-US" dirty="0"/>
        </a:p>
      </dgm:t>
    </dgm:pt>
    <dgm:pt modelId="{6A8DEE76-1169-9042-AB3F-799328BACD0E}" type="parTrans" cxnId="{4ED52921-3933-E54B-8701-B39F38BC8A62}">
      <dgm:prSet/>
      <dgm:spPr/>
      <dgm:t>
        <a:bodyPr/>
        <a:lstStyle/>
        <a:p>
          <a:endParaRPr lang="en-US"/>
        </a:p>
      </dgm:t>
    </dgm:pt>
    <dgm:pt modelId="{374BA4C8-7397-F746-A635-DF4FE6CBA77B}" type="sibTrans" cxnId="{4ED52921-3933-E54B-8701-B39F38BC8A62}">
      <dgm:prSet/>
      <dgm:spPr/>
      <dgm:t>
        <a:bodyPr/>
        <a:lstStyle/>
        <a:p>
          <a:endParaRPr lang="en-US"/>
        </a:p>
      </dgm:t>
    </dgm:pt>
    <dgm:pt modelId="{647342BF-92EA-D04E-9E0E-992E657A092E}">
      <dgm:prSet phldrT="[Text]"/>
      <dgm:spPr/>
      <dgm:t>
        <a:bodyPr/>
        <a:lstStyle/>
        <a:p>
          <a:r>
            <a:rPr lang="en-US" dirty="0" smtClean="0"/>
            <a:t>Driver 4</a:t>
          </a:r>
          <a:endParaRPr lang="en-US" dirty="0"/>
        </a:p>
      </dgm:t>
    </dgm:pt>
    <dgm:pt modelId="{1606D02A-AD44-E141-83C9-01B716083696}" type="parTrans" cxnId="{1747182B-9D39-9845-9745-EB2DA5AECAC7}">
      <dgm:prSet/>
      <dgm:spPr/>
      <dgm:t>
        <a:bodyPr/>
        <a:lstStyle/>
        <a:p>
          <a:endParaRPr lang="en-US"/>
        </a:p>
      </dgm:t>
    </dgm:pt>
    <dgm:pt modelId="{E100F786-20D5-234F-8D7E-5CA5A601EA2C}" type="sibTrans" cxnId="{1747182B-9D39-9845-9745-EB2DA5AECAC7}">
      <dgm:prSet/>
      <dgm:spPr/>
      <dgm:t>
        <a:bodyPr/>
        <a:lstStyle/>
        <a:p>
          <a:endParaRPr lang="en-US"/>
        </a:p>
      </dgm:t>
    </dgm:pt>
    <dgm:pt modelId="{25E3E2F4-301F-0D4D-86D7-32D56C0D73C0}" type="pres">
      <dgm:prSet presAssocID="{6FF2BE40-A6FD-9D45-AC58-1D5EF6B7D00E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A15663C-5EC4-2C44-A0C3-F805F16E488C}" type="pres">
      <dgm:prSet presAssocID="{E8EEB65D-0792-9F48-922B-EC646B8B8C15}" presName="centerShape" presStyleLbl="node0" presStyleIdx="0" presStyleCnt="1" custScaleX="152025" custScaleY="141298" custLinFactNeighborY="-986"/>
      <dgm:spPr/>
      <dgm:t>
        <a:bodyPr/>
        <a:lstStyle/>
        <a:p>
          <a:endParaRPr lang="en-US"/>
        </a:p>
      </dgm:t>
    </dgm:pt>
    <dgm:pt modelId="{6EA0A9D0-0066-454F-AFA9-901AB1E23237}" type="pres">
      <dgm:prSet presAssocID="{3A48C25E-08D0-A943-8CA7-D358F722E104}" presName="Name9" presStyleLbl="parChTrans1D2" presStyleIdx="0" presStyleCnt="4"/>
      <dgm:spPr/>
    </dgm:pt>
    <dgm:pt modelId="{5218F034-5B27-B643-9BA2-20D03157E080}" type="pres">
      <dgm:prSet presAssocID="{3A48C25E-08D0-A943-8CA7-D358F722E104}" presName="connTx" presStyleLbl="parChTrans1D2" presStyleIdx="0" presStyleCnt="4"/>
      <dgm:spPr/>
    </dgm:pt>
    <dgm:pt modelId="{732A7E90-42A4-764A-BB96-40CA1A2C2091}" type="pres">
      <dgm:prSet presAssocID="{5725CEB8-F333-F94B-AB72-17BC698E73ED}" presName="node" presStyleLbl="node1" presStyleIdx="0" presStyleCnt="4" custRadScaleRad="99134">
        <dgm:presLayoutVars>
          <dgm:bulletEnabled val="1"/>
        </dgm:presLayoutVars>
      </dgm:prSet>
      <dgm:spPr/>
    </dgm:pt>
    <dgm:pt modelId="{1C280041-0A0B-0A4F-A62F-C0E35C59F139}" type="pres">
      <dgm:prSet presAssocID="{EA276836-A384-EB44-B8B6-2267058BBD4F}" presName="Name9" presStyleLbl="parChTrans1D2" presStyleIdx="1" presStyleCnt="4"/>
      <dgm:spPr/>
    </dgm:pt>
    <dgm:pt modelId="{F28F25FB-D306-6645-82A6-3F3ED6861D22}" type="pres">
      <dgm:prSet presAssocID="{EA276836-A384-EB44-B8B6-2267058BBD4F}" presName="connTx" presStyleLbl="parChTrans1D2" presStyleIdx="1" presStyleCnt="4"/>
      <dgm:spPr/>
    </dgm:pt>
    <dgm:pt modelId="{A5FD7975-3F8A-B849-BE02-13A1D8F77A60}" type="pres">
      <dgm:prSet presAssocID="{E6D81579-B2AC-DC40-97BE-368F6DDA1956}" presName="node" presStyleLbl="node1" presStyleIdx="1" presStyleCnt="4" custRadScaleRad="102491" custRadScaleInc="-2448">
        <dgm:presLayoutVars>
          <dgm:bulletEnabled val="1"/>
        </dgm:presLayoutVars>
      </dgm:prSet>
      <dgm:spPr/>
    </dgm:pt>
    <dgm:pt modelId="{A155416B-9CD3-D449-A235-FCEA06921B76}" type="pres">
      <dgm:prSet presAssocID="{6A8DEE76-1169-9042-AB3F-799328BACD0E}" presName="Name9" presStyleLbl="parChTrans1D2" presStyleIdx="2" presStyleCnt="4"/>
      <dgm:spPr/>
    </dgm:pt>
    <dgm:pt modelId="{80D731AC-A556-504B-91C2-0E7D9B9E23AA}" type="pres">
      <dgm:prSet presAssocID="{6A8DEE76-1169-9042-AB3F-799328BACD0E}" presName="connTx" presStyleLbl="parChTrans1D2" presStyleIdx="2" presStyleCnt="4"/>
      <dgm:spPr/>
    </dgm:pt>
    <dgm:pt modelId="{3293D1E3-7FA5-884D-85DE-B6C998F4A749}" type="pres">
      <dgm:prSet presAssocID="{07FF7D9C-7923-304A-801B-F2BB0A1CAA5B}" presName="node" presStyleLbl="node1" presStyleIdx="2" presStyleCnt="4" custRadScaleRad="96109">
        <dgm:presLayoutVars>
          <dgm:bulletEnabled val="1"/>
        </dgm:presLayoutVars>
      </dgm:prSet>
      <dgm:spPr/>
    </dgm:pt>
    <dgm:pt modelId="{9637F53F-41AB-DC4F-A14A-F92DE4587794}" type="pres">
      <dgm:prSet presAssocID="{1606D02A-AD44-E141-83C9-01B716083696}" presName="Name9" presStyleLbl="parChTrans1D2" presStyleIdx="3" presStyleCnt="4"/>
      <dgm:spPr/>
    </dgm:pt>
    <dgm:pt modelId="{230494D9-4182-D248-9A66-288BF43E2C3B}" type="pres">
      <dgm:prSet presAssocID="{1606D02A-AD44-E141-83C9-01B716083696}" presName="connTx" presStyleLbl="parChTrans1D2" presStyleIdx="3" presStyleCnt="4"/>
      <dgm:spPr/>
    </dgm:pt>
    <dgm:pt modelId="{82C1D253-FC7B-FC42-A1E9-066832A40F77}" type="pres">
      <dgm:prSet presAssocID="{647342BF-92EA-D04E-9E0E-992E657A092E}" presName="node" presStyleLbl="node1" presStyleIdx="3" presStyleCnt="4" custRadScaleRad="102491" custRadScaleInc="2448">
        <dgm:presLayoutVars>
          <dgm:bulletEnabled val="1"/>
        </dgm:presLayoutVars>
      </dgm:prSet>
      <dgm:spPr/>
    </dgm:pt>
  </dgm:ptLst>
  <dgm:cxnLst>
    <dgm:cxn modelId="{F0D5E7C6-D7D1-FE4C-A8B7-B478D7ACB16D}" type="presOf" srcId="{E8EEB65D-0792-9F48-922B-EC646B8B8C15}" destId="{1A15663C-5EC4-2C44-A0C3-F805F16E488C}" srcOrd="0" destOrd="0" presId="urn:microsoft.com/office/officeart/2005/8/layout/radial1"/>
    <dgm:cxn modelId="{9A78439C-AE0D-EE47-987B-30709A23510B}" type="presOf" srcId="{07FF7D9C-7923-304A-801B-F2BB0A1CAA5B}" destId="{3293D1E3-7FA5-884D-85DE-B6C998F4A749}" srcOrd="0" destOrd="0" presId="urn:microsoft.com/office/officeart/2005/8/layout/radial1"/>
    <dgm:cxn modelId="{D01AB31B-80AB-8641-9A52-5C2BA10EE39C}" type="presOf" srcId="{E6D81579-B2AC-DC40-97BE-368F6DDA1956}" destId="{A5FD7975-3F8A-B849-BE02-13A1D8F77A60}" srcOrd="0" destOrd="0" presId="urn:microsoft.com/office/officeart/2005/8/layout/radial1"/>
    <dgm:cxn modelId="{ACFAC0FA-4FD2-B54E-9BEC-65BD71702CB9}" type="presOf" srcId="{3A48C25E-08D0-A943-8CA7-D358F722E104}" destId="{6EA0A9D0-0066-454F-AFA9-901AB1E23237}" srcOrd="0" destOrd="0" presId="urn:microsoft.com/office/officeart/2005/8/layout/radial1"/>
    <dgm:cxn modelId="{4ED52921-3933-E54B-8701-B39F38BC8A62}" srcId="{E8EEB65D-0792-9F48-922B-EC646B8B8C15}" destId="{07FF7D9C-7923-304A-801B-F2BB0A1CAA5B}" srcOrd="2" destOrd="0" parTransId="{6A8DEE76-1169-9042-AB3F-799328BACD0E}" sibTransId="{374BA4C8-7397-F746-A635-DF4FE6CBA77B}"/>
    <dgm:cxn modelId="{1747182B-9D39-9845-9745-EB2DA5AECAC7}" srcId="{E8EEB65D-0792-9F48-922B-EC646B8B8C15}" destId="{647342BF-92EA-D04E-9E0E-992E657A092E}" srcOrd="3" destOrd="0" parTransId="{1606D02A-AD44-E141-83C9-01B716083696}" sibTransId="{E100F786-20D5-234F-8D7E-5CA5A601EA2C}"/>
    <dgm:cxn modelId="{EDF49193-F2CD-0443-AEFB-0273557575A4}" type="presOf" srcId="{5725CEB8-F333-F94B-AB72-17BC698E73ED}" destId="{732A7E90-42A4-764A-BB96-40CA1A2C2091}" srcOrd="0" destOrd="0" presId="urn:microsoft.com/office/officeart/2005/8/layout/radial1"/>
    <dgm:cxn modelId="{41F2C0A4-3635-AA4E-A31C-86C9445EB68A}" srcId="{E8EEB65D-0792-9F48-922B-EC646B8B8C15}" destId="{E6D81579-B2AC-DC40-97BE-368F6DDA1956}" srcOrd="1" destOrd="0" parTransId="{EA276836-A384-EB44-B8B6-2267058BBD4F}" sibTransId="{45D4E95E-9AB0-5D4C-AE96-2705618FAE1E}"/>
    <dgm:cxn modelId="{B5ECBF56-4832-6646-BB1A-5486511221C3}" type="presOf" srcId="{6A8DEE76-1169-9042-AB3F-799328BACD0E}" destId="{A155416B-9CD3-D449-A235-FCEA06921B76}" srcOrd="0" destOrd="0" presId="urn:microsoft.com/office/officeart/2005/8/layout/radial1"/>
    <dgm:cxn modelId="{636D3F74-6F33-0540-A44D-720B951A9FB2}" type="presOf" srcId="{1606D02A-AD44-E141-83C9-01B716083696}" destId="{230494D9-4182-D248-9A66-288BF43E2C3B}" srcOrd="1" destOrd="0" presId="urn:microsoft.com/office/officeart/2005/8/layout/radial1"/>
    <dgm:cxn modelId="{0E64236D-B0CF-1042-AF2D-699ED15C792E}" type="presOf" srcId="{EA276836-A384-EB44-B8B6-2267058BBD4F}" destId="{F28F25FB-D306-6645-82A6-3F3ED6861D22}" srcOrd="1" destOrd="0" presId="urn:microsoft.com/office/officeart/2005/8/layout/radial1"/>
    <dgm:cxn modelId="{998D9782-AD22-9B49-B3BD-0678654BF212}" type="presOf" srcId="{6A8DEE76-1169-9042-AB3F-799328BACD0E}" destId="{80D731AC-A556-504B-91C2-0E7D9B9E23AA}" srcOrd="1" destOrd="0" presId="urn:microsoft.com/office/officeart/2005/8/layout/radial1"/>
    <dgm:cxn modelId="{BB3429EE-62BA-5041-A347-4A105B0AE8EF}" type="presOf" srcId="{647342BF-92EA-D04E-9E0E-992E657A092E}" destId="{82C1D253-FC7B-FC42-A1E9-066832A40F77}" srcOrd="0" destOrd="0" presId="urn:microsoft.com/office/officeart/2005/8/layout/radial1"/>
    <dgm:cxn modelId="{7627D9E0-A8D8-974B-B44D-C02D01A1BD44}" type="presOf" srcId="{1606D02A-AD44-E141-83C9-01B716083696}" destId="{9637F53F-41AB-DC4F-A14A-F92DE4587794}" srcOrd="0" destOrd="0" presId="urn:microsoft.com/office/officeart/2005/8/layout/radial1"/>
    <dgm:cxn modelId="{E6608CE1-54BB-9847-B2CB-D80F05DF748E}" type="presOf" srcId="{3A48C25E-08D0-A943-8CA7-D358F722E104}" destId="{5218F034-5B27-B643-9BA2-20D03157E080}" srcOrd="1" destOrd="0" presId="urn:microsoft.com/office/officeart/2005/8/layout/radial1"/>
    <dgm:cxn modelId="{A56E31F4-1ECB-BD46-88B4-91D4553746ED}" srcId="{6FF2BE40-A6FD-9D45-AC58-1D5EF6B7D00E}" destId="{E8EEB65D-0792-9F48-922B-EC646B8B8C15}" srcOrd="0" destOrd="0" parTransId="{24183C71-C0D9-E54A-A134-0081849D663C}" sibTransId="{21948199-6764-0143-A459-EA3C489BB2D7}"/>
    <dgm:cxn modelId="{7932EE25-A562-0946-B358-33B941162435}" srcId="{E8EEB65D-0792-9F48-922B-EC646B8B8C15}" destId="{5725CEB8-F333-F94B-AB72-17BC698E73ED}" srcOrd="0" destOrd="0" parTransId="{3A48C25E-08D0-A943-8CA7-D358F722E104}" sibTransId="{1C17CF2A-F6E2-3140-8B4D-1977A14059E4}"/>
    <dgm:cxn modelId="{AA3D2877-7333-7F4C-9C59-A24A43A63237}" type="presOf" srcId="{EA276836-A384-EB44-B8B6-2267058BBD4F}" destId="{1C280041-0A0B-0A4F-A62F-C0E35C59F139}" srcOrd="0" destOrd="0" presId="urn:microsoft.com/office/officeart/2005/8/layout/radial1"/>
    <dgm:cxn modelId="{08194A43-DF55-4143-B90B-4BDDA0AA99E9}" type="presOf" srcId="{6FF2BE40-A6FD-9D45-AC58-1D5EF6B7D00E}" destId="{25E3E2F4-301F-0D4D-86D7-32D56C0D73C0}" srcOrd="0" destOrd="0" presId="urn:microsoft.com/office/officeart/2005/8/layout/radial1"/>
    <dgm:cxn modelId="{E52D221A-8C66-9145-81CA-D64F0BC75F0D}" type="presParOf" srcId="{25E3E2F4-301F-0D4D-86D7-32D56C0D73C0}" destId="{1A15663C-5EC4-2C44-A0C3-F805F16E488C}" srcOrd="0" destOrd="0" presId="urn:microsoft.com/office/officeart/2005/8/layout/radial1"/>
    <dgm:cxn modelId="{1FFD68C0-B37B-2647-8DCE-199009A255D7}" type="presParOf" srcId="{25E3E2F4-301F-0D4D-86D7-32D56C0D73C0}" destId="{6EA0A9D0-0066-454F-AFA9-901AB1E23237}" srcOrd="1" destOrd="0" presId="urn:microsoft.com/office/officeart/2005/8/layout/radial1"/>
    <dgm:cxn modelId="{C39A57F8-7A3D-2C43-852B-BD7058457786}" type="presParOf" srcId="{6EA0A9D0-0066-454F-AFA9-901AB1E23237}" destId="{5218F034-5B27-B643-9BA2-20D03157E080}" srcOrd="0" destOrd="0" presId="urn:microsoft.com/office/officeart/2005/8/layout/radial1"/>
    <dgm:cxn modelId="{DDD9C52F-F155-F744-B866-00F945BCDCBC}" type="presParOf" srcId="{25E3E2F4-301F-0D4D-86D7-32D56C0D73C0}" destId="{732A7E90-42A4-764A-BB96-40CA1A2C2091}" srcOrd="2" destOrd="0" presId="urn:microsoft.com/office/officeart/2005/8/layout/radial1"/>
    <dgm:cxn modelId="{52E74A4E-266C-7E49-9C75-AA9AB826152D}" type="presParOf" srcId="{25E3E2F4-301F-0D4D-86D7-32D56C0D73C0}" destId="{1C280041-0A0B-0A4F-A62F-C0E35C59F139}" srcOrd="3" destOrd="0" presId="urn:microsoft.com/office/officeart/2005/8/layout/radial1"/>
    <dgm:cxn modelId="{2BF832C9-D1D7-B542-8CA7-F09B0AD52964}" type="presParOf" srcId="{1C280041-0A0B-0A4F-A62F-C0E35C59F139}" destId="{F28F25FB-D306-6645-82A6-3F3ED6861D22}" srcOrd="0" destOrd="0" presId="urn:microsoft.com/office/officeart/2005/8/layout/radial1"/>
    <dgm:cxn modelId="{335F23ED-1A85-6743-95B9-79895144FB72}" type="presParOf" srcId="{25E3E2F4-301F-0D4D-86D7-32D56C0D73C0}" destId="{A5FD7975-3F8A-B849-BE02-13A1D8F77A60}" srcOrd="4" destOrd="0" presId="urn:microsoft.com/office/officeart/2005/8/layout/radial1"/>
    <dgm:cxn modelId="{330A79D0-515C-CE45-8505-6EBB54B30C33}" type="presParOf" srcId="{25E3E2F4-301F-0D4D-86D7-32D56C0D73C0}" destId="{A155416B-9CD3-D449-A235-FCEA06921B76}" srcOrd="5" destOrd="0" presId="urn:microsoft.com/office/officeart/2005/8/layout/radial1"/>
    <dgm:cxn modelId="{71ECDEE2-0303-2648-9A4D-39526ED39D62}" type="presParOf" srcId="{A155416B-9CD3-D449-A235-FCEA06921B76}" destId="{80D731AC-A556-504B-91C2-0E7D9B9E23AA}" srcOrd="0" destOrd="0" presId="urn:microsoft.com/office/officeart/2005/8/layout/radial1"/>
    <dgm:cxn modelId="{77EF7E34-0C35-1642-A25F-AA828EC4129E}" type="presParOf" srcId="{25E3E2F4-301F-0D4D-86D7-32D56C0D73C0}" destId="{3293D1E3-7FA5-884D-85DE-B6C998F4A749}" srcOrd="6" destOrd="0" presId="urn:microsoft.com/office/officeart/2005/8/layout/radial1"/>
    <dgm:cxn modelId="{50E5BA9E-F664-CA4D-87C0-4EE12B121A39}" type="presParOf" srcId="{25E3E2F4-301F-0D4D-86D7-32D56C0D73C0}" destId="{9637F53F-41AB-DC4F-A14A-F92DE4587794}" srcOrd="7" destOrd="0" presId="urn:microsoft.com/office/officeart/2005/8/layout/radial1"/>
    <dgm:cxn modelId="{361D518C-A3F1-A04B-BEF1-F8E2A6EAC777}" type="presParOf" srcId="{9637F53F-41AB-DC4F-A14A-F92DE4587794}" destId="{230494D9-4182-D248-9A66-288BF43E2C3B}" srcOrd="0" destOrd="0" presId="urn:microsoft.com/office/officeart/2005/8/layout/radial1"/>
    <dgm:cxn modelId="{8E5663D9-2EFD-1946-BEF8-F4335AE2A904}" type="presParOf" srcId="{25E3E2F4-301F-0D4D-86D7-32D56C0D73C0}" destId="{82C1D253-FC7B-FC42-A1E9-066832A40F77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FF2BE40-A6FD-9D45-AC58-1D5EF6B7D00E}" type="doc">
      <dgm:prSet loTypeId="urn:microsoft.com/office/officeart/2005/8/layout/radial1" loCatId="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EEB65D-0792-9F48-922B-EC646B8B8C15}">
      <dgm:prSet phldrT="[Text]" custT="1"/>
      <dgm:spPr/>
      <dgm:t>
        <a:bodyPr/>
        <a:lstStyle/>
        <a:p>
          <a:r>
            <a:rPr lang="en-US" sz="1600" dirty="0" err="1" smtClean="0"/>
            <a:t>SnoozeBlock</a:t>
          </a:r>
          <a:r>
            <a:rPr lang="en-US" sz="1600" dirty="0" smtClean="0"/>
            <a:t> Class 3</a:t>
          </a:r>
        </a:p>
        <a:p>
          <a:r>
            <a:rPr lang="en-US" sz="1200" dirty="0" smtClean="0"/>
            <a:t>Driver 1,2,3 inherit from this </a:t>
          </a:r>
          <a:r>
            <a:rPr lang="en-US" sz="1200" dirty="0" err="1" smtClean="0"/>
            <a:t>SnoozeBlock</a:t>
          </a:r>
          <a:r>
            <a:rPr lang="en-US" sz="1200" dirty="0" smtClean="0"/>
            <a:t> </a:t>
          </a:r>
          <a:endParaRPr lang="en-US" sz="1200" dirty="0"/>
        </a:p>
      </dgm:t>
    </dgm:pt>
    <dgm:pt modelId="{24183C71-C0D9-E54A-A134-0081849D663C}" type="parTrans" cxnId="{A56E31F4-1ECB-BD46-88B4-91D4553746ED}">
      <dgm:prSet/>
      <dgm:spPr/>
      <dgm:t>
        <a:bodyPr/>
        <a:lstStyle/>
        <a:p>
          <a:endParaRPr lang="en-US"/>
        </a:p>
      </dgm:t>
    </dgm:pt>
    <dgm:pt modelId="{21948199-6764-0143-A459-EA3C489BB2D7}" type="sibTrans" cxnId="{A56E31F4-1ECB-BD46-88B4-91D4553746ED}">
      <dgm:prSet/>
      <dgm:spPr/>
      <dgm:t>
        <a:bodyPr/>
        <a:lstStyle/>
        <a:p>
          <a:endParaRPr lang="en-US"/>
        </a:p>
      </dgm:t>
    </dgm:pt>
    <dgm:pt modelId="{5725CEB8-F333-F94B-AB72-17BC698E73ED}">
      <dgm:prSet phldrT="[Text]"/>
      <dgm:spPr/>
      <dgm:t>
        <a:bodyPr/>
        <a:lstStyle/>
        <a:p>
          <a:r>
            <a:rPr lang="en-US" dirty="0" smtClean="0"/>
            <a:t>Driver 1</a:t>
          </a:r>
          <a:endParaRPr lang="en-US" dirty="0"/>
        </a:p>
      </dgm:t>
    </dgm:pt>
    <dgm:pt modelId="{3A48C25E-08D0-A943-8CA7-D358F722E104}" type="parTrans" cxnId="{7932EE25-A562-0946-B358-33B941162435}">
      <dgm:prSet/>
      <dgm:spPr/>
      <dgm:t>
        <a:bodyPr/>
        <a:lstStyle/>
        <a:p>
          <a:endParaRPr lang="en-US"/>
        </a:p>
      </dgm:t>
    </dgm:pt>
    <dgm:pt modelId="{1C17CF2A-F6E2-3140-8B4D-1977A14059E4}" type="sibTrans" cxnId="{7932EE25-A562-0946-B358-33B941162435}">
      <dgm:prSet/>
      <dgm:spPr/>
      <dgm:t>
        <a:bodyPr/>
        <a:lstStyle/>
        <a:p>
          <a:endParaRPr lang="en-US"/>
        </a:p>
      </dgm:t>
    </dgm:pt>
    <dgm:pt modelId="{E6D81579-B2AC-DC40-97BE-368F6DDA1956}">
      <dgm:prSet phldrT="[Text]"/>
      <dgm:spPr/>
      <dgm:t>
        <a:bodyPr/>
        <a:lstStyle/>
        <a:p>
          <a:r>
            <a:rPr lang="en-US" dirty="0" smtClean="0"/>
            <a:t>Driver 2</a:t>
          </a:r>
          <a:endParaRPr lang="en-US" dirty="0"/>
        </a:p>
      </dgm:t>
    </dgm:pt>
    <dgm:pt modelId="{EA276836-A384-EB44-B8B6-2267058BBD4F}" type="parTrans" cxnId="{41F2C0A4-3635-AA4E-A31C-86C9445EB68A}">
      <dgm:prSet/>
      <dgm:spPr/>
      <dgm:t>
        <a:bodyPr/>
        <a:lstStyle/>
        <a:p>
          <a:endParaRPr lang="en-US"/>
        </a:p>
      </dgm:t>
    </dgm:pt>
    <dgm:pt modelId="{45D4E95E-9AB0-5D4C-AE96-2705618FAE1E}" type="sibTrans" cxnId="{41F2C0A4-3635-AA4E-A31C-86C9445EB68A}">
      <dgm:prSet/>
      <dgm:spPr/>
      <dgm:t>
        <a:bodyPr/>
        <a:lstStyle/>
        <a:p>
          <a:endParaRPr lang="en-US"/>
        </a:p>
      </dgm:t>
    </dgm:pt>
    <dgm:pt modelId="{07FF7D9C-7923-304A-801B-F2BB0A1CAA5B}">
      <dgm:prSet phldrT="[Text]"/>
      <dgm:spPr/>
      <dgm:t>
        <a:bodyPr/>
        <a:lstStyle/>
        <a:p>
          <a:r>
            <a:rPr lang="en-US" dirty="0" smtClean="0"/>
            <a:t>Driver 3</a:t>
          </a:r>
          <a:endParaRPr lang="en-US" dirty="0"/>
        </a:p>
      </dgm:t>
    </dgm:pt>
    <dgm:pt modelId="{6A8DEE76-1169-9042-AB3F-799328BACD0E}" type="parTrans" cxnId="{4ED52921-3933-E54B-8701-B39F38BC8A62}">
      <dgm:prSet/>
      <dgm:spPr/>
      <dgm:t>
        <a:bodyPr/>
        <a:lstStyle/>
        <a:p>
          <a:endParaRPr lang="en-US"/>
        </a:p>
      </dgm:t>
    </dgm:pt>
    <dgm:pt modelId="{374BA4C8-7397-F746-A635-DF4FE6CBA77B}" type="sibTrans" cxnId="{4ED52921-3933-E54B-8701-B39F38BC8A62}">
      <dgm:prSet/>
      <dgm:spPr/>
      <dgm:t>
        <a:bodyPr/>
        <a:lstStyle/>
        <a:p>
          <a:endParaRPr lang="en-US"/>
        </a:p>
      </dgm:t>
    </dgm:pt>
    <dgm:pt modelId="{25E3E2F4-301F-0D4D-86D7-32D56C0D73C0}" type="pres">
      <dgm:prSet presAssocID="{6FF2BE40-A6FD-9D45-AC58-1D5EF6B7D00E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A15663C-5EC4-2C44-A0C3-F805F16E488C}" type="pres">
      <dgm:prSet presAssocID="{E8EEB65D-0792-9F48-922B-EC646B8B8C15}" presName="centerShape" presStyleLbl="node0" presStyleIdx="0" presStyleCnt="1" custScaleX="152025" custScaleY="141298"/>
      <dgm:spPr/>
      <dgm:t>
        <a:bodyPr/>
        <a:lstStyle/>
        <a:p>
          <a:endParaRPr lang="en-US"/>
        </a:p>
      </dgm:t>
    </dgm:pt>
    <dgm:pt modelId="{6EA0A9D0-0066-454F-AFA9-901AB1E23237}" type="pres">
      <dgm:prSet presAssocID="{3A48C25E-08D0-A943-8CA7-D358F722E104}" presName="Name9" presStyleLbl="parChTrans1D2" presStyleIdx="0" presStyleCnt="3"/>
      <dgm:spPr/>
    </dgm:pt>
    <dgm:pt modelId="{5218F034-5B27-B643-9BA2-20D03157E080}" type="pres">
      <dgm:prSet presAssocID="{3A48C25E-08D0-A943-8CA7-D358F722E104}" presName="connTx" presStyleLbl="parChTrans1D2" presStyleIdx="0" presStyleCnt="3"/>
      <dgm:spPr/>
    </dgm:pt>
    <dgm:pt modelId="{732A7E90-42A4-764A-BB96-40CA1A2C2091}" type="pres">
      <dgm:prSet presAssocID="{5725CEB8-F333-F94B-AB72-17BC698E73ED}" presName="node" presStyleLbl="node1" presStyleIdx="0" presStyleCnt="3" custRadScaleRad="99134">
        <dgm:presLayoutVars>
          <dgm:bulletEnabled val="1"/>
        </dgm:presLayoutVars>
      </dgm:prSet>
      <dgm:spPr/>
    </dgm:pt>
    <dgm:pt modelId="{1C280041-0A0B-0A4F-A62F-C0E35C59F139}" type="pres">
      <dgm:prSet presAssocID="{EA276836-A384-EB44-B8B6-2267058BBD4F}" presName="Name9" presStyleLbl="parChTrans1D2" presStyleIdx="1" presStyleCnt="3"/>
      <dgm:spPr/>
    </dgm:pt>
    <dgm:pt modelId="{F28F25FB-D306-6645-82A6-3F3ED6861D22}" type="pres">
      <dgm:prSet presAssocID="{EA276836-A384-EB44-B8B6-2267058BBD4F}" presName="connTx" presStyleLbl="parChTrans1D2" presStyleIdx="1" presStyleCnt="3"/>
      <dgm:spPr/>
    </dgm:pt>
    <dgm:pt modelId="{A5FD7975-3F8A-B849-BE02-13A1D8F77A60}" type="pres">
      <dgm:prSet presAssocID="{E6D81579-B2AC-DC40-97BE-368F6DDA1956}" presName="node" presStyleLbl="node1" presStyleIdx="1" presStyleCnt="3" custRadScaleRad="102472">
        <dgm:presLayoutVars>
          <dgm:bulletEnabled val="1"/>
        </dgm:presLayoutVars>
      </dgm:prSet>
      <dgm:spPr/>
    </dgm:pt>
    <dgm:pt modelId="{A155416B-9CD3-D449-A235-FCEA06921B76}" type="pres">
      <dgm:prSet presAssocID="{6A8DEE76-1169-9042-AB3F-799328BACD0E}" presName="Name9" presStyleLbl="parChTrans1D2" presStyleIdx="2" presStyleCnt="3"/>
      <dgm:spPr/>
    </dgm:pt>
    <dgm:pt modelId="{80D731AC-A556-504B-91C2-0E7D9B9E23AA}" type="pres">
      <dgm:prSet presAssocID="{6A8DEE76-1169-9042-AB3F-799328BACD0E}" presName="connTx" presStyleLbl="parChTrans1D2" presStyleIdx="2" presStyleCnt="3"/>
      <dgm:spPr/>
    </dgm:pt>
    <dgm:pt modelId="{3293D1E3-7FA5-884D-85DE-B6C998F4A749}" type="pres">
      <dgm:prSet presAssocID="{07FF7D9C-7923-304A-801B-F2BB0A1CAA5B}" presName="node" presStyleLbl="node1" presStyleIdx="2" presStyleCnt="3" custRadScaleRad="99064">
        <dgm:presLayoutVars>
          <dgm:bulletEnabled val="1"/>
        </dgm:presLayoutVars>
      </dgm:prSet>
      <dgm:spPr/>
    </dgm:pt>
  </dgm:ptLst>
  <dgm:cxnLst>
    <dgm:cxn modelId="{32AB087D-FBD6-7C40-9788-CCB5D8F71760}" type="presOf" srcId="{E6D81579-B2AC-DC40-97BE-368F6DDA1956}" destId="{A5FD7975-3F8A-B849-BE02-13A1D8F77A60}" srcOrd="0" destOrd="0" presId="urn:microsoft.com/office/officeart/2005/8/layout/radial1"/>
    <dgm:cxn modelId="{4ED52921-3933-E54B-8701-B39F38BC8A62}" srcId="{E8EEB65D-0792-9F48-922B-EC646B8B8C15}" destId="{07FF7D9C-7923-304A-801B-F2BB0A1CAA5B}" srcOrd="2" destOrd="0" parTransId="{6A8DEE76-1169-9042-AB3F-799328BACD0E}" sibTransId="{374BA4C8-7397-F746-A635-DF4FE6CBA77B}"/>
    <dgm:cxn modelId="{20740065-2D7C-4E44-A60C-CF22D4AF5F7D}" type="presOf" srcId="{EA276836-A384-EB44-B8B6-2267058BBD4F}" destId="{1C280041-0A0B-0A4F-A62F-C0E35C59F139}" srcOrd="0" destOrd="0" presId="urn:microsoft.com/office/officeart/2005/8/layout/radial1"/>
    <dgm:cxn modelId="{C76C8086-3CE1-BF4D-BD87-819804CE3EBA}" type="presOf" srcId="{3A48C25E-08D0-A943-8CA7-D358F722E104}" destId="{5218F034-5B27-B643-9BA2-20D03157E080}" srcOrd="1" destOrd="0" presId="urn:microsoft.com/office/officeart/2005/8/layout/radial1"/>
    <dgm:cxn modelId="{41F2C0A4-3635-AA4E-A31C-86C9445EB68A}" srcId="{E8EEB65D-0792-9F48-922B-EC646B8B8C15}" destId="{E6D81579-B2AC-DC40-97BE-368F6DDA1956}" srcOrd="1" destOrd="0" parTransId="{EA276836-A384-EB44-B8B6-2267058BBD4F}" sibTransId="{45D4E95E-9AB0-5D4C-AE96-2705618FAE1E}"/>
    <dgm:cxn modelId="{A6D5E056-5C91-FB47-8E7F-65C4868BF688}" type="presOf" srcId="{6A8DEE76-1169-9042-AB3F-799328BACD0E}" destId="{A155416B-9CD3-D449-A235-FCEA06921B76}" srcOrd="0" destOrd="0" presId="urn:microsoft.com/office/officeart/2005/8/layout/radial1"/>
    <dgm:cxn modelId="{8E90D673-8C21-C847-97F3-3319CF3F9DC5}" type="presOf" srcId="{EA276836-A384-EB44-B8B6-2267058BBD4F}" destId="{F28F25FB-D306-6645-82A6-3F3ED6861D22}" srcOrd="1" destOrd="0" presId="urn:microsoft.com/office/officeart/2005/8/layout/radial1"/>
    <dgm:cxn modelId="{6D60C1DC-1A54-3142-BBF1-CDCD930BD955}" type="presOf" srcId="{3A48C25E-08D0-A943-8CA7-D358F722E104}" destId="{6EA0A9D0-0066-454F-AFA9-901AB1E23237}" srcOrd="0" destOrd="0" presId="urn:microsoft.com/office/officeart/2005/8/layout/radial1"/>
    <dgm:cxn modelId="{73D7C6EA-384A-0D43-BB94-35FD708FA160}" type="presOf" srcId="{07FF7D9C-7923-304A-801B-F2BB0A1CAA5B}" destId="{3293D1E3-7FA5-884D-85DE-B6C998F4A749}" srcOrd="0" destOrd="0" presId="urn:microsoft.com/office/officeart/2005/8/layout/radial1"/>
    <dgm:cxn modelId="{C75EC893-663B-CC49-A910-5FD701948BE2}" type="presOf" srcId="{6FF2BE40-A6FD-9D45-AC58-1D5EF6B7D00E}" destId="{25E3E2F4-301F-0D4D-86D7-32D56C0D73C0}" srcOrd="0" destOrd="0" presId="urn:microsoft.com/office/officeart/2005/8/layout/radial1"/>
    <dgm:cxn modelId="{24AC5110-788C-0642-9E99-AB7BD35FF8B7}" type="presOf" srcId="{6A8DEE76-1169-9042-AB3F-799328BACD0E}" destId="{80D731AC-A556-504B-91C2-0E7D9B9E23AA}" srcOrd="1" destOrd="0" presId="urn:microsoft.com/office/officeart/2005/8/layout/radial1"/>
    <dgm:cxn modelId="{A56E31F4-1ECB-BD46-88B4-91D4553746ED}" srcId="{6FF2BE40-A6FD-9D45-AC58-1D5EF6B7D00E}" destId="{E8EEB65D-0792-9F48-922B-EC646B8B8C15}" srcOrd="0" destOrd="0" parTransId="{24183C71-C0D9-E54A-A134-0081849D663C}" sibTransId="{21948199-6764-0143-A459-EA3C489BB2D7}"/>
    <dgm:cxn modelId="{7932EE25-A562-0946-B358-33B941162435}" srcId="{E8EEB65D-0792-9F48-922B-EC646B8B8C15}" destId="{5725CEB8-F333-F94B-AB72-17BC698E73ED}" srcOrd="0" destOrd="0" parTransId="{3A48C25E-08D0-A943-8CA7-D358F722E104}" sibTransId="{1C17CF2A-F6E2-3140-8B4D-1977A14059E4}"/>
    <dgm:cxn modelId="{7725D497-FC29-204F-AD5F-8B049000DB76}" type="presOf" srcId="{5725CEB8-F333-F94B-AB72-17BC698E73ED}" destId="{732A7E90-42A4-764A-BB96-40CA1A2C2091}" srcOrd="0" destOrd="0" presId="urn:microsoft.com/office/officeart/2005/8/layout/radial1"/>
    <dgm:cxn modelId="{ADBB3B6C-85C4-FB49-A302-ADF9DFAB4E5D}" type="presOf" srcId="{E8EEB65D-0792-9F48-922B-EC646B8B8C15}" destId="{1A15663C-5EC4-2C44-A0C3-F805F16E488C}" srcOrd="0" destOrd="0" presId="urn:microsoft.com/office/officeart/2005/8/layout/radial1"/>
    <dgm:cxn modelId="{37880D23-7404-7E46-A16B-18CD7D64C186}" type="presParOf" srcId="{25E3E2F4-301F-0D4D-86D7-32D56C0D73C0}" destId="{1A15663C-5EC4-2C44-A0C3-F805F16E488C}" srcOrd="0" destOrd="0" presId="urn:microsoft.com/office/officeart/2005/8/layout/radial1"/>
    <dgm:cxn modelId="{9D5F9A16-3EA7-E844-A073-65A861F67A75}" type="presParOf" srcId="{25E3E2F4-301F-0D4D-86D7-32D56C0D73C0}" destId="{6EA0A9D0-0066-454F-AFA9-901AB1E23237}" srcOrd="1" destOrd="0" presId="urn:microsoft.com/office/officeart/2005/8/layout/radial1"/>
    <dgm:cxn modelId="{E35FBD4B-E8C2-E646-8C6E-E83353A85264}" type="presParOf" srcId="{6EA0A9D0-0066-454F-AFA9-901AB1E23237}" destId="{5218F034-5B27-B643-9BA2-20D03157E080}" srcOrd="0" destOrd="0" presId="urn:microsoft.com/office/officeart/2005/8/layout/radial1"/>
    <dgm:cxn modelId="{A41F221A-A4D7-914F-A55D-84315DA969D4}" type="presParOf" srcId="{25E3E2F4-301F-0D4D-86D7-32D56C0D73C0}" destId="{732A7E90-42A4-764A-BB96-40CA1A2C2091}" srcOrd="2" destOrd="0" presId="urn:microsoft.com/office/officeart/2005/8/layout/radial1"/>
    <dgm:cxn modelId="{3D402401-49FA-3243-8B56-7AB2F6557307}" type="presParOf" srcId="{25E3E2F4-301F-0D4D-86D7-32D56C0D73C0}" destId="{1C280041-0A0B-0A4F-A62F-C0E35C59F139}" srcOrd="3" destOrd="0" presId="urn:microsoft.com/office/officeart/2005/8/layout/radial1"/>
    <dgm:cxn modelId="{59AF5C4C-37C1-8644-B885-5A29A016AA56}" type="presParOf" srcId="{1C280041-0A0B-0A4F-A62F-C0E35C59F139}" destId="{F28F25FB-D306-6645-82A6-3F3ED6861D22}" srcOrd="0" destOrd="0" presId="urn:microsoft.com/office/officeart/2005/8/layout/radial1"/>
    <dgm:cxn modelId="{2245F2CD-F10C-D441-A2B3-1B6BEFCE8582}" type="presParOf" srcId="{25E3E2F4-301F-0D4D-86D7-32D56C0D73C0}" destId="{A5FD7975-3F8A-B849-BE02-13A1D8F77A60}" srcOrd="4" destOrd="0" presId="urn:microsoft.com/office/officeart/2005/8/layout/radial1"/>
    <dgm:cxn modelId="{A13CBB15-0A83-EC4C-A79C-D3D85876B96F}" type="presParOf" srcId="{25E3E2F4-301F-0D4D-86D7-32D56C0D73C0}" destId="{A155416B-9CD3-D449-A235-FCEA06921B76}" srcOrd="5" destOrd="0" presId="urn:microsoft.com/office/officeart/2005/8/layout/radial1"/>
    <dgm:cxn modelId="{CCC29340-F3A6-B14E-9009-4DD2054D4BEC}" type="presParOf" srcId="{A155416B-9CD3-D449-A235-FCEA06921B76}" destId="{80D731AC-A556-504B-91C2-0E7D9B9E23AA}" srcOrd="0" destOrd="0" presId="urn:microsoft.com/office/officeart/2005/8/layout/radial1"/>
    <dgm:cxn modelId="{7CA53930-C509-894A-8B95-E38100CA2E28}" type="presParOf" srcId="{25E3E2F4-301F-0D4D-86D7-32D56C0D73C0}" destId="{3293D1E3-7FA5-884D-85DE-B6C998F4A749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FF2BE40-A6FD-9D45-AC58-1D5EF6B7D00E}" type="doc">
      <dgm:prSet loTypeId="urn:microsoft.com/office/officeart/2005/8/layout/radial1" loCatId="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EEB65D-0792-9F48-922B-EC646B8B8C15}">
      <dgm:prSet phldrT="[Text]" custT="1"/>
      <dgm:spPr/>
      <dgm:t>
        <a:bodyPr/>
        <a:lstStyle/>
        <a:p>
          <a:r>
            <a:rPr lang="en-US" sz="1600" dirty="0" err="1" smtClean="0"/>
            <a:t>SnoozeBlock</a:t>
          </a:r>
          <a:r>
            <a:rPr lang="en-US" sz="1600" dirty="0" smtClean="0"/>
            <a:t>  Class 2</a:t>
          </a:r>
        </a:p>
        <a:p>
          <a:r>
            <a:rPr lang="en-US" sz="1200" dirty="0" smtClean="0"/>
            <a:t>Driver 1,2 inherit from this </a:t>
          </a:r>
          <a:r>
            <a:rPr lang="en-US" sz="1200" dirty="0" err="1" smtClean="0"/>
            <a:t>SnoozeBlock</a:t>
          </a:r>
          <a:r>
            <a:rPr lang="en-US" sz="1200" dirty="0" smtClean="0"/>
            <a:t> </a:t>
          </a:r>
          <a:endParaRPr lang="en-US" sz="1200" dirty="0"/>
        </a:p>
      </dgm:t>
    </dgm:pt>
    <dgm:pt modelId="{24183C71-C0D9-E54A-A134-0081849D663C}" type="parTrans" cxnId="{A56E31F4-1ECB-BD46-88B4-91D4553746ED}">
      <dgm:prSet/>
      <dgm:spPr/>
      <dgm:t>
        <a:bodyPr/>
        <a:lstStyle/>
        <a:p>
          <a:endParaRPr lang="en-US"/>
        </a:p>
      </dgm:t>
    </dgm:pt>
    <dgm:pt modelId="{21948199-6764-0143-A459-EA3C489BB2D7}" type="sibTrans" cxnId="{A56E31F4-1ECB-BD46-88B4-91D4553746ED}">
      <dgm:prSet/>
      <dgm:spPr/>
      <dgm:t>
        <a:bodyPr/>
        <a:lstStyle/>
        <a:p>
          <a:endParaRPr lang="en-US"/>
        </a:p>
      </dgm:t>
    </dgm:pt>
    <dgm:pt modelId="{5725CEB8-F333-F94B-AB72-17BC698E73ED}">
      <dgm:prSet phldrT="[Text]"/>
      <dgm:spPr/>
      <dgm:t>
        <a:bodyPr/>
        <a:lstStyle/>
        <a:p>
          <a:r>
            <a:rPr lang="en-US" dirty="0" smtClean="0"/>
            <a:t>Driver 1</a:t>
          </a:r>
          <a:endParaRPr lang="en-US" dirty="0"/>
        </a:p>
      </dgm:t>
    </dgm:pt>
    <dgm:pt modelId="{3A48C25E-08D0-A943-8CA7-D358F722E104}" type="parTrans" cxnId="{7932EE25-A562-0946-B358-33B941162435}">
      <dgm:prSet/>
      <dgm:spPr/>
      <dgm:t>
        <a:bodyPr/>
        <a:lstStyle/>
        <a:p>
          <a:endParaRPr lang="en-US"/>
        </a:p>
      </dgm:t>
    </dgm:pt>
    <dgm:pt modelId="{1C17CF2A-F6E2-3140-8B4D-1977A14059E4}" type="sibTrans" cxnId="{7932EE25-A562-0946-B358-33B941162435}">
      <dgm:prSet/>
      <dgm:spPr/>
      <dgm:t>
        <a:bodyPr/>
        <a:lstStyle/>
        <a:p>
          <a:endParaRPr lang="en-US"/>
        </a:p>
      </dgm:t>
    </dgm:pt>
    <dgm:pt modelId="{E6D81579-B2AC-DC40-97BE-368F6DDA1956}">
      <dgm:prSet phldrT="[Text]"/>
      <dgm:spPr/>
      <dgm:t>
        <a:bodyPr/>
        <a:lstStyle/>
        <a:p>
          <a:r>
            <a:rPr lang="en-US" dirty="0" smtClean="0"/>
            <a:t>Driver 2</a:t>
          </a:r>
          <a:endParaRPr lang="en-US" dirty="0"/>
        </a:p>
      </dgm:t>
    </dgm:pt>
    <dgm:pt modelId="{45D4E95E-9AB0-5D4C-AE96-2705618FAE1E}" type="sibTrans" cxnId="{41F2C0A4-3635-AA4E-A31C-86C9445EB68A}">
      <dgm:prSet/>
      <dgm:spPr/>
      <dgm:t>
        <a:bodyPr/>
        <a:lstStyle/>
        <a:p>
          <a:endParaRPr lang="en-US"/>
        </a:p>
      </dgm:t>
    </dgm:pt>
    <dgm:pt modelId="{EA276836-A384-EB44-B8B6-2267058BBD4F}" type="parTrans" cxnId="{41F2C0A4-3635-AA4E-A31C-86C9445EB68A}">
      <dgm:prSet/>
      <dgm:spPr/>
      <dgm:t>
        <a:bodyPr/>
        <a:lstStyle/>
        <a:p>
          <a:endParaRPr lang="en-US"/>
        </a:p>
      </dgm:t>
    </dgm:pt>
    <dgm:pt modelId="{25E3E2F4-301F-0D4D-86D7-32D56C0D73C0}" type="pres">
      <dgm:prSet presAssocID="{6FF2BE40-A6FD-9D45-AC58-1D5EF6B7D00E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A15663C-5EC4-2C44-A0C3-F805F16E488C}" type="pres">
      <dgm:prSet presAssocID="{E8EEB65D-0792-9F48-922B-EC646B8B8C15}" presName="centerShape" presStyleLbl="node0" presStyleIdx="0" presStyleCnt="1" custScaleX="152025" custScaleY="141298" custLinFactNeighborX="-4570"/>
      <dgm:spPr/>
      <dgm:t>
        <a:bodyPr/>
        <a:lstStyle/>
        <a:p>
          <a:endParaRPr lang="en-US"/>
        </a:p>
      </dgm:t>
    </dgm:pt>
    <dgm:pt modelId="{6EA0A9D0-0066-454F-AFA9-901AB1E23237}" type="pres">
      <dgm:prSet presAssocID="{3A48C25E-08D0-A943-8CA7-D358F722E104}" presName="Name9" presStyleLbl="parChTrans1D2" presStyleIdx="0" presStyleCnt="2"/>
      <dgm:spPr/>
    </dgm:pt>
    <dgm:pt modelId="{5218F034-5B27-B643-9BA2-20D03157E080}" type="pres">
      <dgm:prSet presAssocID="{3A48C25E-08D0-A943-8CA7-D358F722E104}" presName="connTx" presStyleLbl="parChTrans1D2" presStyleIdx="0" presStyleCnt="2"/>
      <dgm:spPr/>
    </dgm:pt>
    <dgm:pt modelId="{732A7E90-42A4-764A-BB96-40CA1A2C2091}" type="pres">
      <dgm:prSet presAssocID="{5725CEB8-F333-F94B-AB72-17BC698E73ED}" presName="node" presStyleLbl="node1" presStyleIdx="0" presStyleCnt="2" custRadScaleRad="99556" custRadScaleInc="-5857">
        <dgm:presLayoutVars>
          <dgm:bulletEnabled val="1"/>
        </dgm:presLayoutVars>
      </dgm:prSet>
      <dgm:spPr/>
    </dgm:pt>
    <dgm:pt modelId="{1C280041-0A0B-0A4F-A62F-C0E35C59F139}" type="pres">
      <dgm:prSet presAssocID="{EA276836-A384-EB44-B8B6-2267058BBD4F}" presName="Name9" presStyleLbl="parChTrans1D2" presStyleIdx="1" presStyleCnt="2"/>
      <dgm:spPr/>
    </dgm:pt>
    <dgm:pt modelId="{F28F25FB-D306-6645-82A6-3F3ED6861D22}" type="pres">
      <dgm:prSet presAssocID="{EA276836-A384-EB44-B8B6-2267058BBD4F}" presName="connTx" presStyleLbl="parChTrans1D2" presStyleIdx="1" presStyleCnt="2"/>
      <dgm:spPr/>
    </dgm:pt>
    <dgm:pt modelId="{A5FD7975-3F8A-B849-BE02-13A1D8F77A60}" type="pres">
      <dgm:prSet presAssocID="{E6D81579-B2AC-DC40-97BE-368F6DDA1956}" presName="node" presStyleLbl="node1" presStyleIdx="1" presStyleCnt="2" custRadScaleRad="110322" custRadScaleInc="-973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1F2C0A4-3635-AA4E-A31C-86C9445EB68A}" srcId="{E8EEB65D-0792-9F48-922B-EC646B8B8C15}" destId="{E6D81579-B2AC-DC40-97BE-368F6DDA1956}" srcOrd="1" destOrd="0" parTransId="{EA276836-A384-EB44-B8B6-2267058BBD4F}" sibTransId="{45D4E95E-9AB0-5D4C-AE96-2705618FAE1E}"/>
    <dgm:cxn modelId="{66E8E927-E958-F94D-B190-796E00ADC353}" type="presOf" srcId="{EA276836-A384-EB44-B8B6-2267058BBD4F}" destId="{F28F25FB-D306-6645-82A6-3F3ED6861D22}" srcOrd="1" destOrd="0" presId="urn:microsoft.com/office/officeart/2005/8/layout/radial1"/>
    <dgm:cxn modelId="{6CD8A5B3-65ED-BD4E-A486-35C5EE9E2AC3}" type="presOf" srcId="{E8EEB65D-0792-9F48-922B-EC646B8B8C15}" destId="{1A15663C-5EC4-2C44-A0C3-F805F16E488C}" srcOrd="0" destOrd="0" presId="urn:microsoft.com/office/officeart/2005/8/layout/radial1"/>
    <dgm:cxn modelId="{A539C6C0-3C19-EB42-AF58-0A93B6234955}" type="presOf" srcId="{E6D81579-B2AC-DC40-97BE-368F6DDA1956}" destId="{A5FD7975-3F8A-B849-BE02-13A1D8F77A60}" srcOrd="0" destOrd="0" presId="urn:microsoft.com/office/officeart/2005/8/layout/radial1"/>
    <dgm:cxn modelId="{7932EE25-A562-0946-B358-33B941162435}" srcId="{E8EEB65D-0792-9F48-922B-EC646B8B8C15}" destId="{5725CEB8-F333-F94B-AB72-17BC698E73ED}" srcOrd="0" destOrd="0" parTransId="{3A48C25E-08D0-A943-8CA7-D358F722E104}" sibTransId="{1C17CF2A-F6E2-3140-8B4D-1977A14059E4}"/>
    <dgm:cxn modelId="{7D2F58FC-930E-4D49-B4A7-23A3E58AAD88}" type="presOf" srcId="{3A48C25E-08D0-A943-8CA7-D358F722E104}" destId="{6EA0A9D0-0066-454F-AFA9-901AB1E23237}" srcOrd="0" destOrd="0" presId="urn:microsoft.com/office/officeart/2005/8/layout/radial1"/>
    <dgm:cxn modelId="{7AFFE61A-9A52-B148-A702-782046A4A4AB}" type="presOf" srcId="{5725CEB8-F333-F94B-AB72-17BC698E73ED}" destId="{732A7E90-42A4-764A-BB96-40CA1A2C2091}" srcOrd="0" destOrd="0" presId="urn:microsoft.com/office/officeart/2005/8/layout/radial1"/>
    <dgm:cxn modelId="{34879517-58D7-2548-8088-5CCB236B1413}" type="presOf" srcId="{6FF2BE40-A6FD-9D45-AC58-1D5EF6B7D00E}" destId="{25E3E2F4-301F-0D4D-86D7-32D56C0D73C0}" srcOrd="0" destOrd="0" presId="urn:microsoft.com/office/officeart/2005/8/layout/radial1"/>
    <dgm:cxn modelId="{7FB6A025-7EFF-7349-B07F-7F956AB286E3}" type="presOf" srcId="{3A48C25E-08D0-A943-8CA7-D358F722E104}" destId="{5218F034-5B27-B643-9BA2-20D03157E080}" srcOrd="1" destOrd="0" presId="urn:microsoft.com/office/officeart/2005/8/layout/radial1"/>
    <dgm:cxn modelId="{A56E31F4-1ECB-BD46-88B4-91D4553746ED}" srcId="{6FF2BE40-A6FD-9D45-AC58-1D5EF6B7D00E}" destId="{E8EEB65D-0792-9F48-922B-EC646B8B8C15}" srcOrd="0" destOrd="0" parTransId="{24183C71-C0D9-E54A-A134-0081849D663C}" sibTransId="{21948199-6764-0143-A459-EA3C489BB2D7}"/>
    <dgm:cxn modelId="{984ED18D-7E31-0948-9B70-FBA59A187A21}" type="presOf" srcId="{EA276836-A384-EB44-B8B6-2267058BBD4F}" destId="{1C280041-0A0B-0A4F-A62F-C0E35C59F139}" srcOrd="0" destOrd="0" presId="urn:microsoft.com/office/officeart/2005/8/layout/radial1"/>
    <dgm:cxn modelId="{8CD8267F-8B78-CA44-B06F-A192FC9B4E6D}" type="presParOf" srcId="{25E3E2F4-301F-0D4D-86D7-32D56C0D73C0}" destId="{1A15663C-5EC4-2C44-A0C3-F805F16E488C}" srcOrd="0" destOrd="0" presId="urn:microsoft.com/office/officeart/2005/8/layout/radial1"/>
    <dgm:cxn modelId="{3A3396D6-ABF4-144F-9AE2-E91AD82A48D2}" type="presParOf" srcId="{25E3E2F4-301F-0D4D-86D7-32D56C0D73C0}" destId="{6EA0A9D0-0066-454F-AFA9-901AB1E23237}" srcOrd="1" destOrd="0" presId="urn:microsoft.com/office/officeart/2005/8/layout/radial1"/>
    <dgm:cxn modelId="{11D7D671-CC0F-A448-B5C5-04B4B83273E1}" type="presParOf" srcId="{6EA0A9D0-0066-454F-AFA9-901AB1E23237}" destId="{5218F034-5B27-B643-9BA2-20D03157E080}" srcOrd="0" destOrd="0" presId="urn:microsoft.com/office/officeart/2005/8/layout/radial1"/>
    <dgm:cxn modelId="{E0CEDCCE-03C1-9648-833E-DFF3C4A7C653}" type="presParOf" srcId="{25E3E2F4-301F-0D4D-86D7-32D56C0D73C0}" destId="{732A7E90-42A4-764A-BB96-40CA1A2C2091}" srcOrd="2" destOrd="0" presId="urn:microsoft.com/office/officeart/2005/8/layout/radial1"/>
    <dgm:cxn modelId="{AD5F8F13-51F2-3046-8711-D14EA1CFB5C6}" type="presParOf" srcId="{25E3E2F4-301F-0D4D-86D7-32D56C0D73C0}" destId="{1C280041-0A0B-0A4F-A62F-C0E35C59F139}" srcOrd="3" destOrd="0" presId="urn:microsoft.com/office/officeart/2005/8/layout/radial1"/>
    <dgm:cxn modelId="{0C51E57E-D403-5C4C-A9F7-87AC54A8E294}" type="presParOf" srcId="{1C280041-0A0B-0A4F-A62F-C0E35C59F139}" destId="{F28F25FB-D306-6645-82A6-3F3ED6861D22}" srcOrd="0" destOrd="0" presId="urn:microsoft.com/office/officeart/2005/8/layout/radial1"/>
    <dgm:cxn modelId="{3E83F5F7-FCF5-EC41-BCB3-77306ABA9FC0}" type="presParOf" srcId="{25E3E2F4-301F-0D4D-86D7-32D56C0D73C0}" destId="{A5FD7975-3F8A-B849-BE02-13A1D8F77A60}" srcOrd="4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FF2BE40-A6FD-9D45-AC58-1D5EF6B7D00E}" type="doc">
      <dgm:prSet loTypeId="urn:microsoft.com/office/officeart/2005/8/layout/radial1" loCatId="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EEB65D-0792-9F48-922B-EC646B8B8C15}">
      <dgm:prSet phldrT="[Text]" custT="1"/>
      <dgm:spPr/>
      <dgm:t>
        <a:bodyPr/>
        <a:lstStyle/>
        <a:p>
          <a:r>
            <a:rPr lang="en-US" sz="3200" dirty="0" smtClean="0"/>
            <a:t>Snooze Class</a:t>
          </a:r>
        </a:p>
        <a:p>
          <a:r>
            <a:rPr lang="en-US" sz="2000" dirty="0" err="1" smtClean="0"/>
            <a:t>SnoozeBlock</a:t>
          </a:r>
          <a:r>
            <a:rPr lang="en-US" sz="2000" dirty="0" smtClean="0"/>
            <a:t> with drivers get passed to Snooze class. </a:t>
          </a:r>
        </a:p>
      </dgm:t>
    </dgm:pt>
    <dgm:pt modelId="{24183C71-C0D9-E54A-A134-0081849D663C}" type="parTrans" cxnId="{A56E31F4-1ECB-BD46-88B4-91D4553746ED}">
      <dgm:prSet/>
      <dgm:spPr/>
      <dgm:t>
        <a:bodyPr/>
        <a:lstStyle/>
        <a:p>
          <a:endParaRPr lang="en-US"/>
        </a:p>
      </dgm:t>
    </dgm:pt>
    <dgm:pt modelId="{21948199-6764-0143-A459-EA3C489BB2D7}" type="sibTrans" cxnId="{A56E31F4-1ECB-BD46-88B4-91D4553746ED}">
      <dgm:prSet/>
      <dgm:spPr/>
      <dgm:t>
        <a:bodyPr/>
        <a:lstStyle/>
        <a:p>
          <a:endParaRPr lang="en-US"/>
        </a:p>
      </dgm:t>
    </dgm:pt>
    <dgm:pt modelId="{25E3E2F4-301F-0D4D-86D7-32D56C0D73C0}" type="pres">
      <dgm:prSet presAssocID="{6FF2BE40-A6FD-9D45-AC58-1D5EF6B7D00E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A15663C-5EC4-2C44-A0C3-F805F16E488C}" type="pres">
      <dgm:prSet presAssocID="{E8EEB65D-0792-9F48-922B-EC646B8B8C15}" presName="centerShape" presStyleLbl="node0" presStyleIdx="0" presStyleCnt="1" custScaleX="152025" custScaleY="141298" custLinFactNeighborX="-2830" custLinFactNeighborY="13"/>
      <dgm:spPr/>
      <dgm:t>
        <a:bodyPr/>
        <a:lstStyle/>
        <a:p>
          <a:endParaRPr lang="en-US"/>
        </a:p>
      </dgm:t>
    </dgm:pt>
  </dgm:ptLst>
  <dgm:cxnLst>
    <dgm:cxn modelId="{1CD57B29-8880-A543-AC18-F763AD2F1AE9}" type="presOf" srcId="{E8EEB65D-0792-9F48-922B-EC646B8B8C15}" destId="{1A15663C-5EC4-2C44-A0C3-F805F16E488C}" srcOrd="0" destOrd="0" presId="urn:microsoft.com/office/officeart/2005/8/layout/radial1"/>
    <dgm:cxn modelId="{0911BEE2-44C5-5C43-907A-58FC3435194C}" type="presOf" srcId="{6FF2BE40-A6FD-9D45-AC58-1D5EF6B7D00E}" destId="{25E3E2F4-301F-0D4D-86D7-32D56C0D73C0}" srcOrd="0" destOrd="0" presId="urn:microsoft.com/office/officeart/2005/8/layout/radial1"/>
    <dgm:cxn modelId="{A56E31F4-1ECB-BD46-88B4-91D4553746ED}" srcId="{6FF2BE40-A6FD-9D45-AC58-1D5EF6B7D00E}" destId="{E8EEB65D-0792-9F48-922B-EC646B8B8C15}" srcOrd="0" destOrd="0" parTransId="{24183C71-C0D9-E54A-A134-0081849D663C}" sibTransId="{21948199-6764-0143-A459-EA3C489BB2D7}"/>
    <dgm:cxn modelId="{65943C5E-2918-FA4E-A097-ABEE5EDE3C68}" type="presParOf" srcId="{25E3E2F4-301F-0D4D-86D7-32D56C0D73C0}" destId="{1A15663C-5EC4-2C44-A0C3-F805F16E488C}" srcOrd="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690B820-70E5-7243-8FC6-D8F27AC7460B}" type="doc">
      <dgm:prSet loTypeId="urn:microsoft.com/office/officeart/2005/8/layout/radial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7C1179-EA54-0E4F-AF42-E517F681DBA9}">
      <dgm:prSet phldrT="[Text]" custT="1"/>
      <dgm:spPr/>
      <dgm:t>
        <a:bodyPr/>
        <a:lstStyle/>
        <a:p>
          <a:r>
            <a:rPr lang="en-US" sz="1400" dirty="0" smtClean="0"/>
            <a:t>Snooze</a:t>
          </a:r>
        </a:p>
        <a:p>
          <a:r>
            <a:rPr lang="en-US" sz="1400" dirty="0" smtClean="0"/>
            <a:t>Block</a:t>
          </a:r>
        </a:p>
        <a:p>
          <a:r>
            <a:rPr lang="en-US" sz="1200" dirty="0" smtClean="0"/>
            <a:t>config1</a:t>
          </a:r>
          <a:endParaRPr lang="en-US" sz="1200" dirty="0"/>
        </a:p>
      </dgm:t>
    </dgm:pt>
    <dgm:pt modelId="{419F1852-DBB3-CB4E-92CB-E24D4DEC27D2}" type="parTrans" cxnId="{C81E164A-492D-EB47-80E8-40F8FF2F6DD4}">
      <dgm:prSet/>
      <dgm:spPr/>
      <dgm:t>
        <a:bodyPr/>
        <a:lstStyle/>
        <a:p>
          <a:endParaRPr lang="en-US"/>
        </a:p>
      </dgm:t>
    </dgm:pt>
    <dgm:pt modelId="{79118C95-97ED-6A48-BC65-1754F68832F1}" type="sibTrans" cxnId="{C81E164A-492D-EB47-80E8-40F8FF2F6DD4}">
      <dgm:prSet/>
      <dgm:spPr/>
      <dgm:t>
        <a:bodyPr/>
        <a:lstStyle/>
        <a:p>
          <a:endParaRPr lang="en-US"/>
        </a:p>
      </dgm:t>
    </dgm:pt>
    <dgm:pt modelId="{D4DD3344-58A2-0F4E-9721-D57782B633BF}">
      <dgm:prSet phldrT="[Text]" custT="1"/>
      <dgm:spPr/>
      <dgm:t>
        <a:bodyPr/>
        <a:lstStyle/>
        <a:p>
          <a:r>
            <a:rPr lang="en-US" sz="1400" dirty="0" smtClean="0"/>
            <a:t>Driver</a:t>
          </a:r>
          <a:r>
            <a:rPr lang="en-US" sz="2000" dirty="0" smtClean="0"/>
            <a:t> </a:t>
          </a:r>
          <a:r>
            <a:rPr lang="en-US" sz="1400" dirty="0" smtClean="0"/>
            <a:t>Digital</a:t>
          </a:r>
        </a:p>
      </dgm:t>
    </dgm:pt>
    <dgm:pt modelId="{3D0A57A0-11EE-9D42-9FE1-A976911EE59D}" type="parTrans" cxnId="{48F75D95-321A-3340-9DE9-67545961B6D1}">
      <dgm:prSet/>
      <dgm:spPr/>
      <dgm:t>
        <a:bodyPr/>
        <a:lstStyle/>
        <a:p>
          <a:endParaRPr lang="en-US"/>
        </a:p>
      </dgm:t>
    </dgm:pt>
    <dgm:pt modelId="{95B75462-2D2A-DF45-A148-1227F6698EAE}" type="sibTrans" cxnId="{48F75D95-321A-3340-9DE9-67545961B6D1}">
      <dgm:prSet/>
      <dgm:spPr/>
      <dgm:t>
        <a:bodyPr/>
        <a:lstStyle/>
        <a:p>
          <a:endParaRPr lang="en-US"/>
        </a:p>
      </dgm:t>
    </dgm:pt>
    <dgm:pt modelId="{037AC7B0-6CC0-694A-8CF5-4F1EC7E925B4}">
      <dgm:prSet phldrT="[Text]" custT="1"/>
      <dgm:spPr/>
      <dgm:t>
        <a:bodyPr/>
        <a:lstStyle/>
        <a:p>
          <a:r>
            <a:rPr lang="en-US" sz="1400" dirty="0" smtClean="0"/>
            <a:t>Driver Alarm</a:t>
          </a:r>
        </a:p>
      </dgm:t>
    </dgm:pt>
    <dgm:pt modelId="{42CEA891-3429-BD40-B6E2-058CF8ABE1EE}" type="parTrans" cxnId="{224A8FE6-99D0-A94E-A95B-03A15440A325}">
      <dgm:prSet/>
      <dgm:spPr/>
      <dgm:t>
        <a:bodyPr/>
        <a:lstStyle/>
        <a:p>
          <a:endParaRPr lang="en-US"/>
        </a:p>
      </dgm:t>
    </dgm:pt>
    <dgm:pt modelId="{D06F0D6C-EFF5-5A42-8C42-2B7A761C2F47}" type="sibTrans" cxnId="{224A8FE6-99D0-A94E-A95B-03A15440A325}">
      <dgm:prSet/>
      <dgm:spPr/>
      <dgm:t>
        <a:bodyPr/>
        <a:lstStyle/>
        <a:p>
          <a:endParaRPr lang="en-US"/>
        </a:p>
      </dgm:t>
    </dgm:pt>
    <dgm:pt modelId="{38304517-98C2-6848-B078-8CF28C811B67}">
      <dgm:prSet phldrT="[Text]" custT="1"/>
      <dgm:spPr/>
      <dgm:t>
        <a:bodyPr/>
        <a:lstStyle/>
        <a:p>
          <a:r>
            <a:rPr lang="en-US" sz="1400" smtClean="0"/>
            <a:t>Driver Touch</a:t>
          </a:r>
          <a:endParaRPr lang="en-US" sz="1400" dirty="0" smtClean="0"/>
        </a:p>
      </dgm:t>
    </dgm:pt>
    <dgm:pt modelId="{3F8877D6-0751-5240-98E6-1F7721B922A5}" type="parTrans" cxnId="{42DB1F39-37D5-2A44-89BB-80F8B68963B2}">
      <dgm:prSet/>
      <dgm:spPr/>
      <dgm:t>
        <a:bodyPr/>
        <a:lstStyle/>
        <a:p>
          <a:endParaRPr lang="en-US"/>
        </a:p>
      </dgm:t>
    </dgm:pt>
    <dgm:pt modelId="{5F8A1D15-762D-AA4D-9C91-6E1590086EB7}" type="sibTrans" cxnId="{42DB1F39-37D5-2A44-89BB-80F8B68963B2}">
      <dgm:prSet/>
      <dgm:spPr/>
      <dgm:t>
        <a:bodyPr/>
        <a:lstStyle/>
        <a:p>
          <a:endParaRPr lang="en-US"/>
        </a:p>
      </dgm:t>
    </dgm:pt>
    <dgm:pt modelId="{AA7AFB7A-D92B-524E-B149-5EFE6278C71B}">
      <dgm:prSet/>
      <dgm:spPr/>
      <dgm:t>
        <a:bodyPr/>
        <a:lstStyle/>
        <a:p>
          <a:pPr rtl="0"/>
          <a:endParaRPr lang="en-US" b="0" i="0" u="none"/>
        </a:p>
      </dgm:t>
    </dgm:pt>
    <dgm:pt modelId="{C2DF90C4-2FAC-534F-98C1-86789D0368C3}" type="parTrans" cxnId="{D9722576-9008-C34A-B7A4-8E7BA930258E}">
      <dgm:prSet/>
      <dgm:spPr/>
      <dgm:t>
        <a:bodyPr/>
        <a:lstStyle/>
        <a:p>
          <a:endParaRPr lang="en-US"/>
        </a:p>
      </dgm:t>
    </dgm:pt>
    <dgm:pt modelId="{653091B4-B767-834C-8EED-68F1C6C98380}" type="sibTrans" cxnId="{D9722576-9008-C34A-B7A4-8E7BA930258E}">
      <dgm:prSet/>
      <dgm:spPr/>
      <dgm:t>
        <a:bodyPr/>
        <a:lstStyle/>
        <a:p>
          <a:endParaRPr lang="en-US"/>
        </a:p>
      </dgm:t>
    </dgm:pt>
    <dgm:pt modelId="{CD27B367-A122-F241-B34F-28DCB5D35ED3}" type="pres">
      <dgm:prSet presAssocID="{3690B820-70E5-7243-8FC6-D8F27AC7460B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05612E6-C760-EE48-828C-00964C02A17A}" type="pres">
      <dgm:prSet presAssocID="{217C1179-EA54-0E4F-AF42-E517F681DBA9}" presName="centerShape" presStyleLbl="node0" presStyleIdx="0" presStyleCnt="1" custScaleX="136483" custScaleY="141495" custLinFactNeighborX="317" custLinFactNeighborY="-654"/>
      <dgm:spPr/>
      <dgm:t>
        <a:bodyPr/>
        <a:lstStyle/>
        <a:p>
          <a:endParaRPr lang="en-US"/>
        </a:p>
      </dgm:t>
    </dgm:pt>
    <dgm:pt modelId="{3958ACA8-4A66-4B45-9750-7192CCBFFF52}" type="pres">
      <dgm:prSet presAssocID="{3D0A57A0-11EE-9D42-9FE1-A976911EE59D}" presName="Name9" presStyleLbl="parChTrans1D2" presStyleIdx="0" presStyleCnt="3"/>
      <dgm:spPr/>
    </dgm:pt>
    <dgm:pt modelId="{E775447D-501A-704E-9601-8FB169A0D6CC}" type="pres">
      <dgm:prSet presAssocID="{3D0A57A0-11EE-9D42-9FE1-A976911EE59D}" presName="connTx" presStyleLbl="parChTrans1D2" presStyleIdx="0" presStyleCnt="3"/>
      <dgm:spPr/>
    </dgm:pt>
    <dgm:pt modelId="{0824E01C-4E75-5A4C-B284-9D19C5282B9E}" type="pres">
      <dgm:prSet presAssocID="{D4DD3344-58A2-0F4E-9721-D57782B633B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969AFE-2FD1-F148-86E4-20AA6DB30196}" type="pres">
      <dgm:prSet presAssocID="{42CEA891-3429-BD40-B6E2-058CF8ABE1EE}" presName="Name9" presStyleLbl="parChTrans1D2" presStyleIdx="1" presStyleCnt="3"/>
      <dgm:spPr/>
    </dgm:pt>
    <dgm:pt modelId="{77E9CF74-2504-7840-9574-72EDBC05A19C}" type="pres">
      <dgm:prSet presAssocID="{42CEA891-3429-BD40-B6E2-058CF8ABE1EE}" presName="connTx" presStyleLbl="parChTrans1D2" presStyleIdx="1" presStyleCnt="3"/>
      <dgm:spPr/>
    </dgm:pt>
    <dgm:pt modelId="{EB95938C-96E7-BB4F-A16B-7D3D81978C31}" type="pres">
      <dgm:prSet presAssocID="{037AC7B0-6CC0-694A-8CF5-4F1EC7E925B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74A390-AF6E-4042-9BF1-9F3BFEC7A5E6}" type="pres">
      <dgm:prSet presAssocID="{3F8877D6-0751-5240-98E6-1F7721B922A5}" presName="Name9" presStyleLbl="parChTrans1D2" presStyleIdx="2" presStyleCnt="3"/>
      <dgm:spPr/>
    </dgm:pt>
    <dgm:pt modelId="{8DB0D651-A09E-D14A-BA77-276794A60365}" type="pres">
      <dgm:prSet presAssocID="{3F8877D6-0751-5240-98E6-1F7721B922A5}" presName="connTx" presStyleLbl="parChTrans1D2" presStyleIdx="2" presStyleCnt="3"/>
      <dgm:spPr/>
    </dgm:pt>
    <dgm:pt modelId="{9FB84C6E-B88B-9E43-A7A7-D4E2557D76B7}" type="pres">
      <dgm:prSet presAssocID="{38304517-98C2-6848-B078-8CF28C811B6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21900F5-431D-A644-904F-043CD73F0C2A}" type="presOf" srcId="{037AC7B0-6CC0-694A-8CF5-4F1EC7E925B4}" destId="{EB95938C-96E7-BB4F-A16B-7D3D81978C31}" srcOrd="0" destOrd="0" presId="urn:microsoft.com/office/officeart/2005/8/layout/radial1"/>
    <dgm:cxn modelId="{30EAB875-6069-4F4D-A74E-04E54A9BA75B}" type="presOf" srcId="{3F8877D6-0751-5240-98E6-1F7721B922A5}" destId="{5F74A390-AF6E-4042-9BF1-9F3BFEC7A5E6}" srcOrd="0" destOrd="0" presId="urn:microsoft.com/office/officeart/2005/8/layout/radial1"/>
    <dgm:cxn modelId="{9B5A3908-C1CE-B045-A65A-747DBE7916AC}" type="presOf" srcId="{3F8877D6-0751-5240-98E6-1F7721B922A5}" destId="{8DB0D651-A09E-D14A-BA77-276794A60365}" srcOrd="1" destOrd="0" presId="urn:microsoft.com/office/officeart/2005/8/layout/radial1"/>
    <dgm:cxn modelId="{022B99C6-E029-7347-86DC-5D718262384E}" type="presOf" srcId="{38304517-98C2-6848-B078-8CF28C811B67}" destId="{9FB84C6E-B88B-9E43-A7A7-D4E2557D76B7}" srcOrd="0" destOrd="0" presId="urn:microsoft.com/office/officeart/2005/8/layout/radial1"/>
    <dgm:cxn modelId="{224A8FE6-99D0-A94E-A95B-03A15440A325}" srcId="{217C1179-EA54-0E4F-AF42-E517F681DBA9}" destId="{037AC7B0-6CC0-694A-8CF5-4F1EC7E925B4}" srcOrd="1" destOrd="0" parTransId="{42CEA891-3429-BD40-B6E2-058CF8ABE1EE}" sibTransId="{D06F0D6C-EFF5-5A42-8C42-2B7A761C2F47}"/>
    <dgm:cxn modelId="{D9722576-9008-C34A-B7A4-8E7BA930258E}" srcId="{3690B820-70E5-7243-8FC6-D8F27AC7460B}" destId="{AA7AFB7A-D92B-524E-B149-5EFE6278C71B}" srcOrd="1" destOrd="0" parTransId="{C2DF90C4-2FAC-534F-98C1-86789D0368C3}" sibTransId="{653091B4-B767-834C-8EED-68F1C6C98380}"/>
    <dgm:cxn modelId="{C81E164A-492D-EB47-80E8-40F8FF2F6DD4}" srcId="{3690B820-70E5-7243-8FC6-D8F27AC7460B}" destId="{217C1179-EA54-0E4F-AF42-E517F681DBA9}" srcOrd="0" destOrd="0" parTransId="{419F1852-DBB3-CB4E-92CB-E24D4DEC27D2}" sibTransId="{79118C95-97ED-6A48-BC65-1754F68832F1}"/>
    <dgm:cxn modelId="{3DF508B8-D5D9-8F42-B5B5-83EDF8BB10A7}" type="presOf" srcId="{42CEA891-3429-BD40-B6E2-058CF8ABE1EE}" destId="{28969AFE-2FD1-F148-86E4-20AA6DB30196}" srcOrd="0" destOrd="0" presId="urn:microsoft.com/office/officeart/2005/8/layout/radial1"/>
    <dgm:cxn modelId="{FF6546A5-D9AD-944C-8A25-168A5D909FF1}" type="presOf" srcId="{D4DD3344-58A2-0F4E-9721-D57782B633BF}" destId="{0824E01C-4E75-5A4C-B284-9D19C5282B9E}" srcOrd="0" destOrd="0" presId="urn:microsoft.com/office/officeart/2005/8/layout/radial1"/>
    <dgm:cxn modelId="{F3F13626-FE96-BC49-BE68-BCCAC2D5EE74}" type="presOf" srcId="{3D0A57A0-11EE-9D42-9FE1-A976911EE59D}" destId="{3958ACA8-4A66-4B45-9750-7192CCBFFF52}" srcOrd="0" destOrd="0" presId="urn:microsoft.com/office/officeart/2005/8/layout/radial1"/>
    <dgm:cxn modelId="{48F75D95-321A-3340-9DE9-67545961B6D1}" srcId="{217C1179-EA54-0E4F-AF42-E517F681DBA9}" destId="{D4DD3344-58A2-0F4E-9721-D57782B633BF}" srcOrd="0" destOrd="0" parTransId="{3D0A57A0-11EE-9D42-9FE1-A976911EE59D}" sibTransId="{95B75462-2D2A-DF45-A148-1227F6698EAE}"/>
    <dgm:cxn modelId="{32179DDF-FB93-8C48-A8AF-29290A0FCCC2}" type="presOf" srcId="{217C1179-EA54-0E4F-AF42-E517F681DBA9}" destId="{905612E6-C760-EE48-828C-00964C02A17A}" srcOrd="0" destOrd="0" presId="urn:microsoft.com/office/officeart/2005/8/layout/radial1"/>
    <dgm:cxn modelId="{3A0AA50D-1724-FE40-BA44-98BDD4E1C36B}" type="presOf" srcId="{3D0A57A0-11EE-9D42-9FE1-A976911EE59D}" destId="{E775447D-501A-704E-9601-8FB169A0D6CC}" srcOrd="1" destOrd="0" presId="urn:microsoft.com/office/officeart/2005/8/layout/radial1"/>
    <dgm:cxn modelId="{52419176-1085-4C4F-8F41-F326481E1DF7}" type="presOf" srcId="{3690B820-70E5-7243-8FC6-D8F27AC7460B}" destId="{CD27B367-A122-F241-B34F-28DCB5D35ED3}" srcOrd="0" destOrd="0" presId="urn:microsoft.com/office/officeart/2005/8/layout/radial1"/>
    <dgm:cxn modelId="{7FF106E8-CAD4-5E4F-BF97-BD259F1156AC}" type="presOf" srcId="{42CEA891-3429-BD40-B6E2-058CF8ABE1EE}" destId="{77E9CF74-2504-7840-9574-72EDBC05A19C}" srcOrd="1" destOrd="0" presId="urn:microsoft.com/office/officeart/2005/8/layout/radial1"/>
    <dgm:cxn modelId="{42DB1F39-37D5-2A44-89BB-80F8B68963B2}" srcId="{217C1179-EA54-0E4F-AF42-E517F681DBA9}" destId="{38304517-98C2-6848-B078-8CF28C811B67}" srcOrd="2" destOrd="0" parTransId="{3F8877D6-0751-5240-98E6-1F7721B922A5}" sibTransId="{5F8A1D15-762D-AA4D-9C91-6E1590086EB7}"/>
    <dgm:cxn modelId="{282A4E01-2941-4748-BA64-BA9A6B93FABE}" type="presParOf" srcId="{CD27B367-A122-F241-B34F-28DCB5D35ED3}" destId="{905612E6-C760-EE48-828C-00964C02A17A}" srcOrd="0" destOrd="0" presId="urn:microsoft.com/office/officeart/2005/8/layout/radial1"/>
    <dgm:cxn modelId="{BC057F34-AA1D-7144-9626-FE8474DA7871}" type="presParOf" srcId="{CD27B367-A122-F241-B34F-28DCB5D35ED3}" destId="{3958ACA8-4A66-4B45-9750-7192CCBFFF52}" srcOrd="1" destOrd="0" presId="urn:microsoft.com/office/officeart/2005/8/layout/radial1"/>
    <dgm:cxn modelId="{D81ACB59-98FC-D048-8B28-331D98CF6CA7}" type="presParOf" srcId="{3958ACA8-4A66-4B45-9750-7192CCBFFF52}" destId="{E775447D-501A-704E-9601-8FB169A0D6CC}" srcOrd="0" destOrd="0" presId="urn:microsoft.com/office/officeart/2005/8/layout/radial1"/>
    <dgm:cxn modelId="{96758C35-2529-2E46-B252-BE76D66F56CE}" type="presParOf" srcId="{CD27B367-A122-F241-B34F-28DCB5D35ED3}" destId="{0824E01C-4E75-5A4C-B284-9D19C5282B9E}" srcOrd="2" destOrd="0" presId="urn:microsoft.com/office/officeart/2005/8/layout/radial1"/>
    <dgm:cxn modelId="{0CBC5820-A2F4-1746-B95A-68BFED3BC931}" type="presParOf" srcId="{CD27B367-A122-F241-B34F-28DCB5D35ED3}" destId="{28969AFE-2FD1-F148-86E4-20AA6DB30196}" srcOrd="3" destOrd="0" presId="urn:microsoft.com/office/officeart/2005/8/layout/radial1"/>
    <dgm:cxn modelId="{0470BD78-F5BA-2341-988A-EA8C807B2165}" type="presParOf" srcId="{28969AFE-2FD1-F148-86E4-20AA6DB30196}" destId="{77E9CF74-2504-7840-9574-72EDBC05A19C}" srcOrd="0" destOrd="0" presId="urn:microsoft.com/office/officeart/2005/8/layout/radial1"/>
    <dgm:cxn modelId="{BC2D64E1-AF73-C240-ACE4-E1F605F60504}" type="presParOf" srcId="{CD27B367-A122-F241-B34F-28DCB5D35ED3}" destId="{EB95938C-96E7-BB4F-A16B-7D3D81978C31}" srcOrd="4" destOrd="0" presId="urn:microsoft.com/office/officeart/2005/8/layout/radial1"/>
    <dgm:cxn modelId="{7E63F89F-910D-6D47-992D-DB46A7195B74}" type="presParOf" srcId="{CD27B367-A122-F241-B34F-28DCB5D35ED3}" destId="{5F74A390-AF6E-4042-9BF1-9F3BFEC7A5E6}" srcOrd="5" destOrd="0" presId="urn:microsoft.com/office/officeart/2005/8/layout/radial1"/>
    <dgm:cxn modelId="{D63D391E-CFCC-2947-B2C3-EC32FD9E3B5C}" type="presParOf" srcId="{5F74A390-AF6E-4042-9BF1-9F3BFEC7A5E6}" destId="{8DB0D651-A09E-D14A-BA77-276794A60365}" srcOrd="0" destOrd="0" presId="urn:microsoft.com/office/officeart/2005/8/layout/radial1"/>
    <dgm:cxn modelId="{20AB4C37-A286-E543-995C-4E12D806FEDD}" type="presParOf" srcId="{CD27B367-A122-F241-B34F-28DCB5D35ED3}" destId="{9FB84C6E-B88B-9E43-A7A7-D4E2557D76B7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690B820-70E5-7243-8FC6-D8F27AC7460B}" type="doc">
      <dgm:prSet loTypeId="urn:microsoft.com/office/officeart/2005/8/layout/radial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7C1179-EA54-0E4F-AF42-E517F681DBA9}">
      <dgm:prSet phldrT="[Text]" custT="1"/>
      <dgm:spPr/>
      <dgm:t>
        <a:bodyPr/>
        <a:lstStyle/>
        <a:p>
          <a:r>
            <a:rPr lang="en-US" sz="1400" dirty="0" smtClean="0"/>
            <a:t>Snooze</a:t>
          </a:r>
        </a:p>
        <a:p>
          <a:r>
            <a:rPr lang="en-US" sz="1400" dirty="0" smtClean="0"/>
            <a:t>Block</a:t>
          </a:r>
        </a:p>
        <a:p>
          <a:r>
            <a:rPr lang="en-US" sz="1200" dirty="0" smtClean="0"/>
            <a:t>config2</a:t>
          </a:r>
          <a:endParaRPr lang="en-US" sz="1200" dirty="0"/>
        </a:p>
      </dgm:t>
    </dgm:pt>
    <dgm:pt modelId="{419F1852-DBB3-CB4E-92CB-E24D4DEC27D2}" type="parTrans" cxnId="{C81E164A-492D-EB47-80E8-40F8FF2F6DD4}">
      <dgm:prSet/>
      <dgm:spPr/>
      <dgm:t>
        <a:bodyPr/>
        <a:lstStyle/>
        <a:p>
          <a:endParaRPr lang="en-US"/>
        </a:p>
      </dgm:t>
    </dgm:pt>
    <dgm:pt modelId="{79118C95-97ED-6A48-BC65-1754F68832F1}" type="sibTrans" cxnId="{C81E164A-492D-EB47-80E8-40F8FF2F6DD4}">
      <dgm:prSet/>
      <dgm:spPr/>
      <dgm:t>
        <a:bodyPr/>
        <a:lstStyle/>
        <a:p>
          <a:endParaRPr lang="en-US"/>
        </a:p>
      </dgm:t>
    </dgm:pt>
    <dgm:pt modelId="{D4DD3344-58A2-0F4E-9721-D57782B633BF}">
      <dgm:prSet phldrT="[Text]" custT="1"/>
      <dgm:spPr/>
      <dgm:t>
        <a:bodyPr/>
        <a:lstStyle/>
        <a:p>
          <a:r>
            <a:rPr lang="en-US" sz="1400" dirty="0" smtClean="0"/>
            <a:t>Driver Timer</a:t>
          </a:r>
        </a:p>
      </dgm:t>
    </dgm:pt>
    <dgm:pt modelId="{3D0A57A0-11EE-9D42-9FE1-A976911EE59D}" type="parTrans" cxnId="{48F75D95-321A-3340-9DE9-67545961B6D1}">
      <dgm:prSet/>
      <dgm:spPr/>
      <dgm:t>
        <a:bodyPr/>
        <a:lstStyle/>
        <a:p>
          <a:endParaRPr lang="en-US"/>
        </a:p>
      </dgm:t>
    </dgm:pt>
    <dgm:pt modelId="{95B75462-2D2A-DF45-A148-1227F6698EAE}" type="sibTrans" cxnId="{48F75D95-321A-3340-9DE9-67545961B6D1}">
      <dgm:prSet/>
      <dgm:spPr/>
      <dgm:t>
        <a:bodyPr/>
        <a:lstStyle/>
        <a:p>
          <a:endParaRPr lang="en-US"/>
        </a:p>
      </dgm:t>
    </dgm:pt>
    <dgm:pt modelId="{CD27B367-A122-F241-B34F-28DCB5D35ED3}" type="pres">
      <dgm:prSet presAssocID="{3690B820-70E5-7243-8FC6-D8F27AC7460B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05612E6-C760-EE48-828C-00964C02A17A}" type="pres">
      <dgm:prSet presAssocID="{217C1179-EA54-0E4F-AF42-E517F681DBA9}" presName="centerShape" presStyleLbl="node0" presStyleIdx="0" presStyleCnt="1" custScaleX="136483" custScaleY="141495" custLinFactNeighborX="317" custLinFactNeighborY="-654"/>
      <dgm:spPr/>
      <dgm:t>
        <a:bodyPr/>
        <a:lstStyle/>
        <a:p>
          <a:endParaRPr lang="en-US"/>
        </a:p>
      </dgm:t>
    </dgm:pt>
    <dgm:pt modelId="{3958ACA8-4A66-4B45-9750-7192CCBFFF52}" type="pres">
      <dgm:prSet presAssocID="{3D0A57A0-11EE-9D42-9FE1-A976911EE59D}" presName="Name9" presStyleLbl="parChTrans1D2" presStyleIdx="0" presStyleCnt="1"/>
      <dgm:spPr/>
    </dgm:pt>
    <dgm:pt modelId="{E775447D-501A-704E-9601-8FB169A0D6CC}" type="pres">
      <dgm:prSet presAssocID="{3D0A57A0-11EE-9D42-9FE1-A976911EE59D}" presName="connTx" presStyleLbl="parChTrans1D2" presStyleIdx="0" presStyleCnt="1"/>
      <dgm:spPr/>
    </dgm:pt>
    <dgm:pt modelId="{0824E01C-4E75-5A4C-B284-9D19C5282B9E}" type="pres">
      <dgm:prSet presAssocID="{D4DD3344-58A2-0F4E-9721-D57782B633BF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FBDA938-1E1B-AF4A-A280-DFF0338C42E1}" type="presOf" srcId="{3690B820-70E5-7243-8FC6-D8F27AC7460B}" destId="{CD27B367-A122-F241-B34F-28DCB5D35ED3}" srcOrd="0" destOrd="0" presId="urn:microsoft.com/office/officeart/2005/8/layout/radial1"/>
    <dgm:cxn modelId="{2B2F6088-2AD1-284A-A853-C6DA3B1152C6}" type="presOf" srcId="{D4DD3344-58A2-0F4E-9721-D57782B633BF}" destId="{0824E01C-4E75-5A4C-B284-9D19C5282B9E}" srcOrd="0" destOrd="0" presId="urn:microsoft.com/office/officeart/2005/8/layout/radial1"/>
    <dgm:cxn modelId="{7A37C6B7-3528-514C-8637-59A702DDF96C}" type="presOf" srcId="{3D0A57A0-11EE-9D42-9FE1-A976911EE59D}" destId="{E775447D-501A-704E-9601-8FB169A0D6CC}" srcOrd="1" destOrd="0" presId="urn:microsoft.com/office/officeart/2005/8/layout/radial1"/>
    <dgm:cxn modelId="{EEE54358-A9B4-6244-8B40-611E7B274B0B}" type="presOf" srcId="{3D0A57A0-11EE-9D42-9FE1-A976911EE59D}" destId="{3958ACA8-4A66-4B45-9750-7192CCBFFF52}" srcOrd="0" destOrd="0" presId="urn:microsoft.com/office/officeart/2005/8/layout/radial1"/>
    <dgm:cxn modelId="{C81E164A-492D-EB47-80E8-40F8FF2F6DD4}" srcId="{3690B820-70E5-7243-8FC6-D8F27AC7460B}" destId="{217C1179-EA54-0E4F-AF42-E517F681DBA9}" srcOrd="0" destOrd="0" parTransId="{419F1852-DBB3-CB4E-92CB-E24D4DEC27D2}" sibTransId="{79118C95-97ED-6A48-BC65-1754F68832F1}"/>
    <dgm:cxn modelId="{1ECCE654-32B9-AA43-84F2-0E4C2E3816F1}" type="presOf" srcId="{217C1179-EA54-0E4F-AF42-E517F681DBA9}" destId="{905612E6-C760-EE48-828C-00964C02A17A}" srcOrd="0" destOrd="0" presId="urn:microsoft.com/office/officeart/2005/8/layout/radial1"/>
    <dgm:cxn modelId="{48F75D95-321A-3340-9DE9-67545961B6D1}" srcId="{217C1179-EA54-0E4F-AF42-E517F681DBA9}" destId="{D4DD3344-58A2-0F4E-9721-D57782B633BF}" srcOrd="0" destOrd="0" parTransId="{3D0A57A0-11EE-9D42-9FE1-A976911EE59D}" sibTransId="{95B75462-2D2A-DF45-A148-1227F6698EAE}"/>
    <dgm:cxn modelId="{64DDBF7C-9B73-1047-B4DA-F7047AED5DFE}" type="presParOf" srcId="{CD27B367-A122-F241-B34F-28DCB5D35ED3}" destId="{905612E6-C760-EE48-828C-00964C02A17A}" srcOrd="0" destOrd="0" presId="urn:microsoft.com/office/officeart/2005/8/layout/radial1"/>
    <dgm:cxn modelId="{79E066A9-EEBF-5142-ADD7-1D2D4DF1C9B6}" type="presParOf" srcId="{CD27B367-A122-F241-B34F-28DCB5D35ED3}" destId="{3958ACA8-4A66-4B45-9750-7192CCBFFF52}" srcOrd="1" destOrd="0" presId="urn:microsoft.com/office/officeart/2005/8/layout/radial1"/>
    <dgm:cxn modelId="{E7DC9A22-1722-F649-AA10-85C3F100BC21}" type="presParOf" srcId="{3958ACA8-4A66-4B45-9750-7192CCBFFF52}" destId="{E775447D-501A-704E-9601-8FB169A0D6CC}" srcOrd="0" destOrd="0" presId="urn:microsoft.com/office/officeart/2005/8/layout/radial1"/>
    <dgm:cxn modelId="{E24532D7-FE8D-9048-81B0-E9C65BC79149}" type="presParOf" srcId="{CD27B367-A122-F241-B34F-28DCB5D35ED3}" destId="{0824E01C-4E75-5A4C-B284-9D19C5282B9E}" srcOrd="2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690B820-70E5-7243-8FC6-D8F27AC7460B}" type="doc">
      <dgm:prSet loTypeId="urn:microsoft.com/office/officeart/2005/8/layout/radial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7C1179-EA54-0E4F-AF42-E517F681DBA9}">
      <dgm:prSet phldrT="[Text]" custT="1"/>
      <dgm:spPr/>
      <dgm:t>
        <a:bodyPr/>
        <a:lstStyle/>
        <a:p>
          <a:r>
            <a:rPr lang="en-US" sz="1400" dirty="0" smtClean="0"/>
            <a:t>Snooze</a:t>
          </a:r>
        </a:p>
        <a:p>
          <a:r>
            <a:rPr lang="en-US" sz="1400" dirty="0" smtClean="0"/>
            <a:t>Block</a:t>
          </a:r>
        </a:p>
        <a:p>
          <a:r>
            <a:rPr lang="en-US" sz="1200" dirty="0" smtClean="0"/>
            <a:t>config1</a:t>
          </a:r>
          <a:endParaRPr lang="en-US" sz="1200" dirty="0"/>
        </a:p>
      </dgm:t>
    </dgm:pt>
    <dgm:pt modelId="{419F1852-DBB3-CB4E-92CB-E24D4DEC27D2}" type="parTrans" cxnId="{C81E164A-492D-EB47-80E8-40F8FF2F6DD4}">
      <dgm:prSet/>
      <dgm:spPr/>
      <dgm:t>
        <a:bodyPr/>
        <a:lstStyle/>
        <a:p>
          <a:endParaRPr lang="en-US"/>
        </a:p>
      </dgm:t>
    </dgm:pt>
    <dgm:pt modelId="{79118C95-97ED-6A48-BC65-1754F68832F1}" type="sibTrans" cxnId="{C81E164A-492D-EB47-80E8-40F8FF2F6DD4}">
      <dgm:prSet/>
      <dgm:spPr/>
      <dgm:t>
        <a:bodyPr/>
        <a:lstStyle/>
        <a:p>
          <a:endParaRPr lang="en-US"/>
        </a:p>
      </dgm:t>
    </dgm:pt>
    <dgm:pt modelId="{D4DD3344-58A2-0F4E-9721-D57782B633BF}">
      <dgm:prSet phldrT="[Text]" custT="1"/>
      <dgm:spPr/>
      <dgm:t>
        <a:bodyPr/>
        <a:lstStyle/>
        <a:p>
          <a:r>
            <a:rPr lang="en-US" sz="1400" dirty="0" smtClean="0"/>
            <a:t>Driver Timer</a:t>
          </a:r>
        </a:p>
      </dgm:t>
    </dgm:pt>
    <dgm:pt modelId="{3D0A57A0-11EE-9D42-9FE1-A976911EE59D}" type="parTrans" cxnId="{48F75D95-321A-3340-9DE9-67545961B6D1}">
      <dgm:prSet/>
      <dgm:spPr/>
      <dgm:t>
        <a:bodyPr/>
        <a:lstStyle/>
        <a:p>
          <a:endParaRPr lang="en-US"/>
        </a:p>
      </dgm:t>
    </dgm:pt>
    <dgm:pt modelId="{95B75462-2D2A-DF45-A148-1227F6698EAE}" type="sibTrans" cxnId="{48F75D95-321A-3340-9DE9-67545961B6D1}">
      <dgm:prSet/>
      <dgm:spPr/>
      <dgm:t>
        <a:bodyPr/>
        <a:lstStyle/>
        <a:p>
          <a:endParaRPr lang="en-US"/>
        </a:p>
      </dgm:t>
    </dgm:pt>
    <dgm:pt modelId="{CD27B367-A122-F241-B34F-28DCB5D35ED3}" type="pres">
      <dgm:prSet presAssocID="{3690B820-70E5-7243-8FC6-D8F27AC7460B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05612E6-C760-EE48-828C-00964C02A17A}" type="pres">
      <dgm:prSet presAssocID="{217C1179-EA54-0E4F-AF42-E517F681DBA9}" presName="centerShape" presStyleLbl="node0" presStyleIdx="0" presStyleCnt="1" custScaleX="136483" custScaleY="141495" custLinFactNeighborX="317" custLinFactNeighborY="-654"/>
      <dgm:spPr/>
      <dgm:t>
        <a:bodyPr/>
        <a:lstStyle/>
        <a:p>
          <a:endParaRPr lang="en-US"/>
        </a:p>
      </dgm:t>
    </dgm:pt>
    <dgm:pt modelId="{3958ACA8-4A66-4B45-9750-7192CCBFFF52}" type="pres">
      <dgm:prSet presAssocID="{3D0A57A0-11EE-9D42-9FE1-A976911EE59D}" presName="Name9" presStyleLbl="parChTrans1D2" presStyleIdx="0" presStyleCnt="1"/>
      <dgm:spPr/>
    </dgm:pt>
    <dgm:pt modelId="{E775447D-501A-704E-9601-8FB169A0D6CC}" type="pres">
      <dgm:prSet presAssocID="{3D0A57A0-11EE-9D42-9FE1-A976911EE59D}" presName="connTx" presStyleLbl="parChTrans1D2" presStyleIdx="0" presStyleCnt="1"/>
      <dgm:spPr/>
    </dgm:pt>
    <dgm:pt modelId="{0824E01C-4E75-5A4C-B284-9D19C5282B9E}" type="pres">
      <dgm:prSet presAssocID="{D4DD3344-58A2-0F4E-9721-D57782B633BF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F46BAE6-7B59-AC49-849C-0A2A48609C74}" type="presOf" srcId="{3D0A57A0-11EE-9D42-9FE1-A976911EE59D}" destId="{3958ACA8-4A66-4B45-9750-7192CCBFFF52}" srcOrd="0" destOrd="0" presId="urn:microsoft.com/office/officeart/2005/8/layout/radial1"/>
    <dgm:cxn modelId="{C81E164A-492D-EB47-80E8-40F8FF2F6DD4}" srcId="{3690B820-70E5-7243-8FC6-D8F27AC7460B}" destId="{217C1179-EA54-0E4F-AF42-E517F681DBA9}" srcOrd="0" destOrd="0" parTransId="{419F1852-DBB3-CB4E-92CB-E24D4DEC27D2}" sibTransId="{79118C95-97ED-6A48-BC65-1754F68832F1}"/>
    <dgm:cxn modelId="{48F75D95-321A-3340-9DE9-67545961B6D1}" srcId="{217C1179-EA54-0E4F-AF42-E517F681DBA9}" destId="{D4DD3344-58A2-0F4E-9721-D57782B633BF}" srcOrd="0" destOrd="0" parTransId="{3D0A57A0-11EE-9D42-9FE1-A976911EE59D}" sibTransId="{95B75462-2D2A-DF45-A148-1227F6698EAE}"/>
    <dgm:cxn modelId="{E93A631C-CC42-8548-AD3B-8A328862516D}" type="presOf" srcId="{3D0A57A0-11EE-9D42-9FE1-A976911EE59D}" destId="{E775447D-501A-704E-9601-8FB169A0D6CC}" srcOrd="1" destOrd="0" presId="urn:microsoft.com/office/officeart/2005/8/layout/radial1"/>
    <dgm:cxn modelId="{D7F4E14A-BF8E-5E44-9D1D-DE2C810ABC0B}" type="presOf" srcId="{3690B820-70E5-7243-8FC6-D8F27AC7460B}" destId="{CD27B367-A122-F241-B34F-28DCB5D35ED3}" srcOrd="0" destOrd="0" presId="urn:microsoft.com/office/officeart/2005/8/layout/radial1"/>
    <dgm:cxn modelId="{9E0A8A73-BA94-EB44-8970-35141588034F}" type="presOf" srcId="{217C1179-EA54-0E4F-AF42-E517F681DBA9}" destId="{905612E6-C760-EE48-828C-00964C02A17A}" srcOrd="0" destOrd="0" presId="urn:microsoft.com/office/officeart/2005/8/layout/radial1"/>
    <dgm:cxn modelId="{17F76395-D1B0-FF43-83CA-A9EB89161B09}" type="presOf" srcId="{D4DD3344-58A2-0F4E-9721-D57782B633BF}" destId="{0824E01C-4E75-5A4C-B284-9D19C5282B9E}" srcOrd="0" destOrd="0" presId="urn:microsoft.com/office/officeart/2005/8/layout/radial1"/>
    <dgm:cxn modelId="{39126071-D3C6-B443-B99A-089542898708}" type="presParOf" srcId="{CD27B367-A122-F241-B34F-28DCB5D35ED3}" destId="{905612E6-C760-EE48-828C-00964C02A17A}" srcOrd="0" destOrd="0" presId="urn:microsoft.com/office/officeart/2005/8/layout/radial1"/>
    <dgm:cxn modelId="{062527DE-8218-094F-8373-A6B9A45E0713}" type="presParOf" srcId="{CD27B367-A122-F241-B34F-28DCB5D35ED3}" destId="{3958ACA8-4A66-4B45-9750-7192CCBFFF52}" srcOrd="1" destOrd="0" presId="urn:microsoft.com/office/officeart/2005/8/layout/radial1"/>
    <dgm:cxn modelId="{86961C3A-A346-204A-B836-1B75C32467C6}" type="presParOf" srcId="{3958ACA8-4A66-4B45-9750-7192CCBFFF52}" destId="{E775447D-501A-704E-9601-8FB169A0D6CC}" srcOrd="0" destOrd="0" presId="urn:microsoft.com/office/officeart/2005/8/layout/radial1"/>
    <dgm:cxn modelId="{E08F12AE-3088-8E46-8E94-C2E0DF0F59A4}" type="presParOf" srcId="{CD27B367-A122-F241-B34F-28DCB5D35ED3}" destId="{0824E01C-4E75-5A4C-B284-9D19C5282B9E}" srcOrd="2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B17AED-EAF2-964A-B1FF-410B8859B0D9}">
      <dsp:nvSpPr>
        <dsp:cNvPr id="0" name=""/>
        <dsp:cNvSpPr/>
      </dsp:nvSpPr>
      <dsp:spPr>
        <a:xfrm>
          <a:off x="0" y="5013721"/>
          <a:ext cx="9144000" cy="6625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Driver Classes do the work, such as using a timer to wake the processor. Drivers</a:t>
          </a:r>
          <a:r>
            <a:rPr lang="en-US" sz="1200" kern="1200" dirty="0" smtClean="0"/>
            <a:t> can be added or subtracted from </a:t>
          </a:r>
          <a:r>
            <a:rPr lang="en-US" sz="1200" kern="1200" dirty="0" err="1" smtClean="0"/>
            <a:t>SnoozeBlock</a:t>
          </a:r>
          <a:r>
            <a:rPr lang="en-US" sz="1200" kern="1200" dirty="0" smtClean="0"/>
            <a:t>(s) at any time.  </a:t>
          </a:r>
          <a:r>
            <a:rPr lang="en-US" sz="1200" kern="1200" dirty="0" smtClean="0"/>
            <a:t> </a:t>
          </a:r>
          <a:endParaRPr lang="en-US" sz="1200" kern="1200" dirty="0"/>
        </a:p>
      </dsp:txBody>
      <dsp:txXfrm>
        <a:off x="0" y="5013721"/>
        <a:ext cx="2743200" cy="662582"/>
      </dsp:txXfrm>
    </dsp:sp>
    <dsp:sp modelId="{061CC2D4-A283-7443-A702-61012CA59561}">
      <dsp:nvSpPr>
        <dsp:cNvPr id="0" name=""/>
        <dsp:cNvSpPr/>
      </dsp:nvSpPr>
      <dsp:spPr>
        <a:xfrm>
          <a:off x="0" y="4240708"/>
          <a:ext cx="9144000" cy="6625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err="1" smtClean="0"/>
            <a:t>SnoozeBlock</a:t>
          </a:r>
          <a:r>
            <a:rPr lang="en-US" sz="1200" kern="1200" dirty="0" smtClean="0"/>
            <a:t> Class connects Driver Classes to the Snooze Class. This provides the glue to the system. Can have multiple </a:t>
          </a:r>
          <a:r>
            <a:rPr lang="en-US" sz="1200" kern="1200" dirty="0" err="1" smtClean="0"/>
            <a:t>SnoozeBlocks</a:t>
          </a:r>
          <a:r>
            <a:rPr lang="en-US" sz="1200" kern="1200" dirty="0" smtClean="0"/>
            <a:t>.</a:t>
          </a:r>
          <a:endParaRPr lang="en-US" sz="1200" kern="1200" dirty="0"/>
        </a:p>
      </dsp:txBody>
      <dsp:txXfrm>
        <a:off x="0" y="4240708"/>
        <a:ext cx="2743200" cy="662582"/>
      </dsp:txXfrm>
    </dsp:sp>
    <dsp:sp modelId="{B9FFDC93-BEEF-2B42-BE52-77799D29DA8E}">
      <dsp:nvSpPr>
        <dsp:cNvPr id="0" name=""/>
        <dsp:cNvSpPr/>
      </dsp:nvSpPr>
      <dsp:spPr>
        <a:xfrm>
          <a:off x="0" y="3467694"/>
          <a:ext cx="9144000" cy="6625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Snooze Class handles low power modes and passes a </a:t>
          </a:r>
          <a:r>
            <a:rPr lang="en-US" sz="1200" kern="1200" dirty="0" err="1" smtClean="0"/>
            <a:t>SnoozeBlock</a:t>
          </a:r>
          <a:r>
            <a:rPr lang="en-US" sz="1200" kern="1200" dirty="0" smtClean="0"/>
            <a:t> class drivers to wakeup the processor. There is only one Snooze class. </a:t>
          </a:r>
          <a:endParaRPr lang="en-US" sz="1200" kern="1200" dirty="0"/>
        </a:p>
      </dsp:txBody>
      <dsp:txXfrm>
        <a:off x="0" y="3467694"/>
        <a:ext cx="2743200" cy="662582"/>
      </dsp:txXfrm>
    </dsp:sp>
    <dsp:sp modelId="{A67C4BB1-C5A6-5A4C-AFE3-E5E3F6EEF826}">
      <dsp:nvSpPr>
        <dsp:cNvPr id="0" name=""/>
        <dsp:cNvSpPr/>
      </dsp:nvSpPr>
      <dsp:spPr>
        <a:xfrm>
          <a:off x="5553484" y="3522910"/>
          <a:ext cx="828228" cy="5521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Snooze</a:t>
          </a:r>
          <a:endParaRPr lang="en-US" sz="1100" kern="1200" dirty="0"/>
        </a:p>
      </dsp:txBody>
      <dsp:txXfrm>
        <a:off x="5569656" y="3539082"/>
        <a:ext cx="795884" cy="519808"/>
      </dsp:txXfrm>
    </dsp:sp>
    <dsp:sp modelId="{F6AEF7DD-1FDD-4145-935A-5B8DCCC37FB6}">
      <dsp:nvSpPr>
        <dsp:cNvPr id="0" name=""/>
        <dsp:cNvSpPr/>
      </dsp:nvSpPr>
      <dsp:spPr>
        <a:xfrm>
          <a:off x="3814204" y="4075062"/>
          <a:ext cx="2153394" cy="220860"/>
        </a:xfrm>
        <a:custGeom>
          <a:avLst/>
          <a:gdLst/>
          <a:ahLst/>
          <a:cxnLst/>
          <a:rect l="0" t="0" r="0" b="0"/>
          <a:pathLst>
            <a:path>
              <a:moveTo>
                <a:pt x="2153394" y="0"/>
              </a:moveTo>
              <a:lnTo>
                <a:pt x="2153394" y="110430"/>
              </a:lnTo>
              <a:lnTo>
                <a:pt x="0" y="110430"/>
              </a:lnTo>
              <a:lnTo>
                <a:pt x="0" y="22086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204A9E-5602-D74C-8823-96EE3F854D1B}">
      <dsp:nvSpPr>
        <dsp:cNvPr id="0" name=""/>
        <dsp:cNvSpPr/>
      </dsp:nvSpPr>
      <dsp:spPr>
        <a:xfrm>
          <a:off x="3400090" y="4295923"/>
          <a:ext cx="828228" cy="5521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SnoozeBlock</a:t>
          </a:r>
          <a:endParaRPr lang="en-US" sz="1100" kern="1200" dirty="0"/>
        </a:p>
      </dsp:txBody>
      <dsp:txXfrm>
        <a:off x="3416262" y="4312095"/>
        <a:ext cx="795884" cy="519808"/>
      </dsp:txXfrm>
    </dsp:sp>
    <dsp:sp modelId="{6435B31B-5CC5-BA4F-9B28-E8AA16A42F80}">
      <dsp:nvSpPr>
        <dsp:cNvPr id="0" name=""/>
        <dsp:cNvSpPr/>
      </dsp:nvSpPr>
      <dsp:spPr>
        <a:xfrm>
          <a:off x="3275855" y="4848075"/>
          <a:ext cx="538348" cy="220860"/>
        </a:xfrm>
        <a:custGeom>
          <a:avLst/>
          <a:gdLst/>
          <a:ahLst/>
          <a:cxnLst/>
          <a:rect l="0" t="0" r="0" b="0"/>
          <a:pathLst>
            <a:path>
              <a:moveTo>
                <a:pt x="538348" y="0"/>
              </a:moveTo>
              <a:lnTo>
                <a:pt x="538348" y="110430"/>
              </a:lnTo>
              <a:lnTo>
                <a:pt x="0" y="110430"/>
              </a:lnTo>
              <a:lnTo>
                <a:pt x="0" y="22086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683A17-5287-7349-8424-85939F0459A8}">
      <dsp:nvSpPr>
        <dsp:cNvPr id="0" name=""/>
        <dsp:cNvSpPr/>
      </dsp:nvSpPr>
      <dsp:spPr>
        <a:xfrm>
          <a:off x="2861741" y="5068936"/>
          <a:ext cx="828228" cy="5521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Driver</a:t>
          </a:r>
          <a:endParaRPr lang="en-US" sz="1100" kern="1200" dirty="0"/>
        </a:p>
      </dsp:txBody>
      <dsp:txXfrm>
        <a:off x="2877913" y="5085108"/>
        <a:ext cx="795884" cy="519808"/>
      </dsp:txXfrm>
    </dsp:sp>
    <dsp:sp modelId="{1003624F-9B1F-FE4F-9861-8D33F006BA52}">
      <dsp:nvSpPr>
        <dsp:cNvPr id="0" name=""/>
        <dsp:cNvSpPr/>
      </dsp:nvSpPr>
      <dsp:spPr>
        <a:xfrm>
          <a:off x="3814204" y="4848075"/>
          <a:ext cx="538348" cy="2208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430"/>
              </a:lnTo>
              <a:lnTo>
                <a:pt x="538348" y="110430"/>
              </a:lnTo>
              <a:lnTo>
                <a:pt x="538348" y="22086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0E3F0B-8815-E345-8CBD-164645F7EE7C}">
      <dsp:nvSpPr>
        <dsp:cNvPr id="0" name=""/>
        <dsp:cNvSpPr/>
      </dsp:nvSpPr>
      <dsp:spPr>
        <a:xfrm>
          <a:off x="3938438" y="5068936"/>
          <a:ext cx="828228" cy="5521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Driver</a:t>
          </a:r>
          <a:endParaRPr lang="en-US" sz="1100" kern="1200" dirty="0"/>
        </a:p>
      </dsp:txBody>
      <dsp:txXfrm>
        <a:off x="3954610" y="5085108"/>
        <a:ext cx="795884" cy="519808"/>
      </dsp:txXfrm>
    </dsp:sp>
    <dsp:sp modelId="{A00F1F4A-5616-4145-AE58-193229023E0E}">
      <dsp:nvSpPr>
        <dsp:cNvPr id="0" name=""/>
        <dsp:cNvSpPr/>
      </dsp:nvSpPr>
      <dsp:spPr>
        <a:xfrm>
          <a:off x="5921878" y="4075062"/>
          <a:ext cx="91440" cy="2208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086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DAFF93-969E-E84C-B20B-3A51651F4524}">
      <dsp:nvSpPr>
        <dsp:cNvPr id="0" name=""/>
        <dsp:cNvSpPr/>
      </dsp:nvSpPr>
      <dsp:spPr>
        <a:xfrm>
          <a:off x="5553484" y="4295923"/>
          <a:ext cx="828228" cy="5521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SnoozeBlock</a:t>
          </a:r>
          <a:endParaRPr lang="en-US" sz="1100" kern="1200" dirty="0"/>
        </a:p>
      </dsp:txBody>
      <dsp:txXfrm>
        <a:off x="5569656" y="4312095"/>
        <a:ext cx="795884" cy="519808"/>
      </dsp:txXfrm>
    </dsp:sp>
    <dsp:sp modelId="{CE087998-BF79-D74C-9896-5F5DCDFF29C9}">
      <dsp:nvSpPr>
        <dsp:cNvPr id="0" name=""/>
        <dsp:cNvSpPr/>
      </dsp:nvSpPr>
      <dsp:spPr>
        <a:xfrm>
          <a:off x="5429249" y="4848075"/>
          <a:ext cx="538348" cy="220860"/>
        </a:xfrm>
        <a:custGeom>
          <a:avLst/>
          <a:gdLst/>
          <a:ahLst/>
          <a:cxnLst/>
          <a:rect l="0" t="0" r="0" b="0"/>
          <a:pathLst>
            <a:path>
              <a:moveTo>
                <a:pt x="538348" y="0"/>
              </a:moveTo>
              <a:lnTo>
                <a:pt x="538348" y="110430"/>
              </a:lnTo>
              <a:lnTo>
                <a:pt x="0" y="110430"/>
              </a:lnTo>
              <a:lnTo>
                <a:pt x="0" y="22086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21A91C-6051-AA4D-B457-74F9804725FB}">
      <dsp:nvSpPr>
        <dsp:cNvPr id="0" name=""/>
        <dsp:cNvSpPr/>
      </dsp:nvSpPr>
      <dsp:spPr>
        <a:xfrm>
          <a:off x="5015135" y="5068936"/>
          <a:ext cx="828228" cy="5521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Driver</a:t>
          </a:r>
          <a:endParaRPr lang="en-US" sz="1100" kern="1200" dirty="0"/>
        </a:p>
      </dsp:txBody>
      <dsp:txXfrm>
        <a:off x="5031307" y="5085108"/>
        <a:ext cx="795884" cy="519808"/>
      </dsp:txXfrm>
    </dsp:sp>
    <dsp:sp modelId="{80250D7B-7F79-1543-9F84-B0F4318786CC}">
      <dsp:nvSpPr>
        <dsp:cNvPr id="0" name=""/>
        <dsp:cNvSpPr/>
      </dsp:nvSpPr>
      <dsp:spPr>
        <a:xfrm>
          <a:off x="5967598" y="4848075"/>
          <a:ext cx="538348" cy="2208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430"/>
              </a:lnTo>
              <a:lnTo>
                <a:pt x="538348" y="110430"/>
              </a:lnTo>
              <a:lnTo>
                <a:pt x="538348" y="22086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8B030B-E131-384A-8CB6-75F4F8E75A0F}">
      <dsp:nvSpPr>
        <dsp:cNvPr id="0" name=""/>
        <dsp:cNvSpPr/>
      </dsp:nvSpPr>
      <dsp:spPr>
        <a:xfrm>
          <a:off x="6091832" y="5068936"/>
          <a:ext cx="828228" cy="5521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Driver</a:t>
          </a:r>
          <a:endParaRPr lang="en-US" sz="1100" kern="1200" dirty="0"/>
        </a:p>
      </dsp:txBody>
      <dsp:txXfrm>
        <a:off x="6108004" y="5085108"/>
        <a:ext cx="795884" cy="519808"/>
      </dsp:txXfrm>
    </dsp:sp>
    <dsp:sp modelId="{90FB1702-C618-2E40-A4CE-1C450D1D32AA}">
      <dsp:nvSpPr>
        <dsp:cNvPr id="0" name=""/>
        <dsp:cNvSpPr/>
      </dsp:nvSpPr>
      <dsp:spPr>
        <a:xfrm>
          <a:off x="5967598" y="4075062"/>
          <a:ext cx="2153394" cy="2208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430"/>
              </a:lnTo>
              <a:lnTo>
                <a:pt x="2153394" y="110430"/>
              </a:lnTo>
              <a:lnTo>
                <a:pt x="2153394" y="22086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1CF5A3-E7AB-4944-AD70-6089E713DA65}">
      <dsp:nvSpPr>
        <dsp:cNvPr id="0" name=""/>
        <dsp:cNvSpPr/>
      </dsp:nvSpPr>
      <dsp:spPr>
        <a:xfrm>
          <a:off x="7706878" y="4295923"/>
          <a:ext cx="828228" cy="5521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SnoozeBlock</a:t>
          </a:r>
          <a:endParaRPr lang="en-US" sz="1100" kern="1200" dirty="0"/>
        </a:p>
      </dsp:txBody>
      <dsp:txXfrm>
        <a:off x="7723050" y="4312095"/>
        <a:ext cx="795884" cy="519808"/>
      </dsp:txXfrm>
    </dsp:sp>
    <dsp:sp modelId="{EFADA88C-AF81-A74B-ACA7-F79B86DB26B7}">
      <dsp:nvSpPr>
        <dsp:cNvPr id="0" name=""/>
        <dsp:cNvSpPr/>
      </dsp:nvSpPr>
      <dsp:spPr>
        <a:xfrm>
          <a:off x="7582644" y="4848075"/>
          <a:ext cx="538348" cy="220860"/>
        </a:xfrm>
        <a:custGeom>
          <a:avLst/>
          <a:gdLst/>
          <a:ahLst/>
          <a:cxnLst/>
          <a:rect l="0" t="0" r="0" b="0"/>
          <a:pathLst>
            <a:path>
              <a:moveTo>
                <a:pt x="538348" y="0"/>
              </a:moveTo>
              <a:lnTo>
                <a:pt x="538348" y="110430"/>
              </a:lnTo>
              <a:lnTo>
                <a:pt x="0" y="110430"/>
              </a:lnTo>
              <a:lnTo>
                <a:pt x="0" y="22086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3972AF-4442-2347-9522-62FD72E37AFA}">
      <dsp:nvSpPr>
        <dsp:cNvPr id="0" name=""/>
        <dsp:cNvSpPr/>
      </dsp:nvSpPr>
      <dsp:spPr>
        <a:xfrm>
          <a:off x="7168529" y="5068936"/>
          <a:ext cx="828228" cy="5521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Driver</a:t>
          </a:r>
          <a:endParaRPr lang="en-US" sz="1100" kern="1200" dirty="0"/>
        </a:p>
      </dsp:txBody>
      <dsp:txXfrm>
        <a:off x="7184701" y="5085108"/>
        <a:ext cx="795884" cy="519808"/>
      </dsp:txXfrm>
    </dsp:sp>
    <dsp:sp modelId="{A0365796-7104-DF4F-A1C1-A401DD471F78}">
      <dsp:nvSpPr>
        <dsp:cNvPr id="0" name=""/>
        <dsp:cNvSpPr/>
      </dsp:nvSpPr>
      <dsp:spPr>
        <a:xfrm>
          <a:off x="8120992" y="4848075"/>
          <a:ext cx="525544" cy="2208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430"/>
              </a:lnTo>
              <a:lnTo>
                <a:pt x="525544" y="110430"/>
              </a:lnTo>
              <a:lnTo>
                <a:pt x="525544" y="22086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0B8636-50CB-A549-B815-27AB393911D6}">
      <dsp:nvSpPr>
        <dsp:cNvPr id="0" name=""/>
        <dsp:cNvSpPr/>
      </dsp:nvSpPr>
      <dsp:spPr>
        <a:xfrm>
          <a:off x="8232422" y="5068936"/>
          <a:ext cx="828228" cy="5521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Driver</a:t>
          </a:r>
          <a:endParaRPr lang="en-US" sz="1100" kern="1200" dirty="0"/>
        </a:p>
      </dsp:txBody>
      <dsp:txXfrm>
        <a:off x="8248594" y="5085108"/>
        <a:ext cx="795884" cy="51980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5612E6-C760-EE48-828C-00964C02A17A}">
      <dsp:nvSpPr>
        <dsp:cNvPr id="0" name=""/>
        <dsp:cNvSpPr/>
      </dsp:nvSpPr>
      <dsp:spPr>
        <a:xfrm>
          <a:off x="-55527" y="198226"/>
          <a:ext cx="1298780" cy="140658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Snooze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Block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config</a:t>
          </a:r>
          <a:endParaRPr lang="en-US" sz="1400" kern="1200" dirty="0"/>
        </a:p>
      </dsp:txBody>
      <dsp:txXfrm>
        <a:off x="134675" y="404215"/>
        <a:ext cx="918376" cy="994605"/>
      </dsp:txXfrm>
    </dsp:sp>
    <dsp:sp modelId="{3958ACA8-4A66-4B45-9750-7192CCBFFF52}">
      <dsp:nvSpPr>
        <dsp:cNvPr id="0" name=""/>
        <dsp:cNvSpPr/>
      </dsp:nvSpPr>
      <dsp:spPr>
        <a:xfrm rot="45250">
          <a:off x="1243199" y="872249"/>
          <a:ext cx="150330" cy="77611"/>
        </a:xfrm>
        <a:custGeom>
          <a:avLst/>
          <a:gdLst/>
          <a:ahLst/>
          <a:cxnLst/>
          <a:rect l="0" t="0" r="0" b="0"/>
          <a:pathLst>
            <a:path>
              <a:moveTo>
                <a:pt x="0" y="38805"/>
              </a:moveTo>
              <a:lnTo>
                <a:pt x="150330" y="3880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14606" y="907297"/>
        <a:ext cx="7516" cy="7516"/>
      </dsp:txXfrm>
    </dsp:sp>
    <dsp:sp modelId="{0824E01C-4E75-5A4C-B284-9D19C5282B9E}">
      <dsp:nvSpPr>
        <dsp:cNvPr id="0" name=""/>
        <dsp:cNvSpPr/>
      </dsp:nvSpPr>
      <dsp:spPr>
        <a:xfrm>
          <a:off x="1393479" y="414739"/>
          <a:ext cx="1007877" cy="100787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Driver </a:t>
          </a:r>
          <a:r>
            <a:rPr lang="en-US" sz="1400" kern="1200" dirty="0" smtClean="0"/>
            <a:t>Digital</a:t>
          </a:r>
        </a:p>
      </dsp:txBody>
      <dsp:txXfrm>
        <a:off x="1541079" y="562339"/>
        <a:ext cx="712677" cy="71267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BC4E44-772A-624A-8B99-653D1989F51E}">
      <dsp:nvSpPr>
        <dsp:cNvPr id="0" name=""/>
        <dsp:cNvSpPr/>
      </dsp:nvSpPr>
      <dsp:spPr>
        <a:xfrm>
          <a:off x="0" y="37206"/>
          <a:ext cx="1236032" cy="123603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Driver </a:t>
          </a:r>
          <a:r>
            <a:rPr lang="en-US" sz="1400" kern="1200" dirty="0" smtClean="0"/>
            <a:t>Timer</a:t>
          </a:r>
          <a:endParaRPr lang="en-US" sz="1400" kern="1200" dirty="0"/>
        </a:p>
      </dsp:txBody>
      <dsp:txXfrm>
        <a:off x="181013" y="218219"/>
        <a:ext cx="874006" cy="87400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5612E6-C760-EE48-828C-00964C02A17A}">
      <dsp:nvSpPr>
        <dsp:cNvPr id="0" name=""/>
        <dsp:cNvSpPr/>
      </dsp:nvSpPr>
      <dsp:spPr>
        <a:xfrm>
          <a:off x="33105" y="1242722"/>
          <a:ext cx="1432244" cy="155112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Snooze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Block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config</a:t>
          </a:r>
          <a:endParaRPr lang="en-US" sz="1400" kern="1200" dirty="0"/>
        </a:p>
      </dsp:txBody>
      <dsp:txXfrm>
        <a:off x="242852" y="1469879"/>
        <a:ext cx="1012750" cy="1096810"/>
      </dsp:txXfrm>
    </dsp:sp>
    <dsp:sp modelId="{3958ACA8-4A66-4B45-9750-7192CCBFFF52}">
      <dsp:nvSpPr>
        <dsp:cNvPr id="0" name=""/>
        <dsp:cNvSpPr/>
      </dsp:nvSpPr>
      <dsp:spPr>
        <a:xfrm rot="16178205">
          <a:off x="686081" y="1117296"/>
          <a:ext cx="115725" cy="135166"/>
        </a:xfrm>
        <a:custGeom>
          <a:avLst/>
          <a:gdLst/>
          <a:ahLst/>
          <a:cxnLst/>
          <a:rect l="0" t="0" r="0" b="0"/>
          <a:pathLst>
            <a:path>
              <a:moveTo>
                <a:pt x="0" y="67583"/>
              </a:moveTo>
              <a:lnTo>
                <a:pt x="115725" y="67583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741050" y="1181986"/>
        <a:ext cx="5786" cy="5786"/>
      </dsp:txXfrm>
    </dsp:sp>
    <dsp:sp modelId="{0824E01C-4E75-5A4C-B284-9D19C5282B9E}">
      <dsp:nvSpPr>
        <dsp:cNvPr id="0" name=""/>
        <dsp:cNvSpPr/>
      </dsp:nvSpPr>
      <dsp:spPr>
        <a:xfrm>
          <a:off x="184330" y="15581"/>
          <a:ext cx="1111447" cy="11114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Driver </a:t>
          </a:r>
          <a:r>
            <a:rPr lang="en-US" sz="1400" kern="1200" dirty="0" smtClean="0"/>
            <a:t>Digital</a:t>
          </a:r>
          <a:endParaRPr lang="en-US" sz="1400" kern="1200" dirty="0"/>
        </a:p>
      </dsp:txBody>
      <dsp:txXfrm>
        <a:off x="347098" y="178349"/>
        <a:ext cx="785911" cy="785911"/>
      </dsp:txXfrm>
    </dsp:sp>
    <dsp:sp modelId="{5E840690-A71D-2A49-A116-AB27C8BF7028}">
      <dsp:nvSpPr>
        <dsp:cNvPr id="0" name=""/>
        <dsp:cNvSpPr/>
      </dsp:nvSpPr>
      <dsp:spPr>
        <a:xfrm rot="5421795">
          <a:off x="686081" y="2784107"/>
          <a:ext cx="115725" cy="135166"/>
        </a:xfrm>
        <a:custGeom>
          <a:avLst/>
          <a:gdLst/>
          <a:ahLst/>
          <a:cxnLst/>
          <a:rect l="0" t="0" r="0" b="0"/>
          <a:pathLst>
            <a:path>
              <a:moveTo>
                <a:pt x="0" y="67583"/>
              </a:moveTo>
              <a:lnTo>
                <a:pt x="115725" y="67583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741050" y="2848797"/>
        <a:ext cx="5786" cy="5786"/>
      </dsp:txXfrm>
    </dsp:sp>
    <dsp:sp modelId="{15C3DD94-6996-0443-B3B1-F6C80604B6F2}">
      <dsp:nvSpPr>
        <dsp:cNvPr id="0" name=""/>
        <dsp:cNvSpPr/>
      </dsp:nvSpPr>
      <dsp:spPr>
        <a:xfrm>
          <a:off x="184330" y="2909540"/>
          <a:ext cx="1111447" cy="11114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Driver </a:t>
          </a:r>
          <a:r>
            <a:rPr lang="en-US" sz="1400" kern="1200" dirty="0" smtClean="0"/>
            <a:t>Timer</a:t>
          </a:r>
          <a:endParaRPr lang="en-US" sz="1400" kern="1200" dirty="0"/>
        </a:p>
      </dsp:txBody>
      <dsp:txXfrm>
        <a:off x="347098" y="3072308"/>
        <a:ext cx="785911" cy="785911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BC4E44-772A-624A-8B99-653D1989F51E}">
      <dsp:nvSpPr>
        <dsp:cNvPr id="0" name=""/>
        <dsp:cNvSpPr/>
      </dsp:nvSpPr>
      <dsp:spPr>
        <a:xfrm>
          <a:off x="199034" y="44"/>
          <a:ext cx="1097499" cy="109749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Driver </a:t>
          </a:r>
          <a:r>
            <a:rPr lang="en-US" sz="1400" kern="1200" dirty="0" smtClean="0"/>
            <a:t>Timer</a:t>
          </a:r>
          <a:endParaRPr lang="en-US" sz="1400" kern="1200" dirty="0"/>
        </a:p>
      </dsp:txBody>
      <dsp:txXfrm>
        <a:off x="359759" y="160769"/>
        <a:ext cx="776049" cy="776049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5612E6-C760-EE48-828C-00964C02A17A}">
      <dsp:nvSpPr>
        <dsp:cNvPr id="0" name=""/>
        <dsp:cNvSpPr/>
      </dsp:nvSpPr>
      <dsp:spPr>
        <a:xfrm>
          <a:off x="439009" y="1335897"/>
          <a:ext cx="1295314" cy="140282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Snooze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Block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config</a:t>
          </a:r>
          <a:endParaRPr lang="en-US" sz="1400" kern="1200" dirty="0"/>
        </a:p>
      </dsp:txBody>
      <dsp:txXfrm>
        <a:off x="628703" y="1541337"/>
        <a:ext cx="915926" cy="991949"/>
      </dsp:txXfrm>
    </dsp:sp>
    <dsp:sp modelId="{3958ACA8-4A66-4B45-9750-7192CCBFFF52}">
      <dsp:nvSpPr>
        <dsp:cNvPr id="0" name=""/>
        <dsp:cNvSpPr/>
      </dsp:nvSpPr>
      <dsp:spPr>
        <a:xfrm rot="14554726">
          <a:off x="715110" y="1365305"/>
          <a:ext cx="74354" cy="55019"/>
        </a:xfrm>
        <a:custGeom>
          <a:avLst/>
          <a:gdLst/>
          <a:ahLst/>
          <a:cxnLst/>
          <a:rect l="0" t="0" r="0" b="0"/>
          <a:pathLst>
            <a:path>
              <a:moveTo>
                <a:pt x="0" y="27509"/>
              </a:moveTo>
              <a:lnTo>
                <a:pt x="74354" y="2750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750429" y="1390956"/>
        <a:ext cx="3717" cy="3717"/>
      </dsp:txXfrm>
    </dsp:sp>
    <dsp:sp modelId="{0824E01C-4E75-5A4C-B284-9D19C5282B9E}">
      <dsp:nvSpPr>
        <dsp:cNvPr id="0" name=""/>
        <dsp:cNvSpPr/>
      </dsp:nvSpPr>
      <dsp:spPr>
        <a:xfrm>
          <a:off x="1114" y="411096"/>
          <a:ext cx="1005187" cy="100518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Driver </a:t>
          </a:r>
          <a:r>
            <a:rPr lang="en-US" sz="1400" kern="1200" dirty="0" smtClean="0"/>
            <a:t>Digital</a:t>
          </a:r>
          <a:endParaRPr lang="en-US" sz="1400" kern="1200" dirty="0"/>
        </a:p>
      </dsp:txBody>
      <dsp:txXfrm>
        <a:off x="148320" y="558302"/>
        <a:ext cx="710775" cy="710775"/>
      </dsp:txXfrm>
    </dsp:sp>
    <dsp:sp modelId="{5E840690-A71D-2A49-A116-AB27C8BF7028}">
      <dsp:nvSpPr>
        <dsp:cNvPr id="0" name=""/>
        <dsp:cNvSpPr/>
      </dsp:nvSpPr>
      <dsp:spPr>
        <a:xfrm rot="17967905">
          <a:off x="1401136" y="1371138"/>
          <a:ext cx="92711" cy="55019"/>
        </a:xfrm>
        <a:custGeom>
          <a:avLst/>
          <a:gdLst/>
          <a:ahLst/>
          <a:cxnLst/>
          <a:rect l="0" t="0" r="0" b="0"/>
          <a:pathLst>
            <a:path>
              <a:moveTo>
                <a:pt x="0" y="27509"/>
              </a:moveTo>
              <a:lnTo>
                <a:pt x="92711" y="27509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445174" y="1396330"/>
        <a:ext cx="4635" cy="4635"/>
      </dsp:txXfrm>
    </dsp:sp>
    <dsp:sp modelId="{15C3DD94-6996-0443-B3B1-F6C80604B6F2}">
      <dsp:nvSpPr>
        <dsp:cNvPr id="0" name=""/>
        <dsp:cNvSpPr/>
      </dsp:nvSpPr>
      <dsp:spPr>
        <a:xfrm>
          <a:off x="1214922" y="418108"/>
          <a:ext cx="1005187" cy="100518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Driver </a:t>
          </a:r>
          <a:r>
            <a:rPr lang="en-US" sz="1400" kern="1200" dirty="0" smtClean="0"/>
            <a:t>Timer</a:t>
          </a:r>
        </a:p>
      </dsp:txBody>
      <dsp:txXfrm>
        <a:off x="1362128" y="565314"/>
        <a:ext cx="710775" cy="71077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5612E6-C760-EE48-828C-00964C02A17A}">
      <dsp:nvSpPr>
        <dsp:cNvPr id="0" name=""/>
        <dsp:cNvSpPr/>
      </dsp:nvSpPr>
      <dsp:spPr>
        <a:xfrm>
          <a:off x="-55527" y="215386"/>
          <a:ext cx="1298780" cy="140658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Snooze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Block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err="1" smtClean="0"/>
            <a:t>config</a:t>
          </a:r>
          <a:endParaRPr lang="en-US" sz="1400" kern="1200" dirty="0"/>
        </a:p>
      </dsp:txBody>
      <dsp:txXfrm>
        <a:off x="134675" y="421375"/>
        <a:ext cx="918376" cy="994605"/>
      </dsp:txXfrm>
    </dsp:sp>
    <dsp:sp modelId="{3958ACA8-4A66-4B45-9750-7192CCBFFF52}">
      <dsp:nvSpPr>
        <dsp:cNvPr id="0" name=""/>
        <dsp:cNvSpPr/>
      </dsp:nvSpPr>
      <dsp:spPr>
        <a:xfrm>
          <a:off x="1243253" y="879872"/>
          <a:ext cx="134548" cy="77611"/>
        </a:xfrm>
        <a:custGeom>
          <a:avLst/>
          <a:gdLst/>
          <a:ahLst/>
          <a:cxnLst/>
          <a:rect l="0" t="0" r="0" b="0"/>
          <a:pathLst>
            <a:path>
              <a:moveTo>
                <a:pt x="0" y="38805"/>
              </a:moveTo>
              <a:lnTo>
                <a:pt x="134548" y="3880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07164" y="915314"/>
        <a:ext cx="6727" cy="6727"/>
      </dsp:txXfrm>
    </dsp:sp>
    <dsp:sp modelId="{0824E01C-4E75-5A4C-B284-9D19C5282B9E}">
      <dsp:nvSpPr>
        <dsp:cNvPr id="0" name=""/>
        <dsp:cNvSpPr/>
      </dsp:nvSpPr>
      <dsp:spPr>
        <a:xfrm>
          <a:off x="1377802" y="414739"/>
          <a:ext cx="1007877" cy="100787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Driver </a:t>
          </a:r>
          <a:r>
            <a:rPr lang="en-US" sz="1400" kern="1200" dirty="0" smtClean="0"/>
            <a:t>Digital</a:t>
          </a:r>
          <a:endParaRPr lang="en-US" sz="1400" kern="1200" dirty="0"/>
        </a:p>
      </dsp:txBody>
      <dsp:txXfrm>
        <a:off x="1525402" y="562339"/>
        <a:ext cx="712677" cy="7126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FB94F7-C1F4-3742-A0F1-DF3ABBFB73AB}">
      <dsp:nvSpPr>
        <dsp:cNvPr id="0" name=""/>
        <dsp:cNvSpPr/>
      </dsp:nvSpPr>
      <dsp:spPr>
        <a:xfrm>
          <a:off x="1673090" y="2734900"/>
          <a:ext cx="2913127" cy="28717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SnoozeBlock</a:t>
          </a:r>
          <a:r>
            <a:rPr lang="en-US" sz="2800" kern="1200" dirty="0" smtClean="0"/>
            <a:t> 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Drivers override enable and disable hooks (virtual functions). These are called before and after sleeping or REDUCED_CPU_BLOCK.</a:t>
          </a:r>
        </a:p>
      </dsp:txBody>
      <dsp:txXfrm>
        <a:off x="2099708" y="3155464"/>
        <a:ext cx="2059891" cy="2030666"/>
      </dsp:txXfrm>
    </dsp:sp>
    <dsp:sp modelId="{63F24704-40A8-8A4C-A70B-B2996DB6F1CF}">
      <dsp:nvSpPr>
        <dsp:cNvPr id="0" name=""/>
        <dsp:cNvSpPr/>
      </dsp:nvSpPr>
      <dsp:spPr>
        <a:xfrm rot="16200000">
          <a:off x="3082266" y="2660086"/>
          <a:ext cx="94776" cy="54851"/>
        </a:xfrm>
        <a:custGeom>
          <a:avLst/>
          <a:gdLst/>
          <a:ahLst/>
          <a:cxnLst/>
          <a:rect l="0" t="0" r="0" b="0"/>
          <a:pathLst>
            <a:path>
              <a:moveTo>
                <a:pt x="0" y="27425"/>
              </a:moveTo>
              <a:lnTo>
                <a:pt x="94776" y="2742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127285" y="2685142"/>
        <a:ext cx="4738" cy="4738"/>
      </dsp:txXfrm>
    </dsp:sp>
    <dsp:sp modelId="{BB395468-A41F-CE4E-847E-618F0B1AB019}">
      <dsp:nvSpPr>
        <dsp:cNvPr id="0" name=""/>
        <dsp:cNvSpPr/>
      </dsp:nvSpPr>
      <dsp:spPr>
        <a:xfrm>
          <a:off x="2175956" y="732728"/>
          <a:ext cx="1907395" cy="19073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Driver</a:t>
          </a:r>
        </a:p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Low Power - Timer</a:t>
          </a:r>
          <a:endParaRPr lang="en-US" sz="1800" kern="1200" dirty="0"/>
        </a:p>
      </dsp:txBody>
      <dsp:txXfrm>
        <a:off x="2455288" y="1012060"/>
        <a:ext cx="1348731" cy="1348731"/>
      </dsp:txXfrm>
    </dsp:sp>
    <dsp:sp modelId="{3F280259-6ACA-C64B-89CB-881EC696726D}">
      <dsp:nvSpPr>
        <dsp:cNvPr id="0" name=""/>
        <dsp:cNvSpPr/>
      </dsp:nvSpPr>
      <dsp:spPr>
        <a:xfrm rot="19739139">
          <a:off x="4363613" y="3361161"/>
          <a:ext cx="134237" cy="54851"/>
        </a:xfrm>
        <a:custGeom>
          <a:avLst/>
          <a:gdLst/>
          <a:ahLst/>
          <a:cxnLst/>
          <a:rect l="0" t="0" r="0" b="0"/>
          <a:pathLst>
            <a:path>
              <a:moveTo>
                <a:pt x="0" y="27425"/>
              </a:moveTo>
              <a:lnTo>
                <a:pt x="134237" y="2742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427376" y="3385231"/>
        <a:ext cx="6711" cy="6711"/>
      </dsp:txXfrm>
    </dsp:sp>
    <dsp:sp modelId="{D8E14200-6715-EB43-9EF8-35A6AF831143}">
      <dsp:nvSpPr>
        <dsp:cNvPr id="0" name=""/>
        <dsp:cNvSpPr/>
      </dsp:nvSpPr>
      <dsp:spPr>
        <a:xfrm>
          <a:off x="4351913" y="1908911"/>
          <a:ext cx="1907395" cy="19073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Driver</a:t>
          </a:r>
        </a:p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Digital Pin</a:t>
          </a:r>
          <a:endParaRPr lang="en-US" sz="1600" kern="1200" dirty="0"/>
        </a:p>
      </dsp:txBody>
      <dsp:txXfrm>
        <a:off x="4631245" y="2188243"/>
        <a:ext cx="1348731" cy="1348731"/>
      </dsp:txXfrm>
    </dsp:sp>
    <dsp:sp modelId="{34EBB99C-E142-D14E-94E5-98B0AEC1DA15}">
      <dsp:nvSpPr>
        <dsp:cNvPr id="0" name=""/>
        <dsp:cNvSpPr/>
      </dsp:nvSpPr>
      <dsp:spPr>
        <a:xfrm rot="1800000">
          <a:off x="4381212" y="4888868"/>
          <a:ext cx="79359" cy="54851"/>
        </a:xfrm>
        <a:custGeom>
          <a:avLst/>
          <a:gdLst/>
          <a:ahLst/>
          <a:cxnLst/>
          <a:rect l="0" t="0" r="0" b="0"/>
          <a:pathLst>
            <a:path>
              <a:moveTo>
                <a:pt x="0" y="27425"/>
              </a:moveTo>
              <a:lnTo>
                <a:pt x="79359" y="2742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418908" y="4914310"/>
        <a:ext cx="3967" cy="3967"/>
      </dsp:txXfrm>
    </dsp:sp>
    <dsp:sp modelId="{A1D74372-32B6-7D4F-BC60-46A7B99984F5}">
      <dsp:nvSpPr>
        <dsp:cNvPr id="0" name=""/>
        <dsp:cNvSpPr/>
      </dsp:nvSpPr>
      <dsp:spPr>
        <a:xfrm>
          <a:off x="4327485" y="4459285"/>
          <a:ext cx="1907395" cy="19073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Driver</a:t>
          </a:r>
        </a:p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Compare</a:t>
          </a:r>
          <a:endParaRPr lang="en-US" sz="1600" kern="1200" dirty="0"/>
        </a:p>
      </dsp:txBody>
      <dsp:txXfrm>
        <a:off x="4606817" y="4738617"/>
        <a:ext cx="1348731" cy="1348731"/>
      </dsp:txXfrm>
    </dsp:sp>
    <dsp:sp modelId="{52F9F4AC-C280-0F42-8271-A5D012677DF5}">
      <dsp:nvSpPr>
        <dsp:cNvPr id="0" name=""/>
        <dsp:cNvSpPr/>
      </dsp:nvSpPr>
      <dsp:spPr>
        <a:xfrm rot="5411394">
          <a:off x="3017615" y="5686186"/>
          <a:ext cx="213851" cy="54851"/>
        </a:xfrm>
        <a:custGeom>
          <a:avLst/>
          <a:gdLst/>
          <a:ahLst/>
          <a:cxnLst/>
          <a:rect l="0" t="0" r="0" b="0"/>
          <a:pathLst>
            <a:path>
              <a:moveTo>
                <a:pt x="0" y="27425"/>
              </a:moveTo>
              <a:lnTo>
                <a:pt x="213851" y="2742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3119194" y="5708266"/>
        <a:ext cx="10692" cy="10692"/>
      </dsp:txXfrm>
    </dsp:sp>
    <dsp:sp modelId="{432E3C75-2A39-0F4A-9B2A-B096C5F9176B}">
      <dsp:nvSpPr>
        <dsp:cNvPr id="0" name=""/>
        <dsp:cNvSpPr/>
      </dsp:nvSpPr>
      <dsp:spPr>
        <a:xfrm>
          <a:off x="2167327" y="5820532"/>
          <a:ext cx="1907395" cy="19073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Driver</a:t>
          </a:r>
        </a:p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RTC - Alarm</a:t>
          </a:r>
          <a:endParaRPr lang="en-US" sz="1600" kern="1200" dirty="0"/>
        </a:p>
      </dsp:txBody>
      <dsp:txXfrm>
        <a:off x="2446659" y="6099864"/>
        <a:ext cx="1348731" cy="1348731"/>
      </dsp:txXfrm>
    </dsp:sp>
    <dsp:sp modelId="{133F15A7-5A64-3543-952E-8D421D01832F}">
      <dsp:nvSpPr>
        <dsp:cNvPr id="0" name=""/>
        <dsp:cNvSpPr/>
      </dsp:nvSpPr>
      <dsp:spPr>
        <a:xfrm rot="9000000">
          <a:off x="1798736" y="4888868"/>
          <a:ext cx="79359" cy="54851"/>
        </a:xfrm>
        <a:custGeom>
          <a:avLst/>
          <a:gdLst/>
          <a:ahLst/>
          <a:cxnLst/>
          <a:rect l="0" t="0" r="0" b="0"/>
          <a:pathLst>
            <a:path>
              <a:moveTo>
                <a:pt x="0" y="27425"/>
              </a:moveTo>
              <a:lnTo>
                <a:pt x="79359" y="2742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836432" y="4914310"/>
        <a:ext cx="3967" cy="3967"/>
      </dsp:txXfrm>
    </dsp:sp>
    <dsp:sp modelId="{7552E628-8B9A-8941-9626-0A3836B20554}">
      <dsp:nvSpPr>
        <dsp:cNvPr id="0" name=""/>
        <dsp:cNvSpPr/>
      </dsp:nvSpPr>
      <dsp:spPr>
        <a:xfrm>
          <a:off x="24427" y="4459285"/>
          <a:ext cx="1907395" cy="19073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Driver</a:t>
          </a:r>
        </a:p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TSI - Touch</a:t>
          </a:r>
          <a:endParaRPr lang="en-US" sz="1600" kern="1200" dirty="0"/>
        </a:p>
      </dsp:txBody>
      <dsp:txXfrm>
        <a:off x="303759" y="4738617"/>
        <a:ext cx="1348731" cy="1348731"/>
      </dsp:txXfrm>
    </dsp:sp>
    <dsp:sp modelId="{980AB111-4BC6-9346-9275-9B7DD71A46E7}">
      <dsp:nvSpPr>
        <dsp:cNvPr id="0" name=""/>
        <dsp:cNvSpPr/>
      </dsp:nvSpPr>
      <dsp:spPr>
        <a:xfrm rot="12600000">
          <a:off x="1798736" y="3397875"/>
          <a:ext cx="79359" cy="54851"/>
        </a:xfrm>
        <a:custGeom>
          <a:avLst/>
          <a:gdLst/>
          <a:ahLst/>
          <a:cxnLst/>
          <a:rect l="0" t="0" r="0" b="0"/>
          <a:pathLst>
            <a:path>
              <a:moveTo>
                <a:pt x="0" y="27425"/>
              </a:moveTo>
              <a:lnTo>
                <a:pt x="79359" y="2742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836432" y="3423316"/>
        <a:ext cx="3967" cy="3967"/>
      </dsp:txXfrm>
    </dsp:sp>
    <dsp:sp modelId="{DB6D18B3-A801-B840-8F9C-3BE8FD85BAB4}">
      <dsp:nvSpPr>
        <dsp:cNvPr id="0" name=""/>
        <dsp:cNvSpPr/>
      </dsp:nvSpPr>
      <dsp:spPr>
        <a:xfrm>
          <a:off x="24427" y="1974913"/>
          <a:ext cx="1907395" cy="19073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smtClean="0"/>
            <a:t>Driver</a:t>
          </a:r>
        </a:p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User Defined Driver</a:t>
          </a:r>
          <a:endParaRPr lang="en-US" sz="1600" kern="1200" dirty="0"/>
        </a:p>
      </dsp:txBody>
      <dsp:txXfrm>
        <a:off x="303759" y="2254245"/>
        <a:ext cx="1348731" cy="13487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15663C-5EC4-2C44-A0C3-F805F16E488C}">
      <dsp:nvSpPr>
        <dsp:cNvPr id="0" name=""/>
        <dsp:cNvSpPr/>
      </dsp:nvSpPr>
      <dsp:spPr>
        <a:xfrm>
          <a:off x="1392487" y="1583766"/>
          <a:ext cx="2002983" cy="18616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SnoozeBlock</a:t>
          </a:r>
          <a:r>
            <a:rPr lang="en-US" sz="1600" kern="1200" dirty="0" smtClean="0"/>
            <a:t> Class 1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Driver 1,2,3,4 inherit from this </a:t>
          </a:r>
          <a:r>
            <a:rPr lang="en-US" sz="1200" kern="1200" dirty="0" err="1" smtClean="0"/>
            <a:t>SnoozeBlock</a:t>
          </a:r>
          <a:r>
            <a:rPr lang="en-US" sz="1200" kern="1200" dirty="0" smtClean="0"/>
            <a:t> </a:t>
          </a:r>
          <a:endParaRPr lang="en-US" sz="1200" kern="1200" dirty="0"/>
        </a:p>
      </dsp:txBody>
      <dsp:txXfrm>
        <a:off x="1685817" y="1856398"/>
        <a:ext cx="1416323" cy="1316387"/>
      </dsp:txXfrm>
    </dsp:sp>
    <dsp:sp modelId="{6EA0A9D0-0066-454F-AFA9-901AB1E23237}">
      <dsp:nvSpPr>
        <dsp:cNvPr id="0" name=""/>
        <dsp:cNvSpPr/>
      </dsp:nvSpPr>
      <dsp:spPr>
        <a:xfrm rot="16200000">
          <a:off x="2355085" y="1520106"/>
          <a:ext cx="77787" cy="49531"/>
        </a:xfrm>
        <a:custGeom>
          <a:avLst/>
          <a:gdLst/>
          <a:ahLst/>
          <a:cxnLst/>
          <a:rect l="0" t="0" r="0" b="0"/>
          <a:pathLst>
            <a:path>
              <a:moveTo>
                <a:pt x="0" y="24765"/>
              </a:moveTo>
              <a:lnTo>
                <a:pt x="77787" y="2476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392034" y="1542927"/>
        <a:ext cx="3889" cy="3889"/>
      </dsp:txXfrm>
    </dsp:sp>
    <dsp:sp modelId="{732A7E90-42A4-764A-BB96-40CA1A2C2091}">
      <dsp:nvSpPr>
        <dsp:cNvPr id="0" name=""/>
        <dsp:cNvSpPr/>
      </dsp:nvSpPr>
      <dsp:spPr>
        <a:xfrm>
          <a:off x="1735211" y="188442"/>
          <a:ext cx="1317535" cy="13175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Driver 1</a:t>
          </a:r>
          <a:endParaRPr lang="en-US" sz="2800" kern="1200" dirty="0"/>
        </a:p>
      </dsp:txBody>
      <dsp:txXfrm>
        <a:off x="1928160" y="381391"/>
        <a:ext cx="931637" cy="931637"/>
      </dsp:txXfrm>
    </dsp:sp>
    <dsp:sp modelId="{1C280041-0A0B-0A4F-A62F-C0E35C59F139}">
      <dsp:nvSpPr>
        <dsp:cNvPr id="0" name=""/>
        <dsp:cNvSpPr/>
      </dsp:nvSpPr>
      <dsp:spPr>
        <a:xfrm rot="53">
          <a:off x="3395470" y="2489842"/>
          <a:ext cx="74951" cy="49531"/>
        </a:xfrm>
        <a:custGeom>
          <a:avLst/>
          <a:gdLst/>
          <a:ahLst/>
          <a:cxnLst/>
          <a:rect l="0" t="0" r="0" b="0"/>
          <a:pathLst>
            <a:path>
              <a:moveTo>
                <a:pt x="0" y="24765"/>
              </a:moveTo>
              <a:lnTo>
                <a:pt x="74951" y="2476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431072" y="2512734"/>
        <a:ext cx="3747" cy="3747"/>
      </dsp:txXfrm>
    </dsp:sp>
    <dsp:sp modelId="{A5FD7975-3F8A-B849-BE02-13A1D8F77A60}">
      <dsp:nvSpPr>
        <dsp:cNvPr id="0" name=""/>
        <dsp:cNvSpPr/>
      </dsp:nvSpPr>
      <dsp:spPr>
        <a:xfrm>
          <a:off x="3470422" y="1855851"/>
          <a:ext cx="1317535" cy="13175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Driver 2</a:t>
          </a:r>
          <a:endParaRPr lang="en-US" sz="2800" kern="1200" dirty="0"/>
        </a:p>
      </dsp:txBody>
      <dsp:txXfrm>
        <a:off x="3663371" y="2048800"/>
        <a:ext cx="931637" cy="931637"/>
      </dsp:txXfrm>
    </dsp:sp>
    <dsp:sp modelId="{A155416B-9CD3-D449-A235-FCEA06921B76}">
      <dsp:nvSpPr>
        <dsp:cNvPr id="0" name=""/>
        <dsp:cNvSpPr/>
      </dsp:nvSpPr>
      <dsp:spPr>
        <a:xfrm rot="5400000">
          <a:off x="2347199" y="3467431"/>
          <a:ext cx="93558" cy="49531"/>
        </a:xfrm>
        <a:custGeom>
          <a:avLst/>
          <a:gdLst/>
          <a:ahLst/>
          <a:cxnLst/>
          <a:rect l="0" t="0" r="0" b="0"/>
          <a:pathLst>
            <a:path>
              <a:moveTo>
                <a:pt x="0" y="24765"/>
              </a:moveTo>
              <a:lnTo>
                <a:pt x="93558" y="2476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391640" y="3489858"/>
        <a:ext cx="4677" cy="4677"/>
      </dsp:txXfrm>
    </dsp:sp>
    <dsp:sp modelId="{3293D1E3-7FA5-884D-85DE-B6C998F4A749}">
      <dsp:nvSpPr>
        <dsp:cNvPr id="0" name=""/>
        <dsp:cNvSpPr/>
      </dsp:nvSpPr>
      <dsp:spPr>
        <a:xfrm>
          <a:off x="1735211" y="3538976"/>
          <a:ext cx="1317535" cy="13175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Driver 3</a:t>
          </a:r>
          <a:endParaRPr lang="en-US" sz="2800" kern="1200" dirty="0"/>
        </a:p>
      </dsp:txBody>
      <dsp:txXfrm>
        <a:off x="1928160" y="3731925"/>
        <a:ext cx="931637" cy="931637"/>
      </dsp:txXfrm>
    </dsp:sp>
    <dsp:sp modelId="{9637F53F-41AB-DC4F-A14A-F92DE4587794}">
      <dsp:nvSpPr>
        <dsp:cNvPr id="0" name=""/>
        <dsp:cNvSpPr/>
      </dsp:nvSpPr>
      <dsp:spPr>
        <a:xfrm rot="10799947">
          <a:off x="1317535" y="2489842"/>
          <a:ext cx="74951" cy="49531"/>
        </a:xfrm>
        <a:custGeom>
          <a:avLst/>
          <a:gdLst/>
          <a:ahLst/>
          <a:cxnLst/>
          <a:rect l="0" t="0" r="0" b="0"/>
          <a:pathLst>
            <a:path>
              <a:moveTo>
                <a:pt x="0" y="24765"/>
              </a:moveTo>
              <a:lnTo>
                <a:pt x="74951" y="2476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353137" y="2512734"/>
        <a:ext cx="3747" cy="3747"/>
      </dsp:txXfrm>
    </dsp:sp>
    <dsp:sp modelId="{82C1D253-FC7B-FC42-A1E9-066832A40F77}">
      <dsp:nvSpPr>
        <dsp:cNvPr id="0" name=""/>
        <dsp:cNvSpPr/>
      </dsp:nvSpPr>
      <dsp:spPr>
        <a:xfrm>
          <a:off x="0" y="1855851"/>
          <a:ext cx="1317535" cy="13175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Driver 4</a:t>
          </a:r>
          <a:endParaRPr lang="en-US" sz="2800" kern="1200" dirty="0"/>
        </a:p>
      </dsp:txBody>
      <dsp:txXfrm>
        <a:off x="192949" y="2048800"/>
        <a:ext cx="931637" cy="9316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15663C-5EC4-2C44-A0C3-F805F16E488C}">
      <dsp:nvSpPr>
        <dsp:cNvPr id="0" name=""/>
        <dsp:cNvSpPr/>
      </dsp:nvSpPr>
      <dsp:spPr>
        <a:xfrm>
          <a:off x="1061927" y="2089180"/>
          <a:ext cx="1833134" cy="17037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SnoozeBlock</a:t>
          </a:r>
          <a:r>
            <a:rPr lang="en-US" sz="1600" kern="1200" dirty="0" smtClean="0"/>
            <a:t> Class 3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Driver 1,2,3 inherit from this </a:t>
          </a:r>
          <a:r>
            <a:rPr lang="en-US" sz="1200" kern="1200" dirty="0" err="1" smtClean="0"/>
            <a:t>SnoozeBlock</a:t>
          </a:r>
          <a:r>
            <a:rPr lang="en-US" sz="1200" kern="1200" dirty="0" smtClean="0"/>
            <a:t> </a:t>
          </a:r>
          <a:endParaRPr lang="en-US" sz="1200" kern="1200" dirty="0"/>
        </a:p>
      </dsp:txBody>
      <dsp:txXfrm>
        <a:off x="1330383" y="2338694"/>
        <a:ext cx="1296222" cy="1204759"/>
      </dsp:txXfrm>
    </dsp:sp>
    <dsp:sp modelId="{6EA0A9D0-0066-454F-AFA9-901AB1E23237}">
      <dsp:nvSpPr>
        <dsp:cNvPr id="0" name=""/>
        <dsp:cNvSpPr/>
      </dsp:nvSpPr>
      <dsp:spPr>
        <a:xfrm rot="16200000">
          <a:off x="1927414" y="2010673"/>
          <a:ext cx="102161" cy="54851"/>
        </a:xfrm>
        <a:custGeom>
          <a:avLst/>
          <a:gdLst/>
          <a:ahLst/>
          <a:cxnLst/>
          <a:rect l="0" t="0" r="0" b="0"/>
          <a:pathLst>
            <a:path>
              <a:moveTo>
                <a:pt x="0" y="27425"/>
              </a:moveTo>
              <a:lnTo>
                <a:pt x="102161" y="2742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975940" y="2035545"/>
        <a:ext cx="5108" cy="5108"/>
      </dsp:txXfrm>
    </dsp:sp>
    <dsp:sp modelId="{732A7E90-42A4-764A-BB96-40CA1A2C2091}">
      <dsp:nvSpPr>
        <dsp:cNvPr id="0" name=""/>
        <dsp:cNvSpPr/>
      </dsp:nvSpPr>
      <dsp:spPr>
        <a:xfrm>
          <a:off x="1375589" y="781207"/>
          <a:ext cx="1205811" cy="12058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Driver 1</a:t>
          </a:r>
          <a:endParaRPr lang="en-US" sz="2600" kern="1200" dirty="0"/>
        </a:p>
      </dsp:txBody>
      <dsp:txXfrm>
        <a:off x="1552176" y="957794"/>
        <a:ext cx="852637" cy="852637"/>
      </dsp:txXfrm>
    </dsp:sp>
    <dsp:sp modelId="{1C280041-0A0B-0A4F-A62F-C0E35C59F139}">
      <dsp:nvSpPr>
        <dsp:cNvPr id="0" name=""/>
        <dsp:cNvSpPr/>
      </dsp:nvSpPr>
      <dsp:spPr>
        <a:xfrm rot="1819608">
          <a:off x="2747908" y="3390670"/>
          <a:ext cx="92071" cy="54851"/>
        </a:xfrm>
        <a:custGeom>
          <a:avLst/>
          <a:gdLst/>
          <a:ahLst/>
          <a:cxnLst/>
          <a:rect l="0" t="0" r="0" b="0"/>
          <a:pathLst>
            <a:path>
              <a:moveTo>
                <a:pt x="0" y="27425"/>
              </a:moveTo>
              <a:lnTo>
                <a:pt x="92071" y="2742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791642" y="3415794"/>
        <a:ext cx="4603" cy="4603"/>
      </dsp:txXfrm>
    </dsp:sp>
    <dsp:sp modelId="{A5FD7975-3F8A-B849-BE02-13A1D8F77A60}">
      <dsp:nvSpPr>
        <dsp:cNvPr id="0" name=""/>
        <dsp:cNvSpPr/>
      </dsp:nvSpPr>
      <dsp:spPr>
        <a:xfrm>
          <a:off x="2751178" y="3142861"/>
          <a:ext cx="1205811" cy="12058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Driver 2</a:t>
          </a:r>
          <a:endParaRPr lang="en-US" sz="2600" kern="1200" dirty="0"/>
        </a:p>
      </dsp:txBody>
      <dsp:txXfrm>
        <a:off x="2927765" y="3319448"/>
        <a:ext cx="852637" cy="852637"/>
      </dsp:txXfrm>
    </dsp:sp>
    <dsp:sp modelId="{A155416B-9CD3-D449-A235-FCEA06921B76}">
      <dsp:nvSpPr>
        <dsp:cNvPr id="0" name=""/>
        <dsp:cNvSpPr/>
      </dsp:nvSpPr>
      <dsp:spPr>
        <a:xfrm rot="9000000">
          <a:off x="1149598" y="3376644"/>
          <a:ext cx="53927" cy="54851"/>
        </a:xfrm>
        <a:custGeom>
          <a:avLst/>
          <a:gdLst/>
          <a:ahLst/>
          <a:cxnLst/>
          <a:rect l="0" t="0" r="0" b="0"/>
          <a:pathLst>
            <a:path>
              <a:moveTo>
                <a:pt x="0" y="27425"/>
              </a:moveTo>
              <a:lnTo>
                <a:pt x="53927" y="2742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175214" y="3402721"/>
        <a:ext cx="2696" cy="2696"/>
      </dsp:txXfrm>
    </dsp:sp>
    <dsp:sp modelId="{3293D1E3-7FA5-884D-85DE-B6C998F4A749}">
      <dsp:nvSpPr>
        <dsp:cNvPr id="0" name=""/>
        <dsp:cNvSpPr/>
      </dsp:nvSpPr>
      <dsp:spPr>
        <a:xfrm>
          <a:off x="28173" y="3116098"/>
          <a:ext cx="1205811" cy="12058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Driver 3</a:t>
          </a:r>
          <a:endParaRPr lang="en-US" sz="2600" kern="1200" dirty="0"/>
        </a:p>
      </dsp:txBody>
      <dsp:txXfrm>
        <a:off x="204760" y="3292685"/>
        <a:ext cx="852637" cy="85263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15663C-5EC4-2C44-A0C3-F805F16E488C}">
      <dsp:nvSpPr>
        <dsp:cNvPr id="0" name=""/>
        <dsp:cNvSpPr/>
      </dsp:nvSpPr>
      <dsp:spPr>
        <a:xfrm>
          <a:off x="1160291" y="1556972"/>
          <a:ext cx="2133460" cy="19829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/>
            <a:t>SnoozeBlock</a:t>
          </a:r>
          <a:r>
            <a:rPr lang="en-US" sz="1600" kern="1200" dirty="0" smtClean="0"/>
            <a:t>  Class 2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Driver 1,2 inherit from this </a:t>
          </a:r>
          <a:r>
            <a:rPr lang="en-US" sz="1200" kern="1200" dirty="0" err="1" smtClean="0"/>
            <a:t>SnoozeBlock</a:t>
          </a:r>
          <a:r>
            <a:rPr lang="en-US" sz="1200" kern="1200" dirty="0" smtClean="0"/>
            <a:t> </a:t>
          </a:r>
          <a:endParaRPr lang="en-US" sz="1200" kern="1200" dirty="0"/>
        </a:p>
      </dsp:txBody>
      <dsp:txXfrm>
        <a:off x="1472729" y="1847364"/>
        <a:ext cx="1508584" cy="1402137"/>
      </dsp:txXfrm>
    </dsp:sp>
    <dsp:sp modelId="{6EA0A9D0-0066-454F-AFA9-901AB1E23237}">
      <dsp:nvSpPr>
        <dsp:cNvPr id="0" name=""/>
        <dsp:cNvSpPr/>
      </dsp:nvSpPr>
      <dsp:spPr>
        <a:xfrm rot="16199778">
          <a:off x="2168092" y="1471732"/>
          <a:ext cx="117722" cy="52758"/>
        </a:xfrm>
        <a:custGeom>
          <a:avLst/>
          <a:gdLst/>
          <a:ahLst/>
          <a:cxnLst/>
          <a:rect l="0" t="0" r="0" b="0"/>
          <a:pathLst>
            <a:path>
              <a:moveTo>
                <a:pt x="0" y="26379"/>
              </a:moveTo>
              <a:lnTo>
                <a:pt x="117722" y="2637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2224011" y="1495168"/>
        <a:ext cx="5886" cy="5886"/>
      </dsp:txXfrm>
    </dsp:sp>
    <dsp:sp modelId="{732A7E90-42A4-764A-BB96-40CA1A2C2091}">
      <dsp:nvSpPr>
        <dsp:cNvPr id="0" name=""/>
        <dsp:cNvSpPr/>
      </dsp:nvSpPr>
      <dsp:spPr>
        <a:xfrm>
          <a:off x="1525224" y="35888"/>
          <a:ext cx="1403361" cy="14033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Driver 1</a:t>
          </a:r>
          <a:endParaRPr lang="en-US" sz="3000" kern="1200" dirty="0"/>
        </a:p>
      </dsp:txBody>
      <dsp:txXfrm>
        <a:off x="1730741" y="241405"/>
        <a:ext cx="992327" cy="992327"/>
      </dsp:txXfrm>
    </dsp:sp>
    <dsp:sp modelId="{1C280041-0A0B-0A4F-A62F-C0E35C59F139}">
      <dsp:nvSpPr>
        <dsp:cNvPr id="0" name=""/>
        <dsp:cNvSpPr/>
      </dsp:nvSpPr>
      <dsp:spPr>
        <a:xfrm rot="154312">
          <a:off x="3292461" y="2571997"/>
          <a:ext cx="92888" cy="52758"/>
        </a:xfrm>
        <a:custGeom>
          <a:avLst/>
          <a:gdLst/>
          <a:ahLst/>
          <a:cxnLst/>
          <a:rect l="0" t="0" r="0" b="0"/>
          <a:pathLst>
            <a:path>
              <a:moveTo>
                <a:pt x="0" y="26379"/>
              </a:moveTo>
              <a:lnTo>
                <a:pt x="92888" y="2637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336583" y="2596054"/>
        <a:ext cx="4644" cy="4644"/>
      </dsp:txXfrm>
    </dsp:sp>
    <dsp:sp modelId="{A5FD7975-3F8A-B849-BE02-13A1D8F77A60}">
      <dsp:nvSpPr>
        <dsp:cNvPr id="0" name=""/>
        <dsp:cNvSpPr/>
      </dsp:nvSpPr>
      <dsp:spPr>
        <a:xfrm>
          <a:off x="3384596" y="1930266"/>
          <a:ext cx="1403361" cy="14033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Driver 2</a:t>
          </a:r>
          <a:endParaRPr lang="en-US" sz="3000" kern="1200" dirty="0"/>
        </a:p>
      </dsp:txBody>
      <dsp:txXfrm>
        <a:off x="3590113" y="2135783"/>
        <a:ext cx="992327" cy="99232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15663C-5EC4-2C44-A0C3-F805F16E488C}">
      <dsp:nvSpPr>
        <dsp:cNvPr id="0" name=""/>
        <dsp:cNvSpPr/>
      </dsp:nvSpPr>
      <dsp:spPr>
        <a:xfrm>
          <a:off x="0" y="126454"/>
          <a:ext cx="3665612" cy="34069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Snooze Class</a:t>
          </a:r>
        </a:p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SnoozeBlock</a:t>
          </a:r>
          <a:r>
            <a:rPr lang="en-US" sz="2000" kern="1200" dirty="0" smtClean="0"/>
            <a:t> with drivers get passed to Snooze class. </a:t>
          </a:r>
        </a:p>
      </dsp:txBody>
      <dsp:txXfrm>
        <a:off x="536816" y="625392"/>
        <a:ext cx="2591980" cy="240908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5612E6-C760-EE48-828C-00964C02A17A}">
      <dsp:nvSpPr>
        <dsp:cNvPr id="0" name=""/>
        <dsp:cNvSpPr/>
      </dsp:nvSpPr>
      <dsp:spPr>
        <a:xfrm>
          <a:off x="684002" y="1231410"/>
          <a:ext cx="965762" cy="100122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Snooze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Block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config1</a:t>
          </a:r>
          <a:endParaRPr lang="en-US" sz="1200" kern="1200" dirty="0"/>
        </a:p>
      </dsp:txBody>
      <dsp:txXfrm>
        <a:off x="825435" y="1378036"/>
        <a:ext cx="682896" cy="707975"/>
      </dsp:txXfrm>
    </dsp:sp>
    <dsp:sp modelId="{3958ACA8-4A66-4B45-9750-7192CCBFFF52}">
      <dsp:nvSpPr>
        <dsp:cNvPr id="0" name=""/>
        <dsp:cNvSpPr/>
      </dsp:nvSpPr>
      <dsp:spPr>
        <a:xfrm rot="16177916">
          <a:off x="1135890" y="1176396"/>
          <a:ext cx="55200" cy="54851"/>
        </a:xfrm>
        <a:custGeom>
          <a:avLst/>
          <a:gdLst/>
          <a:ahLst/>
          <a:cxnLst/>
          <a:rect l="0" t="0" r="0" b="0"/>
          <a:pathLst>
            <a:path>
              <a:moveTo>
                <a:pt x="0" y="27425"/>
              </a:moveTo>
              <a:lnTo>
                <a:pt x="55200" y="2742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1162110" y="1202441"/>
        <a:ext cx="2760" cy="2760"/>
      </dsp:txXfrm>
    </dsp:sp>
    <dsp:sp modelId="{0824E01C-4E75-5A4C-B284-9D19C5282B9E}">
      <dsp:nvSpPr>
        <dsp:cNvPr id="0" name=""/>
        <dsp:cNvSpPr/>
      </dsp:nvSpPr>
      <dsp:spPr>
        <a:xfrm>
          <a:off x="807237" y="468622"/>
          <a:ext cx="707606" cy="70760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Driver</a:t>
          </a:r>
          <a:r>
            <a:rPr lang="en-US" sz="2000" kern="1200" dirty="0" smtClean="0"/>
            <a:t> </a:t>
          </a:r>
          <a:r>
            <a:rPr lang="en-US" sz="1400" kern="1200" dirty="0" smtClean="0"/>
            <a:t>Digital</a:t>
          </a:r>
        </a:p>
      </dsp:txBody>
      <dsp:txXfrm>
        <a:off x="910863" y="572248"/>
        <a:ext cx="500354" cy="500354"/>
      </dsp:txXfrm>
    </dsp:sp>
    <dsp:sp modelId="{28969AFE-2FD1-F148-86E4-20AA6DB30196}">
      <dsp:nvSpPr>
        <dsp:cNvPr id="0" name=""/>
        <dsp:cNvSpPr/>
      </dsp:nvSpPr>
      <dsp:spPr>
        <a:xfrm rot="1849783">
          <a:off x="1579610" y="1975261"/>
          <a:ext cx="81558" cy="54851"/>
        </a:xfrm>
        <a:custGeom>
          <a:avLst/>
          <a:gdLst/>
          <a:ahLst/>
          <a:cxnLst/>
          <a:rect l="0" t="0" r="0" b="0"/>
          <a:pathLst>
            <a:path>
              <a:moveTo>
                <a:pt x="0" y="27425"/>
              </a:moveTo>
              <a:lnTo>
                <a:pt x="81558" y="2742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618350" y="2000647"/>
        <a:ext cx="4077" cy="4077"/>
      </dsp:txXfrm>
    </dsp:sp>
    <dsp:sp modelId="{EB95938C-96E7-BB4F-A16B-7D3D81978C31}">
      <dsp:nvSpPr>
        <dsp:cNvPr id="0" name=""/>
        <dsp:cNvSpPr/>
      </dsp:nvSpPr>
      <dsp:spPr>
        <a:xfrm>
          <a:off x="1605412" y="1851102"/>
          <a:ext cx="707606" cy="70760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Driver Alarm</a:t>
          </a:r>
        </a:p>
      </dsp:txBody>
      <dsp:txXfrm>
        <a:off x="1709038" y="1954728"/>
        <a:ext cx="500354" cy="500354"/>
      </dsp:txXfrm>
    </dsp:sp>
    <dsp:sp modelId="{5F74A390-AF6E-4042-9BF1-9F3BFEC7A5E6}">
      <dsp:nvSpPr>
        <dsp:cNvPr id="0" name=""/>
        <dsp:cNvSpPr/>
      </dsp:nvSpPr>
      <dsp:spPr>
        <a:xfrm rot="8972290">
          <a:off x="661502" y="1974867"/>
          <a:ext cx="91709" cy="54851"/>
        </a:xfrm>
        <a:custGeom>
          <a:avLst/>
          <a:gdLst/>
          <a:ahLst/>
          <a:cxnLst/>
          <a:rect l="0" t="0" r="0" b="0"/>
          <a:pathLst>
            <a:path>
              <a:moveTo>
                <a:pt x="0" y="27425"/>
              </a:moveTo>
              <a:lnTo>
                <a:pt x="91709" y="2742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705064" y="2000000"/>
        <a:ext cx="4585" cy="4585"/>
      </dsp:txXfrm>
    </dsp:sp>
    <dsp:sp modelId="{9FB84C6E-B88B-9E43-A7A7-D4E2557D76B7}">
      <dsp:nvSpPr>
        <dsp:cNvPr id="0" name=""/>
        <dsp:cNvSpPr/>
      </dsp:nvSpPr>
      <dsp:spPr>
        <a:xfrm>
          <a:off x="9062" y="1851102"/>
          <a:ext cx="707606" cy="70760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Driver Touch</a:t>
          </a:r>
          <a:endParaRPr lang="en-US" sz="1400" kern="1200" dirty="0" smtClean="0"/>
        </a:p>
      </dsp:txBody>
      <dsp:txXfrm>
        <a:off x="112688" y="1954728"/>
        <a:ext cx="500354" cy="50035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5612E6-C760-EE48-828C-00964C02A17A}">
      <dsp:nvSpPr>
        <dsp:cNvPr id="0" name=""/>
        <dsp:cNvSpPr/>
      </dsp:nvSpPr>
      <dsp:spPr>
        <a:xfrm>
          <a:off x="-74270" y="788278"/>
          <a:ext cx="1366500" cy="141668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Snooze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Block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config2</a:t>
          </a:r>
          <a:endParaRPr lang="en-US" sz="1200" kern="1200" dirty="0"/>
        </a:p>
      </dsp:txBody>
      <dsp:txXfrm>
        <a:off x="125849" y="995746"/>
        <a:ext cx="966262" cy="1001745"/>
      </dsp:txXfrm>
    </dsp:sp>
    <dsp:sp modelId="{3958ACA8-4A66-4B45-9750-7192CCBFFF52}">
      <dsp:nvSpPr>
        <dsp:cNvPr id="0" name=""/>
        <dsp:cNvSpPr/>
      </dsp:nvSpPr>
      <dsp:spPr>
        <a:xfrm rot="45250">
          <a:off x="1292170" y="1467538"/>
          <a:ext cx="111268" cy="77611"/>
        </a:xfrm>
        <a:custGeom>
          <a:avLst/>
          <a:gdLst/>
          <a:ahLst/>
          <a:cxnLst/>
          <a:rect l="0" t="0" r="0" b="0"/>
          <a:pathLst>
            <a:path>
              <a:moveTo>
                <a:pt x="0" y="38805"/>
              </a:moveTo>
              <a:lnTo>
                <a:pt x="111268" y="3880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45022" y="1503562"/>
        <a:ext cx="5563" cy="5563"/>
      </dsp:txXfrm>
    </dsp:sp>
    <dsp:sp modelId="{0824E01C-4E75-5A4C-B284-9D19C5282B9E}">
      <dsp:nvSpPr>
        <dsp:cNvPr id="0" name=""/>
        <dsp:cNvSpPr/>
      </dsp:nvSpPr>
      <dsp:spPr>
        <a:xfrm>
          <a:off x="1403390" y="1013054"/>
          <a:ext cx="1001223" cy="10012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Driver Timer</a:t>
          </a:r>
        </a:p>
      </dsp:txBody>
      <dsp:txXfrm>
        <a:off x="1550016" y="1159680"/>
        <a:ext cx="707971" cy="70797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5612E6-C760-EE48-828C-00964C02A17A}">
      <dsp:nvSpPr>
        <dsp:cNvPr id="0" name=""/>
        <dsp:cNvSpPr/>
      </dsp:nvSpPr>
      <dsp:spPr>
        <a:xfrm>
          <a:off x="-74270" y="788278"/>
          <a:ext cx="1366500" cy="141668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Snooze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Block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config1</a:t>
          </a:r>
          <a:endParaRPr lang="en-US" sz="1200" kern="1200" dirty="0"/>
        </a:p>
      </dsp:txBody>
      <dsp:txXfrm>
        <a:off x="125849" y="995746"/>
        <a:ext cx="966262" cy="1001745"/>
      </dsp:txXfrm>
    </dsp:sp>
    <dsp:sp modelId="{3958ACA8-4A66-4B45-9750-7192CCBFFF52}">
      <dsp:nvSpPr>
        <dsp:cNvPr id="0" name=""/>
        <dsp:cNvSpPr/>
      </dsp:nvSpPr>
      <dsp:spPr>
        <a:xfrm rot="45250">
          <a:off x="1292170" y="1467538"/>
          <a:ext cx="111268" cy="77611"/>
        </a:xfrm>
        <a:custGeom>
          <a:avLst/>
          <a:gdLst/>
          <a:ahLst/>
          <a:cxnLst/>
          <a:rect l="0" t="0" r="0" b="0"/>
          <a:pathLst>
            <a:path>
              <a:moveTo>
                <a:pt x="0" y="38805"/>
              </a:moveTo>
              <a:lnTo>
                <a:pt x="111268" y="38805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45022" y="1503562"/>
        <a:ext cx="5563" cy="5563"/>
      </dsp:txXfrm>
    </dsp:sp>
    <dsp:sp modelId="{0824E01C-4E75-5A4C-B284-9D19C5282B9E}">
      <dsp:nvSpPr>
        <dsp:cNvPr id="0" name=""/>
        <dsp:cNvSpPr/>
      </dsp:nvSpPr>
      <dsp:spPr>
        <a:xfrm>
          <a:off x="1403390" y="1013054"/>
          <a:ext cx="1001223" cy="100122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Driver Timer</a:t>
          </a:r>
        </a:p>
      </dsp:txBody>
      <dsp:txXfrm>
        <a:off x="1550016" y="1159680"/>
        <a:ext cx="707971" cy="7079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40569"/>
            <a:ext cx="77724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181600"/>
            <a:ext cx="64008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C9D6-7EDB-A54B-9E50-D3BB6670016B}" type="datetimeFigureOut">
              <a:rPr lang="en-US" smtClean="0"/>
              <a:t>5/15/16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2AEF-5923-DC49-A0B9-9CDFB534E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32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C9D6-7EDB-A54B-9E50-D3BB6670016B}" type="datetimeFigureOut">
              <a:rPr lang="en-US" smtClean="0"/>
              <a:t>5/15/16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2AEF-5923-DC49-A0B9-9CDFB534E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97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66188"/>
            <a:ext cx="205740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66188"/>
            <a:ext cx="601980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C9D6-7EDB-A54B-9E50-D3BB6670016B}" type="datetimeFigureOut">
              <a:rPr lang="en-US" smtClean="0"/>
              <a:t>5/15/16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2AEF-5923-DC49-A0B9-9CDFB534E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5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C9D6-7EDB-A54B-9E50-D3BB6670016B}" type="datetimeFigureOut">
              <a:rPr lang="en-US" smtClean="0"/>
              <a:t>5/15/16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2AEF-5923-DC49-A0B9-9CDFB534E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68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875867"/>
            <a:ext cx="77724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75621"/>
            <a:ext cx="77724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C9D6-7EDB-A54B-9E50-D3BB6670016B}" type="datetimeFigureOut">
              <a:rPr lang="en-US" smtClean="0"/>
              <a:t>5/15/16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2AEF-5923-DC49-A0B9-9CDFB534E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80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33604"/>
            <a:ext cx="403860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33604"/>
            <a:ext cx="403860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C9D6-7EDB-A54B-9E50-D3BB6670016B}" type="datetimeFigureOut">
              <a:rPr lang="en-US" smtClean="0"/>
              <a:t>5/15/16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2AEF-5923-DC49-A0B9-9CDFB534E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04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46817"/>
            <a:ext cx="4040188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99833"/>
            <a:ext cx="4040188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2046817"/>
            <a:ext cx="4041775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2899833"/>
            <a:ext cx="4041775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C9D6-7EDB-A54B-9E50-D3BB6670016B}" type="datetimeFigureOut">
              <a:rPr lang="en-US" smtClean="0"/>
              <a:t>5/15/16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2AEF-5923-DC49-A0B9-9CDFB534E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447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C9D6-7EDB-A54B-9E50-D3BB6670016B}" type="datetimeFigureOut">
              <a:rPr lang="en-US" smtClean="0"/>
              <a:t>5/15/16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2AEF-5923-DC49-A0B9-9CDFB534E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008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C9D6-7EDB-A54B-9E50-D3BB6670016B}" type="datetimeFigureOut">
              <a:rPr lang="en-US" smtClean="0"/>
              <a:t>5/15/16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2AEF-5923-DC49-A0B9-9CDFB534E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9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364067"/>
            <a:ext cx="3008313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64070"/>
            <a:ext cx="5111750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913470"/>
            <a:ext cx="3008313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C9D6-7EDB-A54B-9E50-D3BB6670016B}" type="datetimeFigureOut">
              <a:rPr lang="en-US" smtClean="0"/>
              <a:t>5/15/16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2AEF-5923-DC49-A0B9-9CDFB534E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296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6400801"/>
            <a:ext cx="54864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17033"/>
            <a:ext cx="54864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7156452"/>
            <a:ext cx="54864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C9D6-7EDB-A54B-9E50-D3BB6670016B}" type="datetimeFigureOut">
              <a:rPr lang="en-US" smtClean="0"/>
              <a:t>5/15/16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2AEF-5923-DC49-A0B9-9CDFB534E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097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66184"/>
            <a:ext cx="82296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33604"/>
            <a:ext cx="82296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8475137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CC9D6-7EDB-A54B-9E50-D3BB6670016B}" type="datetimeFigureOut">
              <a:rPr lang="en-US" smtClean="0"/>
              <a:t>5/15/16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8475137"/>
            <a:ext cx="2895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8475137"/>
            <a:ext cx="2133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E2AEF-5923-DC49-A0B9-9CDFB534E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789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4" Type="http://schemas.openxmlformats.org/officeDocument/2006/relationships/diagramQuickStyle" Target="../diagrams/quickStyle2.xml"/><Relationship Id="rId5" Type="http://schemas.openxmlformats.org/officeDocument/2006/relationships/diagramColors" Target="../diagrams/colors2.xml"/><Relationship Id="rId6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4.xml"/><Relationship Id="rId20" Type="http://schemas.openxmlformats.org/officeDocument/2006/relationships/diagramColors" Target="../diagrams/colors6.xml"/><Relationship Id="rId21" Type="http://schemas.microsoft.com/office/2007/relationships/diagramDrawing" Target="../diagrams/drawing6.xml"/><Relationship Id="rId10" Type="http://schemas.openxmlformats.org/officeDocument/2006/relationships/diagramColors" Target="../diagrams/colors4.xml"/><Relationship Id="rId11" Type="http://schemas.microsoft.com/office/2007/relationships/diagramDrawing" Target="../diagrams/drawing4.xml"/><Relationship Id="rId12" Type="http://schemas.openxmlformats.org/officeDocument/2006/relationships/diagramData" Target="../diagrams/data5.xml"/><Relationship Id="rId13" Type="http://schemas.openxmlformats.org/officeDocument/2006/relationships/diagramLayout" Target="../diagrams/layout5.xml"/><Relationship Id="rId14" Type="http://schemas.openxmlformats.org/officeDocument/2006/relationships/diagramQuickStyle" Target="../diagrams/quickStyle5.xml"/><Relationship Id="rId15" Type="http://schemas.openxmlformats.org/officeDocument/2006/relationships/diagramColors" Target="../diagrams/colors5.xml"/><Relationship Id="rId16" Type="http://schemas.microsoft.com/office/2007/relationships/diagramDrawing" Target="../diagrams/drawing5.xml"/><Relationship Id="rId17" Type="http://schemas.openxmlformats.org/officeDocument/2006/relationships/diagramData" Target="../diagrams/data6.xml"/><Relationship Id="rId18" Type="http://schemas.openxmlformats.org/officeDocument/2006/relationships/diagramLayout" Target="../diagrams/layout6.xml"/><Relationship Id="rId19" Type="http://schemas.openxmlformats.org/officeDocument/2006/relationships/diagramQuickStyle" Target="../diagrams/quickStyle6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7" Type="http://schemas.openxmlformats.org/officeDocument/2006/relationships/diagramData" Target="../diagrams/data4.xml"/><Relationship Id="rId8" Type="http://schemas.openxmlformats.org/officeDocument/2006/relationships/diagramLayout" Target="../diagrams/layout4.xml"/></Relationships>
</file>

<file path=ppt/slides/_rels/slide4.xml.rels><?xml version="1.0" encoding="UTF-8" standalone="yes"?>
<Relationships xmlns="http://schemas.openxmlformats.org/package/2006/relationships"><Relationship Id="rId11" Type="http://schemas.microsoft.com/office/2007/relationships/diagramDrawing" Target="../diagrams/drawing8.xml"/><Relationship Id="rId12" Type="http://schemas.openxmlformats.org/officeDocument/2006/relationships/diagramData" Target="../diagrams/data9.xml"/><Relationship Id="rId13" Type="http://schemas.openxmlformats.org/officeDocument/2006/relationships/diagramLayout" Target="../diagrams/layout9.xml"/><Relationship Id="rId14" Type="http://schemas.openxmlformats.org/officeDocument/2006/relationships/diagramQuickStyle" Target="../diagrams/quickStyle9.xml"/><Relationship Id="rId15" Type="http://schemas.openxmlformats.org/officeDocument/2006/relationships/diagramColors" Target="../diagrams/colors9.xml"/><Relationship Id="rId16" Type="http://schemas.microsoft.com/office/2007/relationships/diagramDrawing" Target="../diagrams/drawing9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7.xml"/><Relationship Id="rId3" Type="http://schemas.openxmlformats.org/officeDocument/2006/relationships/diagramLayout" Target="../diagrams/layout7.xml"/><Relationship Id="rId4" Type="http://schemas.openxmlformats.org/officeDocument/2006/relationships/diagramQuickStyle" Target="../diagrams/quickStyle7.xml"/><Relationship Id="rId5" Type="http://schemas.openxmlformats.org/officeDocument/2006/relationships/diagramColors" Target="../diagrams/colors7.xml"/><Relationship Id="rId6" Type="http://schemas.microsoft.com/office/2007/relationships/diagramDrawing" Target="../diagrams/drawing7.xml"/><Relationship Id="rId7" Type="http://schemas.openxmlformats.org/officeDocument/2006/relationships/diagramData" Target="../diagrams/data8.xml"/><Relationship Id="rId8" Type="http://schemas.openxmlformats.org/officeDocument/2006/relationships/diagramLayout" Target="../diagrams/layout8.xml"/><Relationship Id="rId9" Type="http://schemas.openxmlformats.org/officeDocument/2006/relationships/diagramQuickStyle" Target="../diagrams/quickStyle8.xml"/><Relationship Id="rId10" Type="http://schemas.openxmlformats.org/officeDocument/2006/relationships/diagramColors" Target="../diagrams/colors8.xml"/></Relationships>
</file>

<file path=ppt/slides/_rels/slide5.xml.rels><?xml version="1.0" encoding="UTF-8" standalone="yes"?>
<Relationships xmlns="http://schemas.openxmlformats.org/package/2006/relationships"><Relationship Id="rId11" Type="http://schemas.microsoft.com/office/2007/relationships/diagramDrawing" Target="../diagrams/drawing11.xml"/><Relationship Id="rId12" Type="http://schemas.openxmlformats.org/officeDocument/2006/relationships/diagramData" Target="../diagrams/data12.xml"/><Relationship Id="rId13" Type="http://schemas.openxmlformats.org/officeDocument/2006/relationships/diagramLayout" Target="../diagrams/layout12.xml"/><Relationship Id="rId14" Type="http://schemas.openxmlformats.org/officeDocument/2006/relationships/diagramQuickStyle" Target="../diagrams/quickStyle12.xml"/><Relationship Id="rId15" Type="http://schemas.openxmlformats.org/officeDocument/2006/relationships/diagramColors" Target="../diagrams/colors12.xml"/><Relationship Id="rId16" Type="http://schemas.microsoft.com/office/2007/relationships/diagramDrawing" Target="../diagrams/drawing1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0.xml"/><Relationship Id="rId3" Type="http://schemas.openxmlformats.org/officeDocument/2006/relationships/diagramLayout" Target="../diagrams/layout10.xml"/><Relationship Id="rId4" Type="http://schemas.openxmlformats.org/officeDocument/2006/relationships/diagramQuickStyle" Target="../diagrams/quickStyle10.xml"/><Relationship Id="rId5" Type="http://schemas.openxmlformats.org/officeDocument/2006/relationships/diagramColors" Target="../diagrams/colors10.xml"/><Relationship Id="rId6" Type="http://schemas.microsoft.com/office/2007/relationships/diagramDrawing" Target="../diagrams/drawing10.xml"/><Relationship Id="rId7" Type="http://schemas.openxmlformats.org/officeDocument/2006/relationships/diagramData" Target="../diagrams/data11.xml"/><Relationship Id="rId8" Type="http://schemas.openxmlformats.org/officeDocument/2006/relationships/diagramLayout" Target="../diagrams/layout11.xml"/><Relationship Id="rId9" Type="http://schemas.openxmlformats.org/officeDocument/2006/relationships/diagramQuickStyle" Target="../diagrams/quickStyle11.xml"/><Relationship Id="rId10" Type="http://schemas.openxmlformats.org/officeDocument/2006/relationships/diagramColors" Target="../diagrams/colors11.xml"/></Relationships>
</file>

<file path=ppt/slides/_rels/slide6.xml.rels><?xml version="1.0" encoding="UTF-8" standalone="yes"?>
<Relationships xmlns="http://schemas.openxmlformats.org/package/2006/relationships"><Relationship Id="rId11" Type="http://schemas.microsoft.com/office/2007/relationships/diagramDrawing" Target="../diagrams/drawing14.xml"/><Relationship Id="rId12" Type="http://schemas.openxmlformats.org/officeDocument/2006/relationships/diagramData" Target="../diagrams/data15.xml"/><Relationship Id="rId13" Type="http://schemas.openxmlformats.org/officeDocument/2006/relationships/diagramLayout" Target="../diagrams/layout15.xml"/><Relationship Id="rId14" Type="http://schemas.openxmlformats.org/officeDocument/2006/relationships/diagramQuickStyle" Target="../diagrams/quickStyle15.xml"/><Relationship Id="rId15" Type="http://schemas.openxmlformats.org/officeDocument/2006/relationships/diagramColors" Target="../diagrams/colors15.xml"/><Relationship Id="rId16" Type="http://schemas.microsoft.com/office/2007/relationships/diagramDrawing" Target="../diagrams/drawing15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3.xml"/><Relationship Id="rId3" Type="http://schemas.openxmlformats.org/officeDocument/2006/relationships/diagramLayout" Target="../diagrams/layout13.xml"/><Relationship Id="rId4" Type="http://schemas.openxmlformats.org/officeDocument/2006/relationships/diagramQuickStyle" Target="../diagrams/quickStyle13.xml"/><Relationship Id="rId5" Type="http://schemas.openxmlformats.org/officeDocument/2006/relationships/diagramColors" Target="../diagrams/colors13.xml"/><Relationship Id="rId6" Type="http://schemas.microsoft.com/office/2007/relationships/diagramDrawing" Target="../diagrams/drawing13.xml"/><Relationship Id="rId7" Type="http://schemas.openxmlformats.org/officeDocument/2006/relationships/diagramData" Target="../diagrams/data14.xml"/><Relationship Id="rId8" Type="http://schemas.openxmlformats.org/officeDocument/2006/relationships/diagramLayout" Target="../diagrams/layout14.xml"/><Relationship Id="rId9" Type="http://schemas.openxmlformats.org/officeDocument/2006/relationships/diagramQuickStyle" Target="../diagrams/quickStyle14.xml"/><Relationship Id="rId10" Type="http://schemas.openxmlformats.org/officeDocument/2006/relationships/diagramColors" Target="../diagrams/colors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127585716"/>
              </p:ext>
            </p:extLst>
          </p:nvPr>
        </p:nvGraphicFramePr>
        <p:xfrm>
          <a:off x="0" y="3"/>
          <a:ext cx="9144000" cy="9143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-25658" y="3125302"/>
            <a:ext cx="9169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Library Structure Overview:</a:t>
            </a:r>
          </a:p>
        </p:txBody>
      </p:sp>
    </p:spTree>
    <p:extLst>
      <p:ext uri="{BB962C8B-B14F-4D97-AF65-F5344CB8AC3E}">
        <p14:creationId xmlns:p14="http://schemas.microsoft.com/office/powerpoint/2010/main" val="807645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37473025"/>
              </p:ext>
            </p:extLst>
          </p:nvPr>
        </p:nvGraphicFramePr>
        <p:xfrm>
          <a:off x="2790623" y="-689824"/>
          <a:ext cx="6259309" cy="8341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-12830" y="-45099"/>
            <a:ext cx="5578402" cy="7355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</a:t>
            </a:r>
            <a:r>
              <a:rPr lang="en-US" sz="2000" b="1" dirty="0" smtClean="0"/>
              <a:t>etailed view of the Driver to </a:t>
            </a:r>
            <a:r>
              <a:rPr lang="en-US" sz="2000" b="1" dirty="0" err="1" smtClean="0"/>
              <a:t>SnoozeBlock</a:t>
            </a:r>
            <a:r>
              <a:rPr lang="en-US" sz="2000" b="1" dirty="0" smtClean="0"/>
              <a:t> inheritance. </a:t>
            </a:r>
          </a:p>
          <a:p>
            <a:endParaRPr lang="en-US" dirty="0" smtClean="0"/>
          </a:p>
          <a:p>
            <a:r>
              <a:rPr lang="en-US" b="1" dirty="0" smtClean="0"/>
              <a:t>Drivers:</a:t>
            </a:r>
          </a:p>
          <a:p>
            <a:r>
              <a:rPr lang="en-US" dirty="0" smtClean="0"/>
              <a:t>These core driver libraries (timer, </a:t>
            </a:r>
          </a:p>
          <a:p>
            <a:r>
              <a:rPr lang="en-US" dirty="0" smtClean="0"/>
              <a:t>digital, compare, alarm, touch) </a:t>
            </a:r>
          </a:p>
          <a:p>
            <a:r>
              <a:rPr lang="en-US" dirty="0" smtClean="0"/>
              <a:t>can be used by any Teensy </a:t>
            </a:r>
          </a:p>
          <a:p>
            <a:r>
              <a:rPr lang="en-US" dirty="0" smtClean="0"/>
              <a:t>version.</a:t>
            </a:r>
          </a:p>
          <a:p>
            <a:endParaRPr lang="en-US" dirty="0"/>
          </a:p>
          <a:p>
            <a:r>
              <a:rPr lang="en-US" dirty="0" smtClean="0"/>
              <a:t>User </a:t>
            </a:r>
            <a:r>
              <a:rPr lang="en-US" dirty="0"/>
              <a:t>D</a:t>
            </a:r>
            <a:r>
              <a:rPr lang="en-US" dirty="0" smtClean="0"/>
              <a:t>efined </a:t>
            </a:r>
            <a:r>
              <a:rPr lang="en-US" dirty="0"/>
              <a:t>D</a:t>
            </a:r>
            <a:r>
              <a:rPr lang="en-US" dirty="0" smtClean="0"/>
              <a:t>river - can be </a:t>
            </a:r>
          </a:p>
          <a:p>
            <a:r>
              <a:rPr lang="en-US" dirty="0" smtClean="0"/>
              <a:t>any new driver that is added.  </a:t>
            </a:r>
          </a:p>
          <a:p>
            <a:r>
              <a:rPr lang="en-US" dirty="0" smtClean="0"/>
              <a:t>These drivers can be specific to the </a:t>
            </a:r>
          </a:p>
          <a:p>
            <a:r>
              <a:rPr lang="en-US" dirty="0" smtClean="0"/>
              <a:t>chip since all </a:t>
            </a:r>
            <a:r>
              <a:rPr lang="en-US" dirty="0" err="1" smtClean="0"/>
              <a:t>kinetis</a:t>
            </a:r>
            <a:r>
              <a:rPr lang="en-US" dirty="0" smtClean="0"/>
              <a:t> processors have their own </a:t>
            </a:r>
          </a:p>
          <a:p>
            <a:r>
              <a:rPr lang="en-US" dirty="0" smtClean="0"/>
              <a:t>wakeup or low power options.</a:t>
            </a:r>
          </a:p>
          <a:p>
            <a:endParaRPr lang="en-US" dirty="0"/>
          </a:p>
          <a:p>
            <a:r>
              <a:rPr lang="en-US" b="1" dirty="0" err="1" smtClean="0"/>
              <a:t>SnoozeBlock</a:t>
            </a:r>
            <a:r>
              <a:rPr lang="en-US" b="1" dirty="0" smtClean="0"/>
              <a:t>:</a:t>
            </a:r>
          </a:p>
          <a:p>
            <a:r>
              <a:rPr lang="en-US" dirty="0" smtClean="0"/>
              <a:t>The glue that connects the </a:t>
            </a:r>
          </a:p>
          <a:p>
            <a:r>
              <a:rPr lang="en-US" dirty="0" smtClean="0"/>
              <a:t>drivers to the sleeping </a:t>
            </a:r>
          </a:p>
          <a:p>
            <a:r>
              <a:rPr lang="en-US" dirty="0"/>
              <a:t>o</a:t>
            </a:r>
            <a:r>
              <a:rPr lang="en-US" dirty="0" smtClean="0"/>
              <a:t>perations in the Snooze </a:t>
            </a:r>
          </a:p>
          <a:p>
            <a:r>
              <a:rPr lang="en-US" dirty="0" smtClean="0"/>
              <a:t>Class. Drivers inherit from the </a:t>
            </a:r>
          </a:p>
          <a:p>
            <a:r>
              <a:rPr lang="en-US" dirty="0" err="1" smtClean="0"/>
              <a:t>SnoozeBlock</a:t>
            </a:r>
            <a:r>
              <a:rPr lang="en-US" dirty="0" smtClean="0"/>
              <a:t> which provides the </a:t>
            </a:r>
          </a:p>
          <a:p>
            <a:r>
              <a:rPr lang="en-US" dirty="0"/>
              <a:t>d</a:t>
            </a:r>
            <a:r>
              <a:rPr lang="en-US" dirty="0" smtClean="0"/>
              <a:t>rivers before and after hooks (virtual functions). </a:t>
            </a:r>
          </a:p>
          <a:p>
            <a:r>
              <a:rPr lang="en-US" dirty="0" smtClean="0"/>
              <a:t>These hooks run the drivers before and after sleep </a:t>
            </a:r>
          </a:p>
          <a:p>
            <a:r>
              <a:rPr lang="en-US" dirty="0" smtClean="0"/>
              <a:t>modes or the REDUCED_CPU_BLOCK macro.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23529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885774523"/>
              </p:ext>
            </p:extLst>
          </p:nvPr>
        </p:nvGraphicFramePr>
        <p:xfrm>
          <a:off x="51899" y="-116960"/>
          <a:ext cx="4787958" cy="5096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74236351"/>
              </p:ext>
            </p:extLst>
          </p:nvPr>
        </p:nvGraphicFramePr>
        <p:xfrm>
          <a:off x="5143454" y="4643850"/>
          <a:ext cx="3956990" cy="5096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246944842"/>
              </p:ext>
            </p:extLst>
          </p:nvPr>
        </p:nvGraphicFramePr>
        <p:xfrm>
          <a:off x="4285485" y="50845"/>
          <a:ext cx="4787958" cy="50968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4283076752"/>
              </p:ext>
            </p:extLst>
          </p:nvPr>
        </p:nvGraphicFramePr>
        <p:xfrm>
          <a:off x="2873745" y="3384477"/>
          <a:ext cx="3668736" cy="365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-46013" y="6039281"/>
            <a:ext cx="543446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Drivers inherit from </a:t>
            </a:r>
            <a:r>
              <a:rPr lang="en-US" dirty="0" err="1" smtClean="0"/>
              <a:t>SnoozeBlocks</a:t>
            </a:r>
            <a:r>
              <a:rPr lang="en-US" dirty="0" smtClean="0"/>
              <a:t>  </a:t>
            </a:r>
          </a:p>
          <a:p>
            <a:r>
              <a:rPr lang="en-US" dirty="0" smtClean="0"/>
              <a:t>which get passed to the Snooze class. </a:t>
            </a:r>
          </a:p>
          <a:p>
            <a:endParaRPr lang="en-US" dirty="0" smtClean="0"/>
          </a:p>
          <a:p>
            <a:r>
              <a:rPr lang="en-US" dirty="0" smtClean="0"/>
              <a:t>Now the Snooze class can use those drivers to wakeup</a:t>
            </a:r>
          </a:p>
          <a:p>
            <a:r>
              <a:rPr lang="en-US" dirty="0"/>
              <a:t>t</a:t>
            </a:r>
            <a:r>
              <a:rPr lang="en-US" dirty="0" smtClean="0"/>
              <a:t>he teensy sleep modes. </a:t>
            </a:r>
          </a:p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86419" y="55661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1" name="Down Arrow 20"/>
          <p:cNvSpPr/>
          <p:nvPr/>
        </p:nvSpPr>
        <p:spPr>
          <a:xfrm rot="19220038">
            <a:off x="3059715" y="3043830"/>
            <a:ext cx="646176" cy="83875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 rot="2019874">
            <a:off x="5455738" y="3351515"/>
            <a:ext cx="646176" cy="44328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 rot="7943671">
            <a:off x="5866777" y="6421772"/>
            <a:ext cx="646176" cy="63648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54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L-Shape 38"/>
          <p:cNvSpPr/>
          <p:nvPr/>
        </p:nvSpPr>
        <p:spPr>
          <a:xfrm>
            <a:off x="10113" y="2379937"/>
            <a:ext cx="7060515" cy="6764063"/>
          </a:xfrm>
          <a:prstGeom prst="corner">
            <a:avLst>
              <a:gd name="adj1" fmla="val 81210"/>
              <a:gd name="adj2" fmla="val 31907"/>
            </a:avLst>
          </a:prstGeom>
          <a:solidFill>
            <a:srgbClr val="F7964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172480"/>
              </p:ext>
            </p:extLst>
          </p:nvPr>
        </p:nvGraphicFramePr>
        <p:xfrm>
          <a:off x="6414912" y="486007"/>
          <a:ext cx="2678136" cy="1815540"/>
        </p:xfrm>
        <a:graphic>
          <a:graphicData uri="http://schemas.openxmlformats.org/drawingml/2006/table">
            <a:tbl>
              <a:tblPr/>
              <a:tblGrid>
                <a:gridCol w="2678136"/>
              </a:tblGrid>
              <a:tr h="18155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T="60960" marB="60960"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mpd="sng">
                      <a:solidFill>
                        <a:scrgbClr r="0" g="0" b="0"/>
                      </a:solidFill>
                      <a:prstDash val="solid"/>
                    </a:lnR>
                    <a:lnT w="12700" cmpd="sng">
                      <a:solidFill>
                        <a:scrgbClr r="0" g="0" b="0"/>
                      </a:solidFill>
                      <a:prstDash val="solid"/>
                    </a:lnT>
                    <a:lnB w="12700" cmpd="sng">
                      <a:solidFill>
                        <a:scrgbClr r="0" g="0" b="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543841"/>
              </p:ext>
            </p:extLst>
          </p:nvPr>
        </p:nvGraphicFramePr>
        <p:xfrm>
          <a:off x="62735" y="85003"/>
          <a:ext cx="5986495" cy="2247900"/>
        </p:xfrm>
        <a:graphic>
          <a:graphicData uri="http://schemas.openxmlformats.org/drawingml/2006/table">
            <a:tbl>
              <a:tblPr/>
              <a:tblGrid>
                <a:gridCol w="5986495"/>
              </a:tblGrid>
              <a:tr h="224790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T="60960" marB="60960"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mpd="sng">
                      <a:solidFill>
                        <a:scrgbClr r="0" g="0" b="0"/>
                      </a:solidFill>
                      <a:prstDash val="solid"/>
                    </a:lnR>
                    <a:lnT w="12700" cmpd="sng">
                      <a:solidFill>
                        <a:scrgbClr r="0" g="0" b="0"/>
                      </a:solidFill>
                      <a:prstDash val="solid"/>
                    </a:lnT>
                    <a:lnB w="12700" cmpd="sng">
                      <a:solidFill>
                        <a:scrgbClr r="0" g="0" b="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781107664"/>
              </p:ext>
            </p:extLst>
          </p:nvPr>
        </p:nvGraphicFramePr>
        <p:xfrm>
          <a:off x="125447" y="-316459"/>
          <a:ext cx="2322081" cy="3027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Equal 7"/>
          <p:cNvSpPr/>
          <p:nvPr/>
        </p:nvSpPr>
        <p:spPr>
          <a:xfrm>
            <a:off x="2447528" y="758497"/>
            <a:ext cx="914400" cy="1219200"/>
          </a:xfrm>
          <a:prstGeom prst="mathEqual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3401139071"/>
              </p:ext>
            </p:extLst>
          </p:nvPr>
        </p:nvGraphicFramePr>
        <p:xfrm>
          <a:off x="3551500" y="-115119"/>
          <a:ext cx="2322081" cy="3027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501014" y="6088875"/>
            <a:ext cx="184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9" name="Notched Right Arrow 18"/>
          <p:cNvSpPr/>
          <p:nvPr/>
        </p:nvSpPr>
        <p:spPr>
          <a:xfrm>
            <a:off x="5947045" y="953288"/>
            <a:ext cx="548268" cy="924679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6" name="Diagram 35"/>
          <p:cNvGraphicFramePr/>
          <p:nvPr>
            <p:extLst>
              <p:ext uri="{D42A27DB-BD31-4B8C-83A1-F6EECF244321}">
                <p14:modId xmlns:p14="http://schemas.microsoft.com/office/powerpoint/2010/main" val="2355441847"/>
              </p:ext>
            </p:extLst>
          </p:nvPr>
        </p:nvGraphicFramePr>
        <p:xfrm>
          <a:off x="6600981" y="-140838"/>
          <a:ext cx="2322081" cy="3027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-10720" y="2379937"/>
            <a:ext cx="6940250" cy="6740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643820"/>
                </a:solidFill>
                <a:latin typeface="Menlo-Regular"/>
              </a:rPr>
              <a:t>#include </a:t>
            </a:r>
            <a:r>
              <a:rPr lang="en-US" sz="1200" dirty="0" smtClean="0">
                <a:solidFill>
                  <a:srgbClr val="C41A16"/>
                </a:solidFill>
                <a:latin typeface="Menlo-Regular"/>
              </a:rPr>
              <a:t>&lt;</a:t>
            </a:r>
            <a:r>
              <a:rPr lang="en-US" sz="1200" dirty="0" err="1" smtClean="0">
                <a:solidFill>
                  <a:srgbClr val="C41A16"/>
                </a:solidFill>
                <a:latin typeface="Menlo-Regular"/>
              </a:rPr>
              <a:t>Snooze.h</a:t>
            </a:r>
            <a:r>
              <a:rPr lang="en-US" sz="1200" dirty="0" smtClean="0">
                <a:solidFill>
                  <a:srgbClr val="C41A16"/>
                </a:solidFill>
                <a:latin typeface="Menlo-Regular"/>
              </a:rPr>
              <a:t>&gt;</a:t>
            </a:r>
            <a:endParaRPr lang="en-US" sz="12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sz="1200" dirty="0" smtClean="0">
                <a:solidFill>
                  <a:srgbClr val="007400"/>
                </a:solidFill>
                <a:latin typeface="Menlo-Regular"/>
              </a:rPr>
              <a:t>// Load drivers</a:t>
            </a:r>
            <a:endParaRPr lang="en-US" sz="12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sz="1200" dirty="0" err="1" smtClean="0">
                <a:solidFill>
                  <a:srgbClr val="3F6E74"/>
                </a:solidFill>
                <a:latin typeface="Menlo-Regular"/>
              </a:rPr>
              <a:t>SnoozeDigital</a:t>
            </a:r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 digital;</a:t>
            </a:r>
          </a:p>
          <a:p>
            <a:r>
              <a:rPr lang="en-US" sz="1200" dirty="0" err="1" smtClean="0">
                <a:solidFill>
                  <a:srgbClr val="3F6E74"/>
                </a:solidFill>
                <a:latin typeface="Menlo-Regular"/>
              </a:rPr>
              <a:t>SnoozeTimer</a:t>
            </a:r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   timer;</a:t>
            </a:r>
          </a:p>
          <a:p>
            <a:r>
              <a:rPr lang="en-US" sz="1200" dirty="0" err="1" smtClean="0">
                <a:solidFill>
                  <a:srgbClr val="3F6E74"/>
                </a:solidFill>
                <a:latin typeface="Menlo-Regular"/>
              </a:rPr>
              <a:t>SnoozeTimer</a:t>
            </a:r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   alarm;</a:t>
            </a:r>
          </a:p>
          <a:p>
            <a:r>
              <a:rPr lang="en-US" sz="1200" dirty="0" err="1" smtClean="0">
                <a:solidFill>
                  <a:srgbClr val="3F6E74"/>
                </a:solidFill>
                <a:latin typeface="Menlo-Regular"/>
              </a:rPr>
              <a:t>SnoozeTimer</a:t>
            </a:r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   touch;</a:t>
            </a:r>
          </a:p>
          <a:p>
            <a:endParaRPr lang="en-US" sz="12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sz="1200" dirty="0" smtClean="0">
                <a:solidFill>
                  <a:srgbClr val="007400"/>
                </a:solidFill>
                <a:latin typeface="Menlo-Regular"/>
              </a:rPr>
              <a:t>// install drivers to </a:t>
            </a:r>
            <a:r>
              <a:rPr lang="en-US" sz="1200" dirty="0" err="1" smtClean="0">
                <a:solidFill>
                  <a:srgbClr val="007400"/>
                </a:solidFill>
                <a:latin typeface="Menlo-Regular"/>
              </a:rPr>
              <a:t>SnoozeBlocks</a:t>
            </a:r>
            <a:endParaRPr lang="en-US" sz="12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sz="1200" dirty="0" err="1" smtClean="0">
                <a:solidFill>
                  <a:srgbClr val="3F6E74"/>
                </a:solidFill>
                <a:latin typeface="Menlo-Regular"/>
              </a:rPr>
              <a:t>SnoozeBlock</a:t>
            </a:r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 config1(</a:t>
            </a:r>
            <a:r>
              <a:rPr lang="en-US" sz="1200" dirty="0" smtClean="0">
                <a:solidFill>
                  <a:srgbClr val="3F6E74"/>
                </a:solidFill>
                <a:latin typeface="Menlo-Regular"/>
              </a:rPr>
              <a:t>digital</a:t>
            </a:r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200" dirty="0" smtClean="0">
                <a:solidFill>
                  <a:srgbClr val="3F6E74"/>
                </a:solidFill>
                <a:latin typeface="Menlo-Regular"/>
              </a:rPr>
              <a:t>alarm</a:t>
            </a:r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200" dirty="0" smtClean="0">
                <a:solidFill>
                  <a:srgbClr val="3F6E74"/>
                </a:solidFill>
                <a:latin typeface="Menlo-Regular"/>
              </a:rPr>
              <a:t>touch</a:t>
            </a:r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200" dirty="0" err="1" smtClean="0">
                <a:solidFill>
                  <a:srgbClr val="3F6E74"/>
                </a:solidFill>
                <a:latin typeface="Menlo-Regular"/>
              </a:rPr>
              <a:t>SnoozeBlock</a:t>
            </a:r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 config2(</a:t>
            </a:r>
            <a:r>
              <a:rPr lang="en-US" sz="1200" dirty="0" smtClean="0">
                <a:solidFill>
                  <a:srgbClr val="3F6E74"/>
                </a:solidFill>
                <a:latin typeface="Menlo-Regular"/>
              </a:rPr>
              <a:t>timer</a:t>
            </a:r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endParaRPr lang="en-US" sz="12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sz="1200" dirty="0" smtClean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 setup() {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200" dirty="0" smtClean="0">
                <a:solidFill>
                  <a:srgbClr val="007400"/>
                </a:solidFill>
                <a:latin typeface="Menlo-Regular"/>
              </a:rPr>
              <a:t>// digital pin driver </a:t>
            </a:r>
            <a:r>
              <a:rPr lang="en-US" sz="1200" dirty="0" err="1" smtClean="0">
                <a:solidFill>
                  <a:srgbClr val="007400"/>
                </a:solidFill>
                <a:latin typeface="Menlo-Regular"/>
              </a:rPr>
              <a:t>configs</a:t>
            </a:r>
            <a:endParaRPr lang="en-US" sz="12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200" dirty="0" err="1" smtClean="0">
                <a:solidFill>
                  <a:srgbClr val="3F6E74"/>
                </a:solidFill>
                <a:latin typeface="Menlo-Regular"/>
              </a:rPr>
              <a:t>digital</a:t>
            </a:r>
            <a:r>
              <a:rPr lang="en-US" sz="1200" dirty="0" err="1" smtClean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sz="1200" dirty="0" err="1" smtClean="0">
                <a:solidFill>
                  <a:srgbClr val="26474B"/>
                </a:solidFill>
                <a:latin typeface="Menlo-Regular"/>
              </a:rPr>
              <a:t>pinMode</a:t>
            </a:r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200" dirty="0" smtClean="0">
                <a:solidFill>
                  <a:srgbClr val="1C00CF"/>
                </a:solidFill>
                <a:latin typeface="Menlo-Regular"/>
              </a:rPr>
              <a:t>21</a:t>
            </a:r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200" dirty="0" smtClean="0">
                <a:solidFill>
                  <a:srgbClr val="643820"/>
                </a:solidFill>
                <a:latin typeface="Menlo-Regular"/>
              </a:rPr>
              <a:t>INPUT_PULLUP</a:t>
            </a:r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200" dirty="0" smtClean="0">
                <a:solidFill>
                  <a:srgbClr val="643820"/>
                </a:solidFill>
                <a:latin typeface="Menlo-Regular"/>
              </a:rPr>
              <a:t>RISING</a:t>
            </a:r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);</a:t>
            </a:r>
            <a:r>
              <a:rPr lang="en-US" sz="1200" dirty="0" smtClean="0">
                <a:solidFill>
                  <a:srgbClr val="007400"/>
                </a:solidFill>
                <a:latin typeface="Menlo-Regular"/>
              </a:rPr>
              <a:t>//pin, mode, type</a:t>
            </a:r>
            <a:endParaRPr lang="en-US" sz="12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200" dirty="0" err="1" smtClean="0">
                <a:solidFill>
                  <a:srgbClr val="3F6E74"/>
                </a:solidFill>
                <a:latin typeface="Menlo-Regular"/>
              </a:rPr>
              <a:t>digital</a:t>
            </a:r>
            <a:r>
              <a:rPr lang="en-US" sz="1200" dirty="0" err="1" smtClean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sz="1200" dirty="0" err="1" smtClean="0">
                <a:solidFill>
                  <a:srgbClr val="26474B"/>
                </a:solidFill>
                <a:latin typeface="Menlo-Regular"/>
              </a:rPr>
              <a:t>pinMode</a:t>
            </a:r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200" dirty="0" smtClean="0">
                <a:solidFill>
                  <a:srgbClr val="1C00CF"/>
                </a:solidFill>
                <a:latin typeface="Menlo-Regular"/>
              </a:rPr>
              <a:t>22</a:t>
            </a:r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200" dirty="0" smtClean="0">
                <a:solidFill>
                  <a:srgbClr val="643820"/>
                </a:solidFill>
                <a:latin typeface="Menlo-Regular"/>
              </a:rPr>
              <a:t>INPUT_PULLUP</a:t>
            </a:r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200" dirty="0" smtClean="0">
                <a:solidFill>
                  <a:srgbClr val="643820"/>
                </a:solidFill>
                <a:latin typeface="Menlo-Regular"/>
              </a:rPr>
              <a:t>RISING</a:t>
            </a:r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);</a:t>
            </a:r>
            <a:r>
              <a:rPr lang="en-US" sz="1200" dirty="0" smtClean="0">
                <a:solidFill>
                  <a:srgbClr val="007400"/>
                </a:solidFill>
                <a:latin typeface="Menlo-Regular"/>
              </a:rPr>
              <a:t>//pin, mode, type</a:t>
            </a:r>
            <a:endParaRPr lang="en-US" sz="12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    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200" dirty="0" smtClean="0">
                <a:solidFill>
                  <a:srgbClr val="007400"/>
                </a:solidFill>
                <a:latin typeface="Menlo-Regular"/>
              </a:rPr>
              <a:t>// low power timer driver </a:t>
            </a:r>
            <a:r>
              <a:rPr lang="en-US" sz="1200" dirty="0" err="1" smtClean="0">
                <a:solidFill>
                  <a:srgbClr val="007400"/>
                </a:solidFill>
                <a:latin typeface="Menlo-Regular"/>
              </a:rPr>
              <a:t>config</a:t>
            </a:r>
            <a:endParaRPr lang="en-US" sz="12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200" dirty="0" err="1" smtClean="0">
                <a:solidFill>
                  <a:srgbClr val="3F6E74"/>
                </a:solidFill>
                <a:latin typeface="Menlo-Regular"/>
              </a:rPr>
              <a:t>timer</a:t>
            </a:r>
            <a:r>
              <a:rPr lang="en-US" sz="1200" dirty="0" err="1" smtClean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sz="1200" dirty="0" err="1" smtClean="0">
                <a:solidFill>
                  <a:srgbClr val="26474B"/>
                </a:solidFill>
                <a:latin typeface="Menlo-Regular"/>
              </a:rPr>
              <a:t>setTimer</a:t>
            </a:r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200" dirty="0" smtClean="0">
                <a:solidFill>
                  <a:srgbClr val="1C00CF"/>
                </a:solidFill>
                <a:latin typeface="Menlo-Regular"/>
              </a:rPr>
              <a:t>5000</a:t>
            </a:r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);</a:t>
            </a:r>
            <a:r>
              <a:rPr lang="en-US" sz="1200" dirty="0" smtClean="0">
                <a:solidFill>
                  <a:srgbClr val="007400"/>
                </a:solidFill>
                <a:latin typeface="Menlo-Regular"/>
              </a:rPr>
              <a:t>// milliseconds</a:t>
            </a:r>
            <a:endParaRPr lang="en-US" sz="12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    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200" dirty="0" smtClean="0">
                <a:solidFill>
                  <a:srgbClr val="007400"/>
                </a:solidFill>
                <a:latin typeface="Menlo-Regular"/>
              </a:rPr>
              <a:t>// </a:t>
            </a:r>
            <a:r>
              <a:rPr lang="en-US" sz="1200" dirty="0" err="1" smtClean="0">
                <a:solidFill>
                  <a:srgbClr val="007400"/>
                </a:solidFill>
                <a:latin typeface="Menlo-Regular"/>
              </a:rPr>
              <a:t>rtc</a:t>
            </a:r>
            <a:r>
              <a:rPr lang="en-US" sz="1200" dirty="0" smtClean="0">
                <a:solidFill>
                  <a:srgbClr val="007400"/>
                </a:solidFill>
                <a:latin typeface="Menlo-Regular"/>
              </a:rPr>
              <a:t> alarm driver </a:t>
            </a:r>
            <a:r>
              <a:rPr lang="en-US" sz="1200" dirty="0" err="1" smtClean="0">
                <a:solidFill>
                  <a:srgbClr val="007400"/>
                </a:solidFill>
                <a:latin typeface="Menlo-Regular"/>
              </a:rPr>
              <a:t>config</a:t>
            </a:r>
            <a:endParaRPr lang="en-US" sz="12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200" dirty="0" err="1" smtClean="0">
                <a:solidFill>
                  <a:srgbClr val="3F6E74"/>
                </a:solidFill>
                <a:latin typeface="Menlo-Regular"/>
              </a:rPr>
              <a:t>alarm</a:t>
            </a:r>
            <a:r>
              <a:rPr lang="en-US" sz="1200" dirty="0" err="1" smtClean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sz="1200" dirty="0" err="1" smtClean="0">
                <a:solidFill>
                  <a:srgbClr val="26474B"/>
                </a:solidFill>
                <a:latin typeface="Menlo-Regular"/>
              </a:rPr>
              <a:t>setAlarm</a:t>
            </a:r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200" dirty="0" smtClean="0">
                <a:solidFill>
                  <a:srgbClr val="1C00CF"/>
                </a:solidFill>
                <a:latin typeface="Menlo-Regular"/>
              </a:rPr>
              <a:t>0</a:t>
            </a:r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200" dirty="0" smtClean="0">
                <a:solidFill>
                  <a:srgbClr val="1C00CF"/>
                </a:solidFill>
                <a:latin typeface="Menlo-Regular"/>
              </a:rPr>
              <a:t>0</a:t>
            </a:r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200" dirty="0" smtClean="0">
                <a:solidFill>
                  <a:srgbClr val="1C00CF"/>
                </a:solidFill>
                <a:latin typeface="Menlo-Regular"/>
              </a:rPr>
              <a:t>10</a:t>
            </a:r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);</a:t>
            </a:r>
            <a:r>
              <a:rPr lang="en-US" sz="1200" dirty="0" smtClean="0">
                <a:solidFill>
                  <a:srgbClr val="007400"/>
                </a:solidFill>
                <a:latin typeface="Menlo-Regular"/>
              </a:rPr>
              <a:t>// hour, min, sec</a:t>
            </a:r>
            <a:endParaRPr lang="en-US" sz="12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    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200" dirty="0" smtClean="0">
                <a:solidFill>
                  <a:srgbClr val="007400"/>
                </a:solidFill>
                <a:latin typeface="Menlo-Regular"/>
              </a:rPr>
              <a:t>// </a:t>
            </a:r>
            <a:r>
              <a:rPr lang="en-US" sz="1200" dirty="0" err="1" smtClean="0">
                <a:solidFill>
                  <a:srgbClr val="007400"/>
                </a:solidFill>
                <a:latin typeface="Menlo-Regular"/>
              </a:rPr>
              <a:t>comapre</a:t>
            </a:r>
            <a:r>
              <a:rPr lang="en-US" sz="1200" dirty="0" smtClean="0">
                <a:solidFill>
                  <a:srgbClr val="007400"/>
                </a:solidFill>
                <a:latin typeface="Menlo-Regular"/>
              </a:rPr>
              <a:t> driver </a:t>
            </a:r>
            <a:r>
              <a:rPr lang="en-US" sz="1200" dirty="0" err="1" smtClean="0">
                <a:solidFill>
                  <a:srgbClr val="007400"/>
                </a:solidFill>
                <a:latin typeface="Menlo-Regular"/>
              </a:rPr>
              <a:t>config</a:t>
            </a:r>
            <a:endParaRPr lang="en-US" sz="12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200" dirty="0" err="1" smtClean="0">
                <a:solidFill>
                  <a:srgbClr val="3F6E74"/>
                </a:solidFill>
                <a:latin typeface="Menlo-Regular"/>
              </a:rPr>
              <a:t>compare</a:t>
            </a:r>
            <a:r>
              <a:rPr lang="en-US" sz="1200" dirty="0" err="1" smtClean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sz="1200" dirty="0" err="1" smtClean="0">
                <a:solidFill>
                  <a:srgbClr val="26474B"/>
                </a:solidFill>
                <a:latin typeface="Menlo-Regular"/>
              </a:rPr>
              <a:t>pinMode</a:t>
            </a:r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200" dirty="0" smtClean="0">
                <a:solidFill>
                  <a:srgbClr val="1C00CF"/>
                </a:solidFill>
                <a:latin typeface="Menlo-Regular"/>
              </a:rPr>
              <a:t>11</a:t>
            </a:r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200" dirty="0" smtClean="0">
                <a:solidFill>
                  <a:srgbClr val="643820"/>
                </a:solidFill>
                <a:latin typeface="Menlo-Regular"/>
              </a:rPr>
              <a:t>LOW</a:t>
            </a:r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200" dirty="0" smtClean="0">
                <a:solidFill>
                  <a:srgbClr val="1C00CF"/>
                </a:solidFill>
                <a:latin typeface="Menlo-Regular"/>
              </a:rPr>
              <a:t>1.65</a:t>
            </a:r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);</a:t>
            </a:r>
            <a:r>
              <a:rPr lang="en-US" sz="1200" dirty="0" smtClean="0">
                <a:solidFill>
                  <a:srgbClr val="007400"/>
                </a:solidFill>
                <a:latin typeface="Menlo-Regular"/>
              </a:rPr>
              <a:t>//pin, mode, type, threshold(v)</a:t>
            </a:r>
            <a:endParaRPr lang="en-US" sz="12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    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200" dirty="0" smtClean="0">
                <a:solidFill>
                  <a:srgbClr val="007400"/>
                </a:solidFill>
                <a:latin typeface="Menlo-Regular"/>
              </a:rPr>
              <a:t>// </a:t>
            </a:r>
            <a:r>
              <a:rPr lang="en-US" sz="1200" dirty="0" err="1" smtClean="0">
                <a:solidFill>
                  <a:srgbClr val="007400"/>
                </a:solidFill>
                <a:latin typeface="Menlo-Regular"/>
              </a:rPr>
              <a:t>tsi</a:t>
            </a:r>
            <a:r>
              <a:rPr lang="en-US" sz="1200" dirty="0" smtClean="0">
                <a:solidFill>
                  <a:srgbClr val="007400"/>
                </a:solidFill>
                <a:latin typeface="Menlo-Regular"/>
              </a:rPr>
              <a:t> touch </a:t>
            </a:r>
            <a:r>
              <a:rPr lang="en-US" sz="1200" dirty="0" err="1" smtClean="0">
                <a:solidFill>
                  <a:srgbClr val="007400"/>
                </a:solidFill>
                <a:latin typeface="Menlo-Regular"/>
              </a:rPr>
              <a:t>config</a:t>
            </a:r>
            <a:endParaRPr lang="en-US" sz="12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200" dirty="0" err="1" smtClean="0">
                <a:solidFill>
                  <a:srgbClr val="3F6E74"/>
                </a:solidFill>
                <a:latin typeface="Menlo-Regular"/>
              </a:rPr>
              <a:t>touch</a:t>
            </a:r>
            <a:r>
              <a:rPr lang="en-US" sz="1200" dirty="0" err="1" smtClean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sz="1200" dirty="0" err="1" smtClean="0">
                <a:solidFill>
                  <a:srgbClr val="26474B"/>
                </a:solidFill>
                <a:latin typeface="Menlo-Regular"/>
              </a:rPr>
              <a:t>pinMode</a:t>
            </a:r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200" dirty="0" smtClean="0">
                <a:solidFill>
                  <a:srgbClr val="1C00CF"/>
                </a:solidFill>
                <a:latin typeface="Menlo-Regular"/>
              </a:rPr>
              <a:t>0</a:t>
            </a:r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200" dirty="0" err="1" smtClean="0">
                <a:solidFill>
                  <a:srgbClr val="3F6E74"/>
                </a:solidFill>
                <a:latin typeface="Menlo-Regular"/>
              </a:rPr>
              <a:t>touchRead</a:t>
            </a:r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200" dirty="0" smtClean="0">
                <a:solidFill>
                  <a:srgbClr val="1C00CF"/>
                </a:solidFill>
                <a:latin typeface="Menlo-Regular"/>
              </a:rPr>
              <a:t>0</a:t>
            </a:r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) + </a:t>
            </a:r>
            <a:r>
              <a:rPr lang="en-US" sz="1200" dirty="0" smtClean="0">
                <a:solidFill>
                  <a:srgbClr val="1C00CF"/>
                </a:solidFill>
                <a:latin typeface="Menlo-Regular"/>
              </a:rPr>
              <a:t>250</a:t>
            </a:r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); </a:t>
            </a:r>
            <a:r>
              <a:rPr lang="en-US" sz="1200" dirty="0" smtClean="0">
                <a:solidFill>
                  <a:srgbClr val="007400"/>
                </a:solidFill>
                <a:latin typeface="Menlo-Regular"/>
              </a:rPr>
              <a:t>// pin, threshold;</a:t>
            </a:r>
            <a:endParaRPr lang="en-US" sz="12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    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200" dirty="0" smtClean="0">
                <a:solidFill>
                  <a:srgbClr val="007400"/>
                </a:solidFill>
                <a:latin typeface="Menlo-Regular"/>
              </a:rPr>
              <a:t>// Config1 uninstalls its drivers and installs config2 drivers.</a:t>
            </a:r>
            <a:endParaRPr lang="en-US" sz="12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200" dirty="0" smtClean="0">
                <a:solidFill>
                  <a:srgbClr val="4E8187"/>
                </a:solidFill>
                <a:latin typeface="Menlo"/>
                <a:ea typeface="Menlo"/>
                <a:cs typeface="Menlo"/>
              </a:rPr>
              <a:t>c</a:t>
            </a:r>
            <a:r>
              <a:rPr lang="en-US" sz="1200" b="0" i="0" dirty="0" smtClean="0">
                <a:solidFill>
                  <a:srgbClr val="4E8187"/>
                </a:solidFill>
                <a:latin typeface="Menlo"/>
                <a:ea typeface="Menlo"/>
                <a:cs typeface="Menlo"/>
              </a:rPr>
              <a:t>onfig1</a:t>
            </a:r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200" dirty="0" smtClean="0">
                <a:solidFill>
                  <a:srgbClr val="4E8187"/>
                </a:solidFill>
                <a:latin typeface="Menlo"/>
                <a:ea typeface="Menlo"/>
                <a:cs typeface="Menlo"/>
              </a:rPr>
              <a:t>c</a:t>
            </a:r>
            <a:r>
              <a:rPr lang="en-US" sz="1200" b="0" i="0" dirty="0" smtClean="0">
                <a:solidFill>
                  <a:srgbClr val="4E8187"/>
                </a:solidFill>
                <a:latin typeface="Menlo"/>
                <a:ea typeface="Menlo"/>
                <a:cs typeface="Menlo"/>
              </a:rPr>
              <a:t>onfig2</a:t>
            </a:r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en-US" sz="12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sz="1200" dirty="0" smtClean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 loop() {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200" dirty="0" smtClean="0">
                <a:solidFill>
                  <a:srgbClr val="007400"/>
                </a:solidFill>
                <a:latin typeface="Menlo-Regular"/>
              </a:rPr>
              <a:t>// now config1 equals config2, only the timer driver is installed.</a:t>
            </a:r>
            <a:endParaRPr lang="en-US" sz="12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sz="12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   </a:t>
            </a:r>
            <a:r>
              <a:rPr lang="en-US" sz="1200" dirty="0" err="1" smtClean="0">
                <a:solidFill>
                  <a:srgbClr val="3F6E74"/>
                </a:solidFill>
                <a:latin typeface="Menlo-Regular"/>
              </a:rPr>
              <a:t>Snooze</a:t>
            </a:r>
            <a:r>
              <a:rPr lang="en-US" sz="1200" dirty="0" err="1" smtClean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sz="1200" dirty="0" err="1" smtClean="0">
                <a:solidFill>
                  <a:schemeClr val="tx2">
                    <a:lumMod val="75000"/>
                  </a:schemeClr>
                </a:solidFill>
                <a:latin typeface="Menlo-Regular"/>
              </a:rPr>
              <a:t>deepSleep</a:t>
            </a:r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200" dirty="0" smtClean="0">
                <a:solidFill>
                  <a:srgbClr val="4E8187"/>
                </a:solidFill>
                <a:latin typeface="Menlo"/>
                <a:ea typeface="Menlo"/>
                <a:cs typeface="Menlo"/>
              </a:rPr>
              <a:t>c</a:t>
            </a:r>
            <a:r>
              <a:rPr lang="en-US" sz="1200" b="0" i="0" dirty="0" smtClean="0">
                <a:solidFill>
                  <a:srgbClr val="4E8187"/>
                </a:solidFill>
                <a:latin typeface="Menlo"/>
                <a:ea typeface="Menlo"/>
                <a:cs typeface="Menlo"/>
              </a:rPr>
              <a:t>onfig1</a:t>
            </a:r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200" dirty="0" smtClean="0">
                <a:solidFill>
                  <a:srgbClr val="000000"/>
                </a:solidFill>
                <a:latin typeface="Menlo-Regular"/>
              </a:rPr>
              <a:t>}</a:t>
            </a:r>
            <a:endParaRPr lang="en-US" sz="1200" dirty="0"/>
          </a:p>
        </p:txBody>
      </p:sp>
      <p:sp>
        <p:nvSpPr>
          <p:cNvPr id="41" name="Rectangle 40"/>
          <p:cNvSpPr/>
          <p:nvPr/>
        </p:nvSpPr>
        <p:spPr>
          <a:xfrm>
            <a:off x="2447528" y="2341541"/>
            <a:ext cx="3312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/>
              <a:t>SnoozeBlocks</a:t>
            </a:r>
            <a:r>
              <a:rPr lang="en-US" sz="2400" b="1" dirty="0" smtClean="0"/>
              <a:t> Equalities: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97397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260097"/>
              </p:ext>
            </p:extLst>
          </p:nvPr>
        </p:nvGraphicFramePr>
        <p:xfrm>
          <a:off x="6354549" y="121586"/>
          <a:ext cx="1672416" cy="4264326"/>
        </p:xfrm>
        <a:graphic>
          <a:graphicData uri="http://schemas.openxmlformats.org/drawingml/2006/table">
            <a:tbl>
              <a:tblPr/>
              <a:tblGrid>
                <a:gridCol w="1672416"/>
              </a:tblGrid>
              <a:tr h="4264326">
                <a:tc>
                  <a:txBody>
                    <a:bodyPr/>
                    <a:lstStyle/>
                    <a:p>
                      <a:endParaRPr lang="en-US" sz="2400" dirty="0" smtClean="0"/>
                    </a:p>
                    <a:p>
                      <a:endParaRPr lang="en-US" sz="2400" dirty="0"/>
                    </a:p>
                  </a:txBody>
                  <a:tcPr marT="60960" marB="60960"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mpd="sng">
                      <a:solidFill>
                        <a:scrgbClr r="0" g="0" b="0"/>
                      </a:solidFill>
                      <a:prstDash val="solid"/>
                    </a:lnR>
                    <a:lnT w="12700" cmpd="sng">
                      <a:solidFill>
                        <a:scrgbClr r="0" g="0" b="0"/>
                      </a:solidFill>
                      <a:prstDash val="solid"/>
                    </a:lnT>
                    <a:lnB w="12700" cmpd="sng">
                      <a:solidFill>
                        <a:scrgbClr r="0" g="0" b="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1" name="L-Shape 90"/>
          <p:cNvSpPr/>
          <p:nvPr/>
        </p:nvSpPr>
        <p:spPr>
          <a:xfrm>
            <a:off x="10113" y="3257213"/>
            <a:ext cx="8110919" cy="5886787"/>
          </a:xfrm>
          <a:prstGeom prst="corner">
            <a:avLst>
              <a:gd name="adj1" fmla="val 77038"/>
              <a:gd name="adj2" fmla="val 94951"/>
            </a:avLst>
          </a:prstGeom>
          <a:solidFill>
            <a:srgbClr val="F7964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8727" y="3322340"/>
            <a:ext cx="8637341" cy="5693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 smtClean="0">
                <a:solidFill>
                  <a:srgbClr val="78492A"/>
                </a:solidFill>
                <a:latin typeface="Menlo"/>
                <a:ea typeface="Menlo"/>
                <a:cs typeface="Menlo"/>
              </a:rPr>
              <a:t>#include </a:t>
            </a:r>
            <a:r>
              <a:rPr lang="en-US" sz="1400" b="0" i="0" dirty="0" smtClean="0">
                <a:solidFill>
                  <a:srgbClr val="D12E1B"/>
                </a:solidFill>
                <a:latin typeface="Menlo"/>
                <a:ea typeface="Menlo"/>
                <a:cs typeface="Menlo"/>
              </a:rPr>
              <a:t>&lt;</a:t>
            </a:r>
            <a:r>
              <a:rPr lang="en-US" sz="1400" b="0" i="0" dirty="0" err="1" smtClean="0">
                <a:solidFill>
                  <a:srgbClr val="D12E1B"/>
                </a:solidFill>
                <a:latin typeface="Menlo"/>
                <a:ea typeface="Menlo"/>
                <a:cs typeface="Menlo"/>
              </a:rPr>
              <a:t>Snooze.h</a:t>
            </a:r>
            <a:r>
              <a:rPr lang="en-US" sz="1400" b="0" i="0" dirty="0" smtClean="0">
                <a:solidFill>
                  <a:srgbClr val="D12E1B"/>
                </a:solidFill>
                <a:latin typeface="Menlo"/>
                <a:ea typeface="Menlo"/>
                <a:cs typeface="Menlo"/>
              </a:rPr>
              <a:t>&gt;</a:t>
            </a:r>
            <a:endParaRPr lang="en-US" sz="1400" b="0" i="0" dirty="0" smtClean="0">
              <a:solidFill>
                <a:srgbClr val="78492A"/>
              </a:solidFill>
              <a:latin typeface="Menlo"/>
              <a:ea typeface="Menlo"/>
              <a:cs typeface="Menlo"/>
            </a:endParaRPr>
          </a:p>
          <a:p>
            <a:r>
              <a:rPr lang="en-US" sz="1400" b="0" i="0" dirty="0" smtClean="0">
                <a:solidFill>
                  <a:srgbClr val="008400"/>
                </a:solidFill>
                <a:latin typeface="Menlo"/>
                <a:ea typeface="Menlo"/>
                <a:cs typeface="Menlo"/>
              </a:rPr>
              <a:t>// Load drivers</a:t>
            </a:r>
            <a:endParaRPr lang="en-US" sz="1400" b="0" i="0" dirty="0" smtClean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r>
              <a:rPr lang="en-US" sz="1400" b="0" i="0" dirty="0" err="1" smtClean="0">
                <a:solidFill>
                  <a:srgbClr val="4E8187"/>
                </a:solidFill>
                <a:latin typeface="Menlo"/>
                <a:ea typeface="Menlo"/>
                <a:cs typeface="Menlo"/>
              </a:rPr>
              <a:t>SnoozeDigital</a:t>
            </a:r>
            <a:r>
              <a:rPr lang="en-US" sz="1400" b="0" i="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digital;</a:t>
            </a:r>
          </a:p>
          <a:p>
            <a:r>
              <a:rPr lang="en-US" sz="1400" b="0" i="0" dirty="0" err="1" smtClean="0">
                <a:solidFill>
                  <a:srgbClr val="4E8187"/>
                </a:solidFill>
                <a:latin typeface="Menlo"/>
                <a:ea typeface="Menlo"/>
                <a:cs typeface="Menlo"/>
              </a:rPr>
              <a:t>SnoozeTimer</a:t>
            </a:r>
            <a:r>
              <a:rPr lang="en-US" sz="1400" b="0" i="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timer;</a:t>
            </a:r>
          </a:p>
          <a:p>
            <a:endParaRPr lang="en-US" sz="1400" b="0" i="0" dirty="0" smtClean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r>
              <a:rPr lang="en-US" sz="1400" b="0" i="0" dirty="0" smtClean="0">
                <a:solidFill>
                  <a:srgbClr val="008400"/>
                </a:solidFill>
                <a:latin typeface="Menlo"/>
                <a:ea typeface="Menlo"/>
                <a:cs typeface="Menlo"/>
              </a:rPr>
              <a:t>// install a driver to this configuration block.</a:t>
            </a:r>
            <a:endParaRPr lang="en-US" sz="1400" b="0" i="0" dirty="0" smtClean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r>
              <a:rPr lang="en-US" sz="1400" b="0" i="0" dirty="0" err="1" smtClean="0">
                <a:solidFill>
                  <a:srgbClr val="4E8187"/>
                </a:solidFill>
                <a:latin typeface="Menlo"/>
                <a:ea typeface="Menlo"/>
                <a:cs typeface="Menlo"/>
              </a:rPr>
              <a:t>SnoozeBlock</a:t>
            </a:r>
            <a:r>
              <a:rPr lang="en-US" sz="1400" b="0" i="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1400" b="0" i="0" dirty="0" err="1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config</a:t>
            </a:r>
            <a:r>
              <a:rPr lang="en-US" sz="1400" b="0" i="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(</a:t>
            </a:r>
            <a:r>
              <a:rPr lang="en-US" sz="1400" dirty="0" smtClean="0">
                <a:solidFill>
                  <a:srgbClr val="3F6E74"/>
                </a:solidFill>
                <a:latin typeface="Menlo-Regular"/>
              </a:rPr>
              <a:t>digital</a:t>
            </a:r>
            <a:r>
              <a:rPr lang="en-US" sz="1400" b="0" i="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);</a:t>
            </a:r>
          </a:p>
          <a:p>
            <a:endParaRPr lang="en-US" sz="1400" b="0" i="0" dirty="0" smtClean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r>
              <a:rPr lang="en-US" sz="1400" b="0" i="0" dirty="0" smtClean="0">
                <a:solidFill>
                  <a:srgbClr val="BB2CA2"/>
                </a:solidFill>
                <a:latin typeface="Menlo"/>
                <a:ea typeface="Menlo"/>
                <a:cs typeface="Menlo"/>
              </a:rPr>
              <a:t>void</a:t>
            </a:r>
            <a:r>
              <a:rPr lang="en-US" sz="1400" b="0" i="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1400" b="0" i="0" dirty="0" smtClean="0">
                <a:solidFill>
                  <a:srgbClr val="953735"/>
                </a:solidFill>
                <a:latin typeface="Menlo"/>
                <a:ea typeface="Menlo"/>
                <a:cs typeface="Menlo"/>
              </a:rPr>
              <a:t>setup</a:t>
            </a:r>
            <a:r>
              <a:rPr lang="en-US" sz="1400" b="0" i="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() {</a:t>
            </a:r>
          </a:p>
          <a:p>
            <a:r>
              <a:rPr lang="en-US" sz="1400" b="0" i="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sz="1400" b="0" i="0" dirty="0" smtClean="0">
                <a:solidFill>
                  <a:srgbClr val="008400"/>
                </a:solidFill>
                <a:latin typeface="Menlo"/>
                <a:ea typeface="Menlo"/>
                <a:cs typeface="Menlo"/>
              </a:rPr>
              <a:t>// digital pin driver </a:t>
            </a:r>
            <a:r>
              <a:rPr lang="en-US" sz="1400" b="0" i="0" dirty="0" err="1" smtClean="0">
                <a:solidFill>
                  <a:srgbClr val="008400"/>
                </a:solidFill>
                <a:latin typeface="Menlo"/>
                <a:ea typeface="Menlo"/>
                <a:cs typeface="Menlo"/>
              </a:rPr>
              <a:t>configs</a:t>
            </a:r>
            <a:endParaRPr lang="en-US" sz="1400" b="0" i="0" dirty="0" smtClean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r>
              <a:rPr lang="en-US" sz="1400" b="0" i="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sz="1400" b="0" i="0" dirty="0" err="1" smtClean="0">
                <a:solidFill>
                  <a:srgbClr val="4E8187"/>
                </a:solidFill>
                <a:latin typeface="Menlo"/>
                <a:ea typeface="Menlo"/>
                <a:cs typeface="Menlo"/>
              </a:rPr>
              <a:t>digital</a:t>
            </a:r>
            <a:r>
              <a:rPr lang="en-US" sz="1400" b="0" i="0" dirty="0" err="1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.</a:t>
            </a:r>
            <a:r>
              <a:rPr lang="en-US" sz="1400" b="0" i="0" dirty="0" err="1" smtClean="0">
                <a:solidFill>
                  <a:srgbClr val="31595D"/>
                </a:solidFill>
                <a:latin typeface="Menlo"/>
                <a:ea typeface="Menlo"/>
                <a:cs typeface="Menlo"/>
              </a:rPr>
              <a:t>pinMode</a:t>
            </a:r>
            <a:r>
              <a:rPr lang="en-US" sz="1400" b="0" i="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(</a:t>
            </a:r>
            <a:r>
              <a:rPr lang="en-US" sz="1400" b="0" i="0" dirty="0" smtClean="0">
                <a:solidFill>
                  <a:srgbClr val="2629D9"/>
                </a:solidFill>
                <a:latin typeface="Menlo"/>
                <a:ea typeface="Menlo"/>
                <a:cs typeface="Menlo"/>
              </a:rPr>
              <a:t>21</a:t>
            </a:r>
            <a:r>
              <a:rPr lang="en-US" sz="1400" b="0" i="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, </a:t>
            </a:r>
            <a:r>
              <a:rPr lang="en-US" sz="1400" b="0" i="0" dirty="0" smtClean="0">
                <a:solidFill>
                  <a:srgbClr val="78492A"/>
                </a:solidFill>
                <a:latin typeface="Menlo"/>
                <a:ea typeface="Menlo"/>
                <a:cs typeface="Menlo"/>
              </a:rPr>
              <a:t>INPUT_PULLUP</a:t>
            </a:r>
            <a:r>
              <a:rPr lang="en-US" sz="1400" b="0" i="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, </a:t>
            </a:r>
            <a:r>
              <a:rPr lang="en-US" sz="1400" b="0" i="0" dirty="0" smtClean="0">
                <a:solidFill>
                  <a:srgbClr val="78492A"/>
                </a:solidFill>
                <a:latin typeface="Menlo"/>
                <a:ea typeface="Menlo"/>
                <a:cs typeface="Menlo"/>
              </a:rPr>
              <a:t>RISING</a:t>
            </a:r>
            <a:r>
              <a:rPr lang="en-US" sz="1400" b="0" i="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);</a:t>
            </a:r>
            <a:r>
              <a:rPr lang="en-US" sz="1400" b="0" i="0" dirty="0" smtClean="0">
                <a:solidFill>
                  <a:srgbClr val="008400"/>
                </a:solidFill>
                <a:latin typeface="Menlo"/>
                <a:ea typeface="Menlo"/>
                <a:cs typeface="Menlo"/>
              </a:rPr>
              <a:t>//pin, mode, type</a:t>
            </a:r>
            <a:endParaRPr lang="en-US" sz="1400" b="0" i="0" dirty="0" smtClean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r>
              <a:rPr lang="en-US" sz="1400" b="0" i="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sz="1400" b="0" i="0" dirty="0" err="1" smtClean="0">
                <a:solidFill>
                  <a:srgbClr val="4E8187"/>
                </a:solidFill>
                <a:latin typeface="Menlo"/>
                <a:ea typeface="Menlo"/>
                <a:cs typeface="Menlo"/>
              </a:rPr>
              <a:t>digital</a:t>
            </a:r>
            <a:r>
              <a:rPr lang="en-US" sz="1400" b="0" i="0" dirty="0" err="1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.</a:t>
            </a:r>
            <a:r>
              <a:rPr lang="en-US" sz="1400" b="0" i="0" dirty="0" err="1" smtClean="0">
                <a:solidFill>
                  <a:srgbClr val="31595D"/>
                </a:solidFill>
                <a:latin typeface="Menlo"/>
                <a:ea typeface="Menlo"/>
                <a:cs typeface="Menlo"/>
              </a:rPr>
              <a:t>pinMode</a:t>
            </a:r>
            <a:r>
              <a:rPr lang="en-US" sz="1400" b="0" i="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(</a:t>
            </a:r>
            <a:r>
              <a:rPr lang="en-US" sz="1400" b="0" i="0" dirty="0" smtClean="0">
                <a:solidFill>
                  <a:srgbClr val="2629D9"/>
                </a:solidFill>
                <a:latin typeface="Menlo"/>
                <a:ea typeface="Menlo"/>
                <a:cs typeface="Menlo"/>
              </a:rPr>
              <a:t>22</a:t>
            </a:r>
            <a:r>
              <a:rPr lang="en-US" sz="1400" b="0" i="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, </a:t>
            </a:r>
            <a:r>
              <a:rPr lang="en-US" sz="1400" b="0" i="0" dirty="0" smtClean="0">
                <a:solidFill>
                  <a:srgbClr val="78492A"/>
                </a:solidFill>
                <a:latin typeface="Menlo"/>
                <a:ea typeface="Menlo"/>
                <a:cs typeface="Menlo"/>
              </a:rPr>
              <a:t>INPUT_PULLUP</a:t>
            </a:r>
            <a:r>
              <a:rPr lang="en-US" sz="1400" b="0" i="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, </a:t>
            </a:r>
            <a:r>
              <a:rPr lang="en-US" sz="1400" b="0" i="0" dirty="0" smtClean="0">
                <a:solidFill>
                  <a:srgbClr val="78492A"/>
                </a:solidFill>
                <a:latin typeface="Menlo"/>
                <a:ea typeface="Menlo"/>
                <a:cs typeface="Menlo"/>
              </a:rPr>
              <a:t>RISING</a:t>
            </a:r>
            <a:r>
              <a:rPr lang="en-US" sz="1400" b="0" i="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);</a:t>
            </a:r>
            <a:r>
              <a:rPr lang="en-US" sz="1400" b="0" i="0" dirty="0" smtClean="0">
                <a:solidFill>
                  <a:srgbClr val="008400"/>
                </a:solidFill>
                <a:latin typeface="Menlo"/>
                <a:ea typeface="Menlo"/>
                <a:cs typeface="Menlo"/>
              </a:rPr>
              <a:t>//pin, mode, type</a:t>
            </a:r>
            <a:endParaRPr lang="en-US" sz="1400" b="0" i="0" dirty="0" smtClean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r>
              <a:rPr lang="en-US" sz="1400" b="0" i="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</a:t>
            </a:r>
          </a:p>
          <a:p>
            <a:r>
              <a:rPr lang="en-US" sz="1400" b="0" i="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sz="1400" b="0" i="0" dirty="0" smtClean="0">
                <a:solidFill>
                  <a:srgbClr val="008400"/>
                </a:solidFill>
                <a:latin typeface="Menlo"/>
                <a:ea typeface="Menlo"/>
                <a:cs typeface="Menlo"/>
              </a:rPr>
              <a:t>// low power timer driver </a:t>
            </a:r>
            <a:r>
              <a:rPr lang="en-US" sz="1400" b="0" i="0" dirty="0" err="1" smtClean="0">
                <a:solidFill>
                  <a:srgbClr val="008400"/>
                </a:solidFill>
                <a:latin typeface="Menlo"/>
                <a:ea typeface="Menlo"/>
                <a:cs typeface="Menlo"/>
              </a:rPr>
              <a:t>config</a:t>
            </a:r>
            <a:endParaRPr lang="en-US" sz="1400" b="0" i="0" dirty="0" smtClean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r>
              <a:rPr lang="en-US" sz="1400" b="0" i="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sz="1400" b="0" i="0" dirty="0" err="1" smtClean="0">
                <a:solidFill>
                  <a:srgbClr val="4E8187"/>
                </a:solidFill>
                <a:latin typeface="Menlo"/>
                <a:ea typeface="Menlo"/>
                <a:cs typeface="Menlo"/>
              </a:rPr>
              <a:t>timer</a:t>
            </a:r>
            <a:r>
              <a:rPr lang="en-US" sz="1400" b="0" i="0" dirty="0" err="1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.</a:t>
            </a:r>
            <a:r>
              <a:rPr lang="en-US" sz="1400" b="0" i="0" dirty="0" err="1" smtClean="0">
                <a:solidFill>
                  <a:srgbClr val="31595D"/>
                </a:solidFill>
                <a:latin typeface="Menlo"/>
                <a:ea typeface="Menlo"/>
                <a:cs typeface="Menlo"/>
              </a:rPr>
              <a:t>setTimer</a:t>
            </a:r>
            <a:r>
              <a:rPr lang="en-US" sz="1400" b="0" i="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(</a:t>
            </a:r>
            <a:r>
              <a:rPr lang="en-US" sz="1400" b="0" i="0" dirty="0" smtClean="0">
                <a:solidFill>
                  <a:srgbClr val="2629D9"/>
                </a:solidFill>
                <a:latin typeface="Menlo"/>
                <a:ea typeface="Menlo"/>
                <a:cs typeface="Menlo"/>
              </a:rPr>
              <a:t>5000</a:t>
            </a:r>
            <a:r>
              <a:rPr lang="en-US" sz="1400" b="0" i="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);</a:t>
            </a:r>
            <a:r>
              <a:rPr lang="en-US" sz="1400" b="0" i="0" dirty="0" smtClean="0">
                <a:solidFill>
                  <a:srgbClr val="008400"/>
                </a:solidFill>
                <a:latin typeface="Menlo"/>
                <a:ea typeface="Menlo"/>
                <a:cs typeface="Menlo"/>
              </a:rPr>
              <a:t>// milliseconds</a:t>
            </a:r>
            <a:endParaRPr lang="en-US" sz="1400" b="0" i="0" dirty="0" smtClean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r>
              <a:rPr lang="en-US" sz="1400" b="0" i="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</a:t>
            </a:r>
          </a:p>
          <a:p>
            <a:r>
              <a:rPr lang="en-US" sz="1400" b="0" i="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sz="1400" b="0" i="0" dirty="0" smtClean="0">
                <a:solidFill>
                  <a:srgbClr val="008400"/>
                </a:solidFill>
                <a:latin typeface="Menlo"/>
                <a:ea typeface="Menlo"/>
                <a:cs typeface="Menlo"/>
              </a:rPr>
              <a:t>// "</a:t>
            </a:r>
            <a:r>
              <a:rPr lang="en-US" sz="1400" b="0" i="0" dirty="0" err="1" smtClean="0">
                <a:solidFill>
                  <a:srgbClr val="008400"/>
                </a:solidFill>
                <a:latin typeface="Menlo"/>
                <a:ea typeface="Menlo"/>
                <a:cs typeface="Menlo"/>
              </a:rPr>
              <a:t>config</a:t>
            </a:r>
            <a:r>
              <a:rPr lang="en-US" sz="1400" b="0" i="0" dirty="0" smtClean="0">
                <a:solidFill>
                  <a:srgbClr val="008400"/>
                </a:solidFill>
                <a:latin typeface="Menlo"/>
                <a:ea typeface="Menlo"/>
                <a:cs typeface="Menlo"/>
              </a:rPr>
              <a:t>" </a:t>
            </a:r>
            <a:r>
              <a:rPr lang="en-US" sz="1400" b="0" i="0" dirty="0" err="1" smtClean="0">
                <a:solidFill>
                  <a:srgbClr val="008400"/>
                </a:solidFill>
                <a:latin typeface="Menlo"/>
                <a:ea typeface="Menlo"/>
                <a:cs typeface="Menlo"/>
              </a:rPr>
              <a:t>SnoozeBlock</a:t>
            </a:r>
            <a:r>
              <a:rPr lang="en-US" sz="1400" b="0" i="0" dirty="0" smtClean="0">
                <a:solidFill>
                  <a:srgbClr val="008400"/>
                </a:solidFill>
                <a:latin typeface="Menlo"/>
                <a:ea typeface="Menlo"/>
                <a:cs typeface="Menlo"/>
              </a:rPr>
              <a:t> only has the digital driver installed,</a:t>
            </a:r>
            <a:endParaRPr lang="en-US" sz="1400" b="0" i="0" dirty="0" smtClean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r>
              <a:rPr lang="en-US" sz="1400" b="0" i="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sz="1400" b="0" i="0" dirty="0" smtClean="0">
                <a:solidFill>
                  <a:srgbClr val="008400"/>
                </a:solidFill>
                <a:latin typeface="Menlo"/>
                <a:ea typeface="Menlo"/>
                <a:cs typeface="Menlo"/>
              </a:rPr>
              <a:t>// so we can install the timer driver like this also.</a:t>
            </a:r>
          </a:p>
          <a:p>
            <a:r>
              <a:rPr lang="en-US" sz="1400" b="0" i="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sz="1400" dirty="0" err="1" smtClean="0">
                <a:solidFill>
                  <a:srgbClr val="4E8187"/>
                </a:solidFill>
                <a:latin typeface="Menlo"/>
                <a:ea typeface="Menlo"/>
                <a:cs typeface="Menlo"/>
              </a:rPr>
              <a:t>c</a:t>
            </a:r>
            <a:r>
              <a:rPr lang="en-US" sz="1400" b="0" i="0" dirty="0" err="1" smtClean="0">
                <a:solidFill>
                  <a:srgbClr val="4E8187"/>
                </a:solidFill>
                <a:latin typeface="Menlo"/>
                <a:ea typeface="Menlo"/>
                <a:cs typeface="Menlo"/>
              </a:rPr>
              <a:t>onfig</a:t>
            </a:r>
            <a:r>
              <a:rPr lang="en-US" sz="1400" b="0" i="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+= </a:t>
            </a:r>
            <a:r>
              <a:rPr lang="en-US" sz="1400" dirty="0" smtClean="0">
                <a:solidFill>
                  <a:srgbClr val="3F6E74"/>
                </a:solidFill>
                <a:latin typeface="Menlo-Regular"/>
              </a:rPr>
              <a:t>timer</a:t>
            </a:r>
            <a:r>
              <a:rPr lang="en-US" sz="1400" b="0" i="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;</a:t>
            </a:r>
          </a:p>
          <a:p>
            <a:r>
              <a:rPr lang="en-US" sz="1400" b="0" i="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r>
              <a:rPr lang="en-US" sz="1400" dirty="0" smtClean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 smtClean="0">
                <a:solidFill>
                  <a:srgbClr val="953735"/>
                </a:solidFill>
                <a:latin typeface="Menlo-Regular"/>
              </a:rPr>
              <a:t>loop</a:t>
            </a:r>
            <a:r>
              <a:rPr lang="en-US" sz="1400" dirty="0" smtClean="0">
                <a:solidFill>
                  <a:srgbClr val="000000"/>
                </a:solidFill>
                <a:latin typeface="Menlo-Regular"/>
              </a:rPr>
              <a:t>() {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400" dirty="0" smtClean="0">
                <a:solidFill>
                  <a:srgbClr val="007400"/>
                </a:solidFill>
                <a:latin typeface="Menlo-Regular"/>
              </a:rPr>
              <a:t>// now </a:t>
            </a:r>
            <a:r>
              <a:rPr lang="en-US" sz="1400" dirty="0" err="1" smtClean="0">
                <a:solidFill>
                  <a:srgbClr val="007400"/>
                </a:solidFill>
                <a:latin typeface="Menlo-Regular"/>
              </a:rPr>
              <a:t>config</a:t>
            </a:r>
            <a:r>
              <a:rPr lang="en-US" sz="1400" dirty="0" smtClean="0">
                <a:solidFill>
                  <a:srgbClr val="007400"/>
                </a:solidFill>
                <a:latin typeface="Menlo-Regular"/>
              </a:rPr>
              <a:t> has the digital pin and timer drivers </a:t>
            </a:r>
            <a:r>
              <a:rPr lang="en-US" sz="1400" dirty="0" smtClean="0">
                <a:solidFill>
                  <a:srgbClr val="007400"/>
                </a:solidFill>
                <a:latin typeface="Menlo-Regular"/>
              </a:rPr>
              <a:t>f</a:t>
            </a:r>
            <a:r>
              <a:rPr lang="en-US" sz="1400" dirty="0" smtClean="0">
                <a:solidFill>
                  <a:srgbClr val="007400"/>
                </a:solidFill>
                <a:latin typeface="Menlo-Regular"/>
              </a:rPr>
              <a:t>or wakeup.</a:t>
            </a:r>
            <a:endParaRPr lang="en-US" sz="14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400" dirty="0" err="1" smtClean="0">
                <a:solidFill>
                  <a:srgbClr val="3F6E74"/>
                </a:solidFill>
                <a:latin typeface="Menlo-Regular"/>
              </a:rPr>
              <a:t>Snooze</a:t>
            </a:r>
            <a:r>
              <a:rPr lang="en-US" sz="1400" dirty="0" err="1" smtClean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  <a:latin typeface="Menlo-Regular"/>
              </a:rPr>
              <a:t>deepSleep</a:t>
            </a:r>
            <a:r>
              <a:rPr lang="en-US" sz="1400" dirty="0" smtClean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400" dirty="0" err="1" smtClean="0">
                <a:solidFill>
                  <a:srgbClr val="4E8187"/>
                </a:solidFill>
                <a:latin typeface="Menlo"/>
                <a:ea typeface="Menlo"/>
                <a:cs typeface="Menlo"/>
              </a:rPr>
              <a:t>c</a:t>
            </a:r>
            <a:r>
              <a:rPr lang="en-US" sz="1400" b="0" i="0" dirty="0" err="1" smtClean="0">
                <a:solidFill>
                  <a:srgbClr val="4E8187"/>
                </a:solidFill>
                <a:latin typeface="Menlo"/>
                <a:ea typeface="Menlo"/>
                <a:cs typeface="Menlo"/>
              </a:rPr>
              <a:t>onfig</a:t>
            </a:r>
            <a:r>
              <a:rPr lang="en-US" sz="1400" dirty="0" smtClean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Menlo-Regular"/>
              </a:rPr>
              <a:t>}</a:t>
            </a:r>
            <a:endParaRPr lang="en-US" sz="1400" dirty="0" smtClean="0"/>
          </a:p>
          <a:p>
            <a:endParaRPr lang="en-US" sz="1400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574479"/>
              </p:ext>
            </p:extLst>
          </p:nvPr>
        </p:nvGraphicFramePr>
        <p:xfrm>
          <a:off x="68727" y="1369499"/>
          <a:ext cx="5878318" cy="1747416"/>
        </p:xfrm>
        <a:graphic>
          <a:graphicData uri="http://schemas.openxmlformats.org/drawingml/2006/table">
            <a:tbl>
              <a:tblPr/>
              <a:tblGrid>
                <a:gridCol w="5878318"/>
              </a:tblGrid>
              <a:tr h="1747416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T="60960" marB="60960"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mpd="sng">
                      <a:solidFill>
                        <a:scrgbClr r="0" g="0" b="0"/>
                      </a:solidFill>
                      <a:prstDash val="solid"/>
                    </a:lnR>
                    <a:lnT w="12700" cmpd="sng">
                      <a:solidFill>
                        <a:scrgbClr r="0" g="0" b="0"/>
                      </a:solidFill>
                      <a:prstDash val="solid"/>
                    </a:lnT>
                    <a:lnB w="12700" cmpd="sng">
                      <a:solidFill>
                        <a:scrgbClr r="0" g="0" b="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138567713"/>
              </p:ext>
            </p:extLst>
          </p:nvPr>
        </p:nvGraphicFramePr>
        <p:xfrm>
          <a:off x="272743" y="1322465"/>
          <a:ext cx="2337512" cy="18373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524816477"/>
              </p:ext>
            </p:extLst>
          </p:nvPr>
        </p:nvGraphicFramePr>
        <p:xfrm>
          <a:off x="4505708" y="1611856"/>
          <a:ext cx="1236033" cy="12732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Plus 8"/>
          <p:cNvSpPr/>
          <p:nvPr/>
        </p:nvSpPr>
        <p:spPr>
          <a:xfrm>
            <a:off x="2687475" y="1626643"/>
            <a:ext cx="914400" cy="1219200"/>
          </a:xfrm>
          <a:prstGeom prst="mathPlus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qual 9"/>
          <p:cNvSpPr/>
          <p:nvPr/>
        </p:nvSpPr>
        <p:spPr>
          <a:xfrm>
            <a:off x="3460773" y="1626643"/>
            <a:ext cx="914400" cy="1219200"/>
          </a:xfrm>
          <a:prstGeom prst="mathEqual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727" y="935053"/>
            <a:ext cx="4505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Adding a Driver to a </a:t>
            </a:r>
            <a:r>
              <a:rPr lang="en-US" sz="2400" b="1" dirty="0" err="1" smtClean="0"/>
              <a:t>SnoozeBlock</a:t>
            </a:r>
            <a:r>
              <a:rPr lang="en-US" sz="2400" b="1" dirty="0" smtClean="0"/>
              <a:t>:</a:t>
            </a:r>
            <a:endParaRPr lang="en-US" sz="2400" b="1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30659820"/>
              </p:ext>
            </p:extLst>
          </p:nvPr>
        </p:nvGraphicFramePr>
        <p:xfrm>
          <a:off x="6442207" y="231332"/>
          <a:ext cx="1480108" cy="40365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94" name="Notched Right Arrow 93"/>
          <p:cNvSpPr/>
          <p:nvPr/>
        </p:nvSpPr>
        <p:spPr>
          <a:xfrm>
            <a:off x="5867165" y="1783423"/>
            <a:ext cx="548268" cy="924679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096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765234"/>
              </p:ext>
            </p:extLst>
          </p:nvPr>
        </p:nvGraphicFramePr>
        <p:xfrm>
          <a:off x="5180128" y="1485528"/>
          <a:ext cx="2660001" cy="1837356"/>
        </p:xfrm>
        <a:graphic>
          <a:graphicData uri="http://schemas.openxmlformats.org/drawingml/2006/table">
            <a:tbl>
              <a:tblPr/>
              <a:tblGrid>
                <a:gridCol w="2660001"/>
              </a:tblGrid>
              <a:tr h="1837356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T="60960" marB="60960"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mpd="sng">
                      <a:solidFill>
                        <a:scrgbClr r="0" g="0" b="0"/>
                      </a:solidFill>
                      <a:prstDash val="solid"/>
                    </a:lnR>
                    <a:lnT w="12700" cmpd="sng">
                      <a:solidFill>
                        <a:scrgbClr r="0" g="0" b="0"/>
                      </a:solidFill>
                      <a:prstDash val="solid"/>
                    </a:lnT>
                    <a:lnB w="12700" cmpd="sng">
                      <a:solidFill>
                        <a:scrgbClr r="0" g="0" b="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511540"/>
              </p:ext>
            </p:extLst>
          </p:nvPr>
        </p:nvGraphicFramePr>
        <p:xfrm>
          <a:off x="127191" y="697224"/>
          <a:ext cx="4732886" cy="2398870"/>
        </p:xfrm>
        <a:graphic>
          <a:graphicData uri="http://schemas.openxmlformats.org/drawingml/2006/table">
            <a:tbl>
              <a:tblPr/>
              <a:tblGrid>
                <a:gridCol w="4732886"/>
              </a:tblGrid>
              <a:tr h="239887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T="60960" marB="60960"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mpd="sng">
                      <a:solidFill>
                        <a:scrgbClr r="0" g="0" b="0"/>
                      </a:solidFill>
                      <a:prstDash val="solid"/>
                    </a:lnR>
                    <a:lnT w="12700" cmpd="sng">
                      <a:solidFill>
                        <a:scrgbClr r="0" g="0" b="0"/>
                      </a:solidFill>
                      <a:prstDash val="solid"/>
                    </a:lnT>
                    <a:lnB w="12700" cmpd="sng">
                      <a:solidFill>
                        <a:scrgbClr r="0" g="0" b="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5" name="L-Shape 14"/>
          <p:cNvSpPr/>
          <p:nvPr/>
        </p:nvSpPr>
        <p:spPr>
          <a:xfrm>
            <a:off x="1" y="3269496"/>
            <a:ext cx="8183742" cy="5874504"/>
          </a:xfrm>
          <a:prstGeom prst="corner">
            <a:avLst>
              <a:gd name="adj1" fmla="val 94684"/>
              <a:gd name="adj2" fmla="val 83935"/>
            </a:avLst>
          </a:prstGeom>
          <a:solidFill>
            <a:srgbClr val="F79646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0" y="3269495"/>
            <a:ext cx="9144000" cy="5693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 smtClean="0">
                <a:solidFill>
                  <a:srgbClr val="78492A"/>
                </a:solidFill>
                <a:latin typeface="Menlo"/>
                <a:ea typeface="Menlo"/>
                <a:cs typeface="Menlo"/>
              </a:rPr>
              <a:t>#include </a:t>
            </a:r>
            <a:r>
              <a:rPr lang="en-US" sz="1400" b="0" i="0" dirty="0" smtClean="0">
                <a:solidFill>
                  <a:srgbClr val="D12E1B"/>
                </a:solidFill>
                <a:latin typeface="Menlo"/>
                <a:ea typeface="Menlo"/>
                <a:cs typeface="Menlo"/>
              </a:rPr>
              <a:t>&lt;</a:t>
            </a:r>
            <a:r>
              <a:rPr lang="en-US" sz="1400" b="0" i="0" dirty="0" err="1" smtClean="0">
                <a:solidFill>
                  <a:srgbClr val="D12E1B"/>
                </a:solidFill>
                <a:latin typeface="Menlo"/>
                <a:ea typeface="Menlo"/>
                <a:cs typeface="Menlo"/>
              </a:rPr>
              <a:t>Snooze.h</a:t>
            </a:r>
            <a:r>
              <a:rPr lang="en-US" sz="1400" b="0" i="0" dirty="0" smtClean="0">
                <a:solidFill>
                  <a:srgbClr val="D12E1B"/>
                </a:solidFill>
                <a:latin typeface="Menlo"/>
                <a:ea typeface="Menlo"/>
                <a:cs typeface="Menlo"/>
              </a:rPr>
              <a:t>&gt;</a:t>
            </a:r>
            <a:endParaRPr lang="en-US" sz="1400" b="0" i="0" dirty="0" smtClean="0">
              <a:solidFill>
                <a:srgbClr val="78492A"/>
              </a:solidFill>
              <a:latin typeface="Menlo"/>
              <a:ea typeface="Menlo"/>
              <a:cs typeface="Menlo"/>
            </a:endParaRPr>
          </a:p>
          <a:p>
            <a:r>
              <a:rPr lang="en-US" sz="1400" b="0" i="0" dirty="0" smtClean="0">
                <a:solidFill>
                  <a:srgbClr val="008400"/>
                </a:solidFill>
                <a:latin typeface="Menlo"/>
                <a:ea typeface="Menlo"/>
                <a:cs typeface="Menlo"/>
              </a:rPr>
              <a:t>// Load drivers</a:t>
            </a:r>
            <a:endParaRPr lang="en-US" sz="1400" b="0" i="0" dirty="0" smtClean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r>
              <a:rPr lang="en-US" sz="1400" b="0" i="0" dirty="0" err="1" smtClean="0">
                <a:solidFill>
                  <a:srgbClr val="4E8187"/>
                </a:solidFill>
                <a:latin typeface="Menlo"/>
                <a:ea typeface="Menlo"/>
                <a:cs typeface="Menlo"/>
              </a:rPr>
              <a:t>SnoozeDigital</a:t>
            </a:r>
            <a:r>
              <a:rPr lang="en-US" sz="1400" b="0" i="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digital;</a:t>
            </a:r>
          </a:p>
          <a:p>
            <a:r>
              <a:rPr lang="en-US" sz="1400" b="0" i="0" dirty="0" err="1" smtClean="0">
                <a:solidFill>
                  <a:srgbClr val="4E8187"/>
                </a:solidFill>
                <a:latin typeface="Menlo"/>
                <a:ea typeface="Menlo"/>
                <a:cs typeface="Menlo"/>
              </a:rPr>
              <a:t>SnoozeTimer</a:t>
            </a:r>
            <a:r>
              <a:rPr lang="en-US" sz="1400" b="0" i="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timer;</a:t>
            </a:r>
          </a:p>
          <a:p>
            <a:endParaRPr lang="en-US" sz="1400" b="0" i="0" dirty="0" smtClean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r>
              <a:rPr lang="en-US" sz="1400" b="0" i="0" dirty="0" smtClean="0">
                <a:solidFill>
                  <a:srgbClr val="008400"/>
                </a:solidFill>
                <a:latin typeface="Menlo"/>
                <a:ea typeface="Menlo"/>
                <a:cs typeface="Menlo"/>
              </a:rPr>
              <a:t>// install two drivers to this configuration block.</a:t>
            </a:r>
            <a:endParaRPr lang="en-US" sz="1400" b="0" i="0" dirty="0" smtClean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r>
              <a:rPr lang="en-US" sz="1400" b="0" i="0" dirty="0" err="1" smtClean="0">
                <a:solidFill>
                  <a:srgbClr val="4E8187"/>
                </a:solidFill>
                <a:latin typeface="Menlo"/>
                <a:ea typeface="Menlo"/>
                <a:cs typeface="Menlo"/>
              </a:rPr>
              <a:t>SnoozeBlock</a:t>
            </a:r>
            <a:r>
              <a:rPr lang="en-US" sz="1400" b="0" i="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1400" b="0" i="0" dirty="0" err="1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config</a:t>
            </a:r>
            <a:r>
              <a:rPr lang="en-US" sz="1400" b="0" i="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(</a:t>
            </a:r>
            <a:r>
              <a:rPr lang="en-US" sz="1400" dirty="0" smtClean="0">
                <a:solidFill>
                  <a:srgbClr val="3F6E74"/>
                </a:solidFill>
                <a:latin typeface="Menlo-Regular"/>
              </a:rPr>
              <a:t>digital</a:t>
            </a:r>
            <a:r>
              <a:rPr lang="en-US" sz="1400" b="0" i="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, </a:t>
            </a:r>
            <a:r>
              <a:rPr lang="en-US" sz="1400" dirty="0" smtClean="0">
                <a:solidFill>
                  <a:srgbClr val="3F6E74"/>
                </a:solidFill>
                <a:latin typeface="Menlo-Regular"/>
              </a:rPr>
              <a:t>timer</a:t>
            </a:r>
            <a:r>
              <a:rPr lang="en-US" sz="1400" b="0" i="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);</a:t>
            </a:r>
          </a:p>
          <a:p>
            <a:endParaRPr lang="en-US" sz="1400" b="0" i="0" dirty="0" smtClean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r>
              <a:rPr lang="en-US" sz="1400" b="0" i="0" dirty="0" smtClean="0">
                <a:solidFill>
                  <a:srgbClr val="BB2CA2"/>
                </a:solidFill>
                <a:latin typeface="Menlo"/>
                <a:ea typeface="Menlo"/>
                <a:cs typeface="Menlo"/>
              </a:rPr>
              <a:t>void</a:t>
            </a:r>
            <a:r>
              <a:rPr lang="en-US" sz="1400" b="0" i="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1400" b="0" i="0" dirty="0" smtClean="0">
                <a:solidFill>
                  <a:srgbClr val="953735"/>
                </a:solidFill>
                <a:latin typeface="Menlo"/>
                <a:ea typeface="Menlo"/>
                <a:cs typeface="Menlo"/>
              </a:rPr>
              <a:t>setup</a:t>
            </a:r>
            <a:r>
              <a:rPr lang="en-US" sz="1400" b="0" i="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() {</a:t>
            </a:r>
          </a:p>
          <a:p>
            <a:r>
              <a:rPr lang="en-US" sz="1400" b="0" i="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sz="1400" b="0" i="0" dirty="0" smtClean="0">
                <a:solidFill>
                  <a:srgbClr val="008400"/>
                </a:solidFill>
                <a:latin typeface="Menlo"/>
                <a:ea typeface="Menlo"/>
                <a:cs typeface="Menlo"/>
              </a:rPr>
              <a:t>// digital pin driver </a:t>
            </a:r>
            <a:r>
              <a:rPr lang="en-US" sz="1400" b="0" i="0" dirty="0" err="1" smtClean="0">
                <a:solidFill>
                  <a:srgbClr val="008400"/>
                </a:solidFill>
                <a:latin typeface="Menlo"/>
                <a:ea typeface="Menlo"/>
                <a:cs typeface="Menlo"/>
              </a:rPr>
              <a:t>configs</a:t>
            </a:r>
            <a:endParaRPr lang="en-US" sz="1400" b="0" i="0" dirty="0" smtClean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r>
              <a:rPr lang="en-US" sz="1400" b="0" i="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sz="1400" b="0" i="0" dirty="0" err="1" smtClean="0">
                <a:solidFill>
                  <a:srgbClr val="4E8187"/>
                </a:solidFill>
                <a:latin typeface="Menlo"/>
                <a:ea typeface="Menlo"/>
                <a:cs typeface="Menlo"/>
              </a:rPr>
              <a:t>digital</a:t>
            </a:r>
            <a:r>
              <a:rPr lang="en-US" sz="1400" b="0" i="0" dirty="0" err="1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.</a:t>
            </a:r>
            <a:r>
              <a:rPr lang="en-US" sz="1400" b="0" i="0" dirty="0" err="1" smtClean="0">
                <a:solidFill>
                  <a:srgbClr val="31595D"/>
                </a:solidFill>
                <a:latin typeface="Menlo"/>
                <a:ea typeface="Menlo"/>
                <a:cs typeface="Menlo"/>
              </a:rPr>
              <a:t>pinMode</a:t>
            </a:r>
            <a:r>
              <a:rPr lang="en-US" sz="1400" b="0" i="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(</a:t>
            </a:r>
            <a:r>
              <a:rPr lang="en-US" sz="1400" b="0" i="0" dirty="0" smtClean="0">
                <a:solidFill>
                  <a:srgbClr val="2629D9"/>
                </a:solidFill>
                <a:latin typeface="Menlo"/>
                <a:ea typeface="Menlo"/>
                <a:cs typeface="Menlo"/>
              </a:rPr>
              <a:t>21</a:t>
            </a:r>
            <a:r>
              <a:rPr lang="en-US" sz="1400" b="0" i="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, </a:t>
            </a:r>
            <a:r>
              <a:rPr lang="en-US" sz="1400" b="0" i="0" dirty="0" smtClean="0">
                <a:solidFill>
                  <a:srgbClr val="78492A"/>
                </a:solidFill>
                <a:latin typeface="Menlo"/>
                <a:ea typeface="Menlo"/>
                <a:cs typeface="Menlo"/>
              </a:rPr>
              <a:t>INPUT_PULLUP</a:t>
            </a:r>
            <a:r>
              <a:rPr lang="en-US" sz="1400" b="0" i="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, </a:t>
            </a:r>
            <a:r>
              <a:rPr lang="en-US" sz="1400" b="0" i="0" dirty="0" smtClean="0">
                <a:solidFill>
                  <a:srgbClr val="78492A"/>
                </a:solidFill>
                <a:latin typeface="Menlo"/>
                <a:ea typeface="Menlo"/>
                <a:cs typeface="Menlo"/>
              </a:rPr>
              <a:t>RISING</a:t>
            </a:r>
            <a:r>
              <a:rPr lang="en-US" sz="1400" b="0" i="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);</a:t>
            </a:r>
            <a:r>
              <a:rPr lang="en-US" sz="1400" b="0" i="0" dirty="0" smtClean="0">
                <a:solidFill>
                  <a:srgbClr val="008400"/>
                </a:solidFill>
                <a:latin typeface="Menlo"/>
                <a:ea typeface="Menlo"/>
                <a:cs typeface="Menlo"/>
              </a:rPr>
              <a:t>//pin, mode, type</a:t>
            </a:r>
            <a:endParaRPr lang="en-US" sz="1400" b="0" i="0" dirty="0" smtClean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r>
              <a:rPr lang="en-US" sz="1400" b="0" i="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sz="1400" b="0" i="0" dirty="0" err="1" smtClean="0">
                <a:solidFill>
                  <a:srgbClr val="4E8187"/>
                </a:solidFill>
                <a:latin typeface="Menlo"/>
                <a:ea typeface="Menlo"/>
                <a:cs typeface="Menlo"/>
              </a:rPr>
              <a:t>digital</a:t>
            </a:r>
            <a:r>
              <a:rPr lang="en-US" sz="1400" b="0" i="0" dirty="0" err="1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.</a:t>
            </a:r>
            <a:r>
              <a:rPr lang="en-US" sz="1400" b="0" i="0" dirty="0" err="1" smtClean="0">
                <a:solidFill>
                  <a:srgbClr val="31595D"/>
                </a:solidFill>
                <a:latin typeface="Menlo"/>
                <a:ea typeface="Menlo"/>
                <a:cs typeface="Menlo"/>
              </a:rPr>
              <a:t>pinMode</a:t>
            </a:r>
            <a:r>
              <a:rPr lang="en-US" sz="1400" b="0" i="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(</a:t>
            </a:r>
            <a:r>
              <a:rPr lang="en-US" sz="1400" b="0" i="0" dirty="0" smtClean="0">
                <a:solidFill>
                  <a:srgbClr val="2629D9"/>
                </a:solidFill>
                <a:latin typeface="Menlo"/>
                <a:ea typeface="Menlo"/>
                <a:cs typeface="Menlo"/>
              </a:rPr>
              <a:t>22</a:t>
            </a:r>
            <a:r>
              <a:rPr lang="en-US" sz="1400" b="0" i="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, </a:t>
            </a:r>
            <a:r>
              <a:rPr lang="en-US" sz="1400" b="0" i="0" dirty="0" smtClean="0">
                <a:solidFill>
                  <a:srgbClr val="78492A"/>
                </a:solidFill>
                <a:latin typeface="Menlo"/>
                <a:ea typeface="Menlo"/>
                <a:cs typeface="Menlo"/>
              </a:rPr>
              <a:t>INPUT_PULLUP</a:t>
            </a:r>
            <a:r>
              <a:rPr lang="en-US" sz="1400" b="0" i="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, </a:t>
            </a:r>
            <a:r>
              <a:rPr lang="en-US" sz="1400" b="0" i="0" dirty="0" smtClean="0">
                <a:solidFill>
                  <a:srgbClr val="78492A"/>
                </a:solidFill>
                <a:latin typeface="Menlo"/>
                <a:ea typeface="Menlo"/>
                <a:cs typeface="Menlo"/>
              </a:rPr>
              <a:t>RISING</a:t>
            </a:r>
            <a:r>
              <a:rPr lang="en-US" sz="1400" b="0" i="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);</a:t>
            </a:r>
            <a:r>
              <a:rPr lang="en-US" sz="1400" b="0" i="0" dirty="0" smtClean="0">
                <a:solidFill>
                  <a:srgbClr val="008400"/>
                </a:solidFill>
                <a:latin typeface="Menlo"/>
                <a:ea typeface="Menlo"/>
                <a:cs typeface="Menlo"/>
              </a:rPr>
              <a:t>//pin, mode, type</a:t>
            </a:r>
            <a:endParaRPr lang="en-US" sz="1400" b="0" i="0" dirty="0" smtClean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r>
              <a:rPr lang="en-US" sz="1400" b="0" i="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</a:t>
            </a:r>
          </a:p>
          <a:p>
            <a:r>
              <a:rPr lang="en-US" sz="1400" b="0" i="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sz="1400" b="0" i="0" dirty="0" smtClean="0">
                <a:solidFill>
                  <a:srgbClr val="008400"/>
                </a:solidFill>
                <a:latin typeface="Menlo"/>
                <a:ea typeface="Menlo"/>
                <a:cs typeface="Menlo"/>
              </a:rPr>
              <a:t>// low power timer driver </a:t>
            </a:r>
            <a:r>
              <a:rPr lang="en-US" sz="1400" b="0" i="0" dirty="0" err="1" smtClean="0">
                <a:solidFill>
                  <a:srgbClr val="008400"/>
                </a:solidFill>
                <a:latin typeface="Menlo"/>
                <a:ea typeface="Menlo"/>
                <a:cs typeface="Menlo"/>
              </a:rPr>
              <a:t>config</a:t>
            </a:r>
            <a:endParaRPr lang="en-US" sz="1400" b="0" i="0" dirty="0" smtClean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r>
              <a:rPr lang="en-US" sz="1400" b="0" i="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sz="1400" b="0" i="0" dirty="0" err="1" smtClean="0">
                <a:solidFill>
                  <a:srgbClr val="4E8187"/>
                </a:solidFill>
                <a:latin typeface="Menlo"/>
                <a:ea typeface="Menlo"/>
                <a:cs typeface="Menlo"/>
              </a:rPr>
              <a:t>timer</a:t>
            </a:r>
            <a:r>
              <a:rPr lang="en-US" sz="1400" b="0" i="0" dirty="0" err="1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.</a:t>
            </a:r>
            <a:r>
              <a:rPr lang="en-US" sz="1400" b="0" i="0" dirty="0" err="1" smtClean="0">
                <a:solidFill>
                  <a:srgbClr val="31595D"/>
                </a:solidFill>
                <a:latin typeface="Menlo"/>
                <a:ea typeface="Menlo"/>
                <a:cs typeface="Menlo"/>
              </a:rPr>
              <a:t>setTimer</a:t>
            </a:r>
            <a:r>
              <a:rPr lang="en-US" sz="1400" b="0" i="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(</a:t>
            </a:r>
            <a:r>
              <a:rPr lang="en-US" sz="1400" b="0" i="0" dirty="0" smtClean="0">
                <a:solidFill>
                  <a:srgbClr val="2629D9"/>
                </a:solidFill>
                <a:latin typeface="Menlo"/>
                <a:ea typeface="Menlo"/>
                <a:cs typeface="Menlo"/>
              </a:rPr>
              <a:t>5000</a:t>
            </a:r>
            <a:r>
              <a:rPr lang="en-US" sz="1400" b="0" i="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);</a:t>
            </a:r>
            <a:r>
              <a:rPr lang="en-US" sz="1400" b="0" i="0" dirty="0" smtClean="0">
                <a:solidFill>
                  <a:srgbClr val="008400"/>
                </a:solidFill>
                <a:latin typeface="Menlo"/>
                <a:ea typeface="Menlo"/>
                <a:cs typeface="Menlo"/>
              </a:rPr>
              <a:t>// milliseconds</a:t>
            </a:r>
            <a:endParaRPr lang="en-US" sz="1400" b="0" i="0" dirty="0" smtClean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r>
              <a:rPr lang="en-US" sz="1400" b="0" i="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</a:t>
            </a:r>
          </a:p>
          <a:p>
            <a:r>
              <a:rPr lang="en-US" sz="1400" b="0" i="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sz="1400" b="0" i="0" dirty="0" smtClean="0">
                <a:solidFill>
                  <a:srgbClr val="008400"/>
                </a:solidFill>
                <a:latin typeface="Menlo"/>
                <a:ea typeface="Menlo"/>
                <a:cs typeface="Menlo"/>
              </a:rPr>
              <a:t>// </a:t>
            </a:r>
            <a:r>
              <a:rPr lang="en-US" sz="1400" b="0" i="0" dirty="0" err="1" smtClean="0">
                <a:solidFill>
                  <a:srgbClr val="008400"/>
                </a:solidFill>
                <a:latin typeface="Menlo"/>
                <a:ea typeface="Menlo"/>
                <a:cs typeface="Menlo"/>
              </a:rPr>
              <a:t>SnoozeBlock</a:t>
            </a:r>
            <a:r>
              <a:rPr lang="en-US" sz="1400" b="0" i="0" dirty="0" smtClean="0">
                <a:solidFill>
                  <a:srgbClr val="008400"/>
                </a:solidFill>
                <a:latin typeface="Menlo"/>
                <a:ea typeface="Menlo"/>
                <a:cs typeface="Menlo"/>
              </a:rPr>
              <a:t> "</a:t>
            </a:r>
            <a:r>
              <a:rPr lang="en-US" sz="1400" b="0" i="0" dirty="0" err="1" smtClean="0">
                <a:solidFill>
                  <a:srgbClr val="008400"/>
                </a:solidFill>
                <a:latin typeface="Menlo"/>
                <a:ea typeface="Menlo"/>
                <a:cs typeface="Menlo"/>
              </a:rPr>
              <a:t>config</a:t>
            </a:r>
            <a:r>
              <a:rPr lang="en-US" sz="1400" b="0" i="0" dirty="0" smtClean="0">
                <a:solidFill>
                  <a:srgbClr val="008400"/>
                </a:solidFill>
                <a:latin typeface="Menlo"/>
                <a:ea typeface="Menlo"/>
                <a:cs typeface="Menlo"/>
              </a:rPr>
              <a:t>” has both digital and timer drivers installed,</a:t>
            </a:r>
            <a:endParaRPr lang="en-US" sz="1400" b="0" i="0" dirty="0" smtClean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r>
              <a:rPr lang="en-US" sz="1400" b="0" i="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sz="1400" b="0" i="0" dirty="0" smtClean="0">
                <a:solidFill>
                  <a:srgbClr val="008400"/>
                </a:solidFill>
                <a:latin typeface="Menlo"/>
                <a:ea typeface="Menlo"/>
                <a:cs typeface="Menlo"/>
              </a:rPr>
              <a:t>// we can subtract the timer driver like this.</a:t>
            </a:r>
            <a:endParaRPr lang="en-US" sz="1400" b="0" i="0" dirty="0" smtClean="0">
              <a:solidFill>
                <a:srgbClr val="008400"/>
              </a:solidFill>
              <a:latin typeface="Menlo"/>
              <a:ea typeface="Menlo"/>
              <a:cs typeface="Menlo"/>
            </a:endParaRPr>
          </a:p>
          <a:p>
            <a:r>
              <a:rPr lang="en-US" sz="1400" b="0" i="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sz="1400" dirty="0" err="1" smtClean="0">
                <a:solidFill>
                  <a:srgbClr val="4E8187"/>
                </a:solidFill>
                <a:latin typeface="Menlo"/>
                <a:ea typeface="Menlo"/>
                <a:cs typeface="Menlo"/>
              </a:rPr>
              <a:t>c</a:t>
            </a:r>
            <a:r>
              <a:rPr lang="en-US" sz="1400" b="0" i="0" dirty="0" err="1" smtClean="0">
                <a:solidFill>
                  <a:srgbClr val="4E8187"/>
                </a:solidFill>
                <a:latin typeface="Menlo"/>
                <a:ea typeface="Menlo"/>
                <a:cs typeface="Menlo"/>
              </a:rPr>
              <a:t>onfig</a:t>
            </a:r>
            <a:r>
              <a:rPr lang="en-US" sz="1400" b="0" i="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-= </a:t>
            </a:r>
            <a:r>
              <a:rPr lang="en-US" sz="1400" dirty="0" smtClean="0">
                <a:solidFill>
                  <a:srgbClr val="3F6E74"/>
                </a:solidFill>
                <a:latin typeface="Menlo-Regular"/>
              </a:rPr>
              <a:t>timer</a:t>
            </a:r>
            <a:r>
              <a:rPr lang="en-US" sz="1400" b="0" i="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;</a:t>
            </a:r>
          </a:p>
          <a:p>
            <a:r>
              <a:rPr lang="en-US" sz="1400" b="0" i="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r>
              <a:rPr lang="en-US" sz="1400" dirty="0" smtClean="0">
                <a:solidFill>
                  <a:srgbClr val="AA0D91"/>
                </a:solidFill>
                <a:latin typeface="Menlo-Regular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 smtClean="0">
                <a:solidFill>
                  <a:schemeClr val="accent2">
                    <a:lumMod val="75000"/>
                  </a:schemeClr>
                </a:solidFill>
                <a:latin typeface="Menlo-Regular"/>
              </a:rPr>
              <a:t>loop</a:t>
            </a:r>
            <a:r>
              <a:rPr lang="en-US" sz="1400" dirty="0" smtClean="0">
                <a:solidFill>
                  <a:srgbClr val="000000"/>
                </a:solidFill>
                <a:latin typeface="Menlo-Regular"/>
              </a:rPr>
              <a:t>() {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400" dirty="0" smtClean="0">
                <a:solidFill>
                  <a:srgbClr val="007400"/>
                </a:solidFill>
                <a:latin typeface="Menlo-Regular"/>
              </a:rPr>
              <a:t>// now </a:t>
            </a:r>
            <a:r>
              <a:rPr lang="en-US" sz="1400" dirty="0" err="1" smtClean="0">
                <a:solidFill>
                  <a:srgbClr val="007400"/>
                </a:solidFill>
                <a:latin typeface="Menlo-Regular"/>
              </a:rPr>
              <a:t>config</a:t>
            </a:r>
            <a:r>
              <a:rPr lang="en-US" sz="1400" dirty="0" smtClean="0">
                <a:solidFill>
                  <a:srgbClr val="007400"/>
                </a:solidFill>
                <a:latin typeface="Menlo-Regular"/>
              </a:rPr>
              <a:t> only has the digital pin driver for wakeup.</a:t>
            </a:r>
            <a:endParaRPr lang="en-US" sz="14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400" dirty="0" err="1" smtClean="0">
                <a:solidFill>
                  <a:srgbClr val="3F6E74"/>
                </a:solidFill>
                <a:latin typeface="Menlo-Regular"/>
              </a:rPr>
              <a:t>Snooze</a:t>
            </a:r>
            <a:r>
              <a:rPr lang="en-US" sz="1400" dirty="0" err="1" smtClean="0">
                <a:solidFill>
                  <a:srgbClr val="000000"/>
                </a:solidFill>
                <a:latin typeface="Menlo-Regular"/>
              </a:rPr>
              <a:t>.</a:t>
            </a:r>
            <a:r>
              <a:rPr lang="en-US" sz="1400" dirty="0" err="1" smtClean="0">
                <a:solidFill>
                  <a:schemeClr val="tx2">
                    <a:lumMod val="75000"/>
                  </a:schemeClr>
                </a:solidFill>
                <a:latin typeface="Menlo-Regular"/>
              </a:rPr>
              <a:t>deepSleep</a:t>
            </a:r>
            <a:r>
              <a:rPr lang="en-US" sz="1400" dirty="0" smtClean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400" dirty="0" err="1">
                <a:solidFill>
                  <a:srgbClr val="4E8187"/>
                </a:solidFill>
                <a:latin typeface="Menlo"/>
                <a:ea typeface="Menlo"/>
                <a:cs typeface="Menlo"/>
              </a:rPr>
              <a:t>c</a:t>
            </a:r>
            <a:r>
              <a:rPr lang="en-US" sz="1400" b="0" i="0" dirty="0" err="1" smtClean="0">
                <a:solidFill>
                  <a:srgbClr val="4E8187"/>
                </a:solidFill>
                <a:latin typeface="Menlo"/>
                <a:ea typeface="Menlo"/>
                <a:cs typeface="Menlo"/>
              </a:rPr>
              <a:t>onfig</a:t>
            </a:r>
            <a:r>
              <a:rPr lang="en-US" sz="1400" dirty="0" smtClean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Menlo-Regular"/>
              </a:rPr>
              <a:t>}</a:t>
            </a:r>
            <a:endParaRPr lang="en-US" sz="1400" dirty="0" smtClean="0"/>
          </a:p>
          <a:p>
            <a:endParaRPr lang="en-US" sz="1400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663833527"/>
              </p:ext>
            </p:extLst>
          </p:nvPr>
        </p:nvGraphicFramePr>
        <p:xfrm>
          <a:off x="3388150" y="1848912"/>
          <a:ext cx="1415415" cy="1098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151494300"/>
              </p:ext>
            </p:extLst>
          </p:nvPr>
        </p:nvGraphicFramePr>
        <p:xfrm>
          <a:off x="174225" y="306144"/>
          <a:ext cx="3288537" cy="3626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Minus 5"/>
          <p:cNvSpPr/>
          <p:nvPr/>
        </p:nvSpPr>
        <p:spPr>
          <a:xfrm>
            <a:off x="1874351" y="1848911"/>
            <a:ext cx="914400" cy="1219200"/>
          </a:xfrm>
          <a:prstGeom prst="mathMinus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qual 7"/>
          <p:cNvSpPr/>
          <p:nvPr/>
        </p:nvSpPr>
        <p:spPr>
          <a:xfrm>
            <a:off x="2680617" y="1848911"/>
            <a:ext cx="914400" cy="1219200"/>
          </a:xfrm>
          <a:prstGeom prst="mathEqual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1044346336"/>
              </p:ext>
            </p:extLst>
          </p:nvPr>
        </p:nvGraphicFramePr>
        <p:xfrm>
          <a:off x="5361515" y="1463495"/>
          <a:ext cx="2337512" cy="18373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27191" y="235559"/>
            <a:ext cx="4449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Subtract Driver to a </a:t>
            </a:r>
            <a:r>
              <a:rPr lang="en-US" sz="2400" b="1" dirty="0" err="1" smtClean="0"/>
              <a:t>SnoozeBlock</a:t>
            </a:r>
            <a:r>
              <a:rPr lang="en-US" sz="2400" b="1" dirty="0" smtClean="0"/>
              <a:t>:</a:t>
            </a:r>
            <a:endParaRPr lang="en-US" sz="2400" b="1" dirty="0"/>
          </a:p>
        </p:txBody>
      </p:sp>
      <p:sp>
        <p:nvSpPr>
          <p:cNvPr id="17" name="Notched Right Arrow 16"/>
          <p:cNvSpPr/>
          <p:nvPr/>
        </p:nvSpPr>
        <p:spPr>
          <a:xfrm>
            <a:off x="4711367" y="1944333"/>
            <a:ext cx="548268" cy="924679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1447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425350" y="1250951"/>
            <a:ext cx="5718655" cy="7893051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144001" cy="1250949"/>
          </a:xfr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/>
              <a:t>REDUCED_CPU_BLOCK - Macro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04989"/>
            <a:ext cx="3274964" cy="7839011"/>
          </a:xfrm>
          <a:noFill/>
        </p:spPr>
        <p:txBody>
          <a:bodyPr>
            <a:normAutofit/>
          </a:bodyPr>
          <a:lstStyle/>
          <a:p>
            <a:pPr>
              <a:buFont typeface="Wingdings" charset="2"/>
              <a:buChar char="²"/>
            </a:pPr>
            <a:r>
              <a:rPr lang="en-US" sz="2400" dirty="0" smtClean="0"/>
              <a:t>Runs code inside the brackets at 2MHz.</a:t>
            </a:r>
          </a:p>
          <a:p>
            <a:pPr>
              <a:buFont typeface="Wingdings" charset="2"/>
              <a:buChar char="²"/>
            </a:pPr>
            <a:endParaRPr lang="en-US" sz="2400" dirty="0"/>
          </a:p>
          <a:p>
            <a:pPr>
              <a:buFont typeface="Wingdings" charset="2"/>
              <a:buChar char="²"/>
            </a:pPr>
            <a:r>
              <a:rPr lang="en-US" sz="2400" dirty="0" smtClean="0"/>
              <a:t>Passes a </a:t>
            </a:r>
            <a:r>
              <a:rPr lang="en-US" sz="2400" dirty="0" err="1" smtClean="0"/>
              <a:t>SnoozeBlock</a:t>
            </a:r>
            <a:r>
              <a:rPr lang="en-US" sz="2400" dirty="0" smtClean="0"/>
              <a:t> with drivers to reconfigure modules to work at this reduced speed like the Serial ports.</a:t>
            </a:r>
          </a:p>
          <a:p>
            <a:pPr>
              <a:buFont typeface="Wingdings" charset="2"/>
              <a:buChar char="²"/>
            </a:pPr>
            <a:endParaRPr lang="en-US" sz="2400" dirty="0" smtClean="0"/>
          </a:p>
          <a:p>
            <a:pPr>
              <a:buFont typeface="Wingdings" charset="2"/>
              <a:buChar char="²"/>
            </a:pPr>
            <a:r>
              <a:rPr lang="en-US" sz="2400" dirty="0" smtClean="0"/>
              <a:t>Since hardware modules in </a:t>
            </a:r>
            <a:r>
              <a:rPr lang="en-US" sz="2400" dirty="0" err="1" smtClean="0"/>
              <a:t>Teensydunio</a:t>
            </a:r>
            <a:r>
              <a:rPr lang="en-US" sz="2400" dirty="0" smtClean="0"/>
              <a:t> are tied to F_CPU, F_BUS or F_MEM the modules have to be reconfigured for this reduced speed or they probably won’t work. 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425350" y="1268966"/>
            <a:ext cx="5718655" cy="59093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0" i="0" dirty="0" smtClean="0">
                <a:solidFill>
                  <a:srgbClr val="78492A"/>
                </a:solidFill>
                <a:latin typeface="Menlo"/>
                <a:ea typeface="Menlo"/>
                <a:cs typeface="Menlo"/>
              </a:rPr>
              <a:t>#include </a:t>
            </a:r>
            <a:r>
              <a:rPr lang="en-US" sz="1400" b="0" i="0" dirty="0" smtClean="0">
                <a:solidFill>
                  <a:srgbClr val="D12E1B"/>
                </a:solidFill>
                <a:latin typeface="Menlo"/>
                <a:ea typeface="Menlo"/>
                <a:cs typeface="Menlo"/>
              </a:rPr>
              <a:t>&lt;</a:t>
            </a:r>
            <a:r>
              <a:rPr lang="en-US" sz="1400" b="0" i="0" dirty="0" err="1" smtClean="0">
                <a:solidFill>
                  <a:srgbClr val="D12E1B"/>
                </a:solidFill>
                <a:latin typeface="Menlo"/>
                <a:ea typeface="Menlo"/>
                <a:cs typeface="Menlo"/>
              </a:rPr>
              <a:t>Snooze.h</a:t>
            </a:r>
            <a:r>
              <a:rPr lang="en-US" sz="1400" b="0" i="0" dirty="0" smtClean="0">
                <a:solidFill>
                  <a:srgbClr val="D12E1B"/>
                </a:solidFill>
                <a:latin typeface="Menlo"/>
                <a:ea typeface="Menlo"/>
                <a:cs typeface="Menlo"/>
              </a:rPr>
              <a:t>&gt;</a:t>
            </a:r>
            <a:endParaRPr lang="en-US" sz="1400" b="0" i="0" dirty="0" smtClean="0">
              <a:solidFill>
                <a:srgbClr val="78492A"/>
              </a:solidFill>
              <a:latin typeface="Menlo"/>
              <a:ea typeface="Menlo"/>
              <a:cs typeface="Menlo"/>
            </a:endParaRPr>
          </a:p>
          <a:p>
            <a:r>
              <a:rPr lang="en-US" sz="1400" b="0" i="0" dirty="0" smtClean="0">
                <a:solidFill>
                  <a:srgbClr val="008400"/>
                </a:solidFill>
                <a:latin typeface="Menlo"/>
                <a:ea typeface="Menlo"/>
                <a:cs typeface="Menlo"/>
              </a:rPr>
              <a:t>// this basic example uses no drivers but a</a:t>
            </a:r>
            <a:endParaRPr lang="en-US" sz="1400" b="0" i="0" dirty="0" smtClean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r>
              <a:rPr lang="en-US" sz="1400" b="0" i="0" dirty="0" smtClean="0">
                <a:solidFill>
                  <a:srgbClr val="008400"/>
                </a:solidFill>
                <a:latin typeface="Menlo"/>
                <a:ea typeface="Menlo"/>
                <a:cs typeface="Menlo"/>
              </a:rPr>
              <a:t>// </a:t>
            </a:r>
            <a:r>
              <a:rPr lang="en-US" sz="1400" b="0" i="0" dirty="0" err="1" smtClean="0">
                <a:solidFill>
                  <a:srgbClr val="008400"/>
                </a:solidFill>
                <a:latin typeface="Menlo"/>
                <a:ea typeface="Menlo"/>
                <a:cs typeface="Menlo"/>
              </a:rPr>
              <a:t>SnoozeBlockneeds</a:t>
            </a:r>
            <a:r>
              <a:rPr lang="en-US" sz="1400" b="0" i="0" dirty="0" smtClean="0">
                <a:solidFill>
                  <a:srgbClr val="008400"/>
                </a:solidFill>
                <a:latin typeface="Menlo"/>
                <a:ea typeface="Menlo"/>
                <a:cs typeface="Menlo"/>
              </a:rPr>
              <a:t> to be passed to it anyways so</a:t>
            </a:r>
            <a:endParaRPr lang="en-US" sz="1400" b="0" i="0" dirty="0" smtClean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r>
              <a:rPr lang="en-US" sz="1400" b="0" i="0" dirty="0" smtClean="0">
                <a:solidFill>
                  <a:srgbClr val="008400"/>
                </a:solidFill>
                <a:latin typeface="Menlo"/>
                <a:ea typeface="Menlo"/>
                <a:cs typeface="Menlo"/>
              </a:rPr>
              <a:t>// we define a dummy </a:t>
            </a:r>
            <a:r>
              <a:rPr lang="en-US" sz="1400" b="0" i="0" dirty="0" err="1" smtClean="0">
                <a:solidFill>
                  <a:srgbClr val="008400"/>
                </a:solidFill>
                <a:latin typeface="Menlo"/>
                <a:ea typeface="Menlo"/>
                <a:cs typeface="Menlo"/>
              </a:rPr>
              <a:t>SnoozeBlock</a:t>
            </a:r>
            <a:r>
              <a:rPr lang="en-US" sz="1400" b="0" i="0" dirty="0" smtClean="0">
                <a:solidFill>
                  <a:srgbClr val="008400"/>
                </a:solidFill>
                <a:latin typeface="Menlo"/>
                <a:ea typeface="Menlo"/>
                <a:cs typeface="Menlo"/>
              </a:rPr>
              <a:t> with no drivers</a:t>
            </a:r>
            <a:endParaRPr lang="en-US" sz="1400" b="0" i="0" dirty="0" smtClean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r>
              <a:rPr lang="en-US" sz="1400" b="0" i="0" dirty="0" smtClean="0">
                <a:solidFill>
                  <a:srgbClr val="008400"/>
                </a:solidFill>
                <a:latin typeface="Menlo"/>
                <a:ea typeface="Menlo"/>
                <a:cs typeface="Menlo"/>
              </a:rPr>
              <a:t>// installed.</a:t>
            </a:r>
            <a:endParaRPr lang="en-US" sz="1400" b="0" i="0" dirty="0" smtClean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r>
              <a:rPr lang="en-US" sz="1400" b="0" i="0" dirty="0" err="1" smtClean="0">
                <a:solidFill>
                  <a:srgbClr val="4E8187"/>
                </a:solidFill>
                <a:latin typeface="Menlo"/>
                <a:ea typeface="Menlo"/>
                <a:cs typeface="Menlo"/>
              </a:rPr>
              <a:t>SnoozeBlock</a:t>
            </a:r>
            <a:r>
              <a:rPr lang="en-US" sz="1400" b="0" i="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1400" b="0" i="0" dirty="0" err="1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dummyConfig</a:t>
            </a:r>
            <a:r>
              <a:rPr lang="en-US" sz="1400" b="0" i="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;</a:t>
            </a:r>
          </a:p>
          <a:p>
            <a:endParaRPr lang="en-US" sz="1400" b="0" i="0" dirty="0" smtClean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r>
              <a:rPr lang="en-US" sz="1400" b="0" i="0" dirty="0" smtClean="0">
                <a:solidFill>
                  <a:srgbClr val="78492A"/>
                </a:solidFill>
                <a:latin typeface="Menlo"/>
                <a:ea typeface="Menlo"/>
                <a:cs typeface="Menlo"/>
              </a:rPr>
              <a:t>#define LED </a:t>
            </a:r>
            <a:r>
              <a:rPr lang="en-US" sz="1400" b="0" i="0" dirty="0" smtClean="0">
                <a:solidFill>
                  <a:srgbClr val="2629D9"/>
                </a:solidFill>
                <a:latin typeface="Menlo"/>
                <a:ea typeface="Menlo"/>
                <a:cs typeface="Menlo"/>
              </a:rPr>
              <a:t>13</a:t>
            </a:r>
            <a:endParaRPr lang="en-US" sz="1400" b="0" i="0" dirty="0" smtClean="0">
              <a:solidFill>
                <a:srgbClr val="78492A"/>
              </a:solidFill>
              <a:latin typeface="Menlo"/>
              <a:ea typeface="Menlo"/>
              <a:cs typeface="Menlo"/>
            </a:endParaRPr>
          </a:p>
          <a:p>
            <a:endParaRPr lang="en-US" sz="1400" b="0" i="0" dirty="0" smtClean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r>
              <a:rPr lang="en-US" sz="1400" b="0" i="0" dirty="0" smtClean="0">
                <a:solidFill>
                  <a:srgbClr val="BB2CA2"/>
                </a:solidFill>
                <a:latin typeface="Menlo"/>
                <a:ea typeface="Menlo"/>
                <a:cs typeface="Menlo"/>
              </a:rPr>
              <a:t>void</a:t>
            </a:r>
            <a:r>
              <a:rPr lang="en-US" sz="1400" b="0" i="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1400" b="0" i="0" dirty="0" smtClean="0">
                <a:solidFill>
                  <a:srgbClr val="953735"/>
                </a:solidFill>
                <a:latin typeface="Menlo"/>
                <a:ea typeface="Menlo"/>
                <a:cs typeface="Menlo"/>
              </a:rPr>
              <a:t>setup</a:t>
            </a:r>
            <a:r>
              <a:rPr lang="en-US" sz="1400" b="0" i="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() {</a:t>
            </a:r>
          </a:p>
          <a:p>
            <a:r>
              <a:rPr lang="en-US" sz="1400" b="0" i="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sz="1400" b="0" i="0" dirty="0" err="1" smtClean="0">
                <a:solidFill>
                  <a:srgbClr val="31595D"/>
                </a:solidFill>
                <a:latin typeface="Menlo"/>
                <a:ea typeface="Menlo"/>
                <a:cs typeface="Menlo"/>
              </a:rPr>
              <a:t>pinMode</a:t>
            </a:r>
            <a:r>
              <a:rPr lang="en-US" sz="1400" b="0" i="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(</a:t>
            </a:r>
            <a:r>
              <a:rPr lang="en-US" sz="1400" b="0" i="0" dirty="0" smtClean="0">
                <a:solidFill>
                  <a:srgbClr val="4E8187"/>
                </a:solidFill>
                <a:latin typeface="Menlo"/>
                <a:ea typeface="Menlo"/>
                <a:cs typeface="Menlo"/>
              </a:rPr>
              <a:t>LED_BUILTIN</a:t>
            </a:r>
            <a:r>
              <a:rPr lang="en-US" sz="1400" b="0" i="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, </a:t>
            </a:r>
            <a:r>
              <a:rPr lang="en-US" sz="1400" b="0" i="0" dirty="0" smtClean="0">
                <a:solidFill>
                  <a:srgbClr val="78492A"/>
                </a:solidFill>
                <a:latin typeface="Menlo"/>
                <a:ea typeface="Menlo"/>
                <a:cs typeface="Menlo"/>
              </a:rPr>
              <a:t>OUTPUT</a:t>
            </a:r>
            <a:r>
              <a:rPr lang="en-US" sz="1400" b="0" i="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);</a:t>
            </a:r>
          </a:p>
          <a:p>
            <a:r>
              <a:rPr lang="en-US" sz="1400" b="0" i="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}</a:t>
            </a:r>
          </a:p>
          <a:p>
            <a:endParaRPr lang="en-US" sz="1400" b="0" i="0" dirty="0" smtClean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r>
              <a:rPr lang="en-US" sz="1400" b="0" i="0" dirty="0" smtClean="0">
                <a:solidFill>
                  <a:srgbClr val="BB2CA2"/>
                </a:solidFill>
                <a:latin typeface="Menlo"/>
                <a:ea typeface="Menlo"/>
                <a:cs typeface="Menlo"/>
              </a:rPr>
              <a:t>void</a:t>
            </a:r>
            <a:r>
              <a:rPr lang="en-US" sz="1400" b="0" i="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</a:t>
            </a:r>
            <a:r>
              <a:rPr lang="en-US" sz="1400" b="0" i="0" dirty="0" smtClean="0">
                <a:solidFill>
                  <a:srgbClr val="953735"/>
                </a:solidFill>
                <a:latin typeface="Menlo"/>
                <a:ea typeface="Menlo"/>
                <a:cs typeface="Menlo"/>
              </a:rPr>
              <a:t>loop</a:t>
            </a:r>
            <a:r>
              <a:rPr lang="en-US" sz="1400" b="0" i="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() {</a:t>
            </a:r>
          </a:p>
          <a:p>
            <a:r>
              <a:rPr lang="en-US" sz="1400" b="0" i="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sz="1400" b="0" i="0" dirty="0" smtClean="0">
                <a:solidFill>
                  <a:srgbClr val="008400"/>
                </a:solidFill>
                <a:latin typeface="Menlo"/>
                <a:ea typeface="Menlo"/>
                <a:cs typeface="Menlo"/>
              </a:rPr>
              <a:t>// code inside this macro will run at 2 </a:t>
            </a:r>
            <a:r>
              <a:rPr lang="en-US" sz="1400" b="0" i="0" dirty="0" err="1" smtClean="0">
                <a:solidFill>
                  <a:srgbClr val="008400"/>
                </a:solidFill>
                <a:latin typeface="Menlo"/>
                <a:ea typeface="Menlo"/>
                <a:cs typeface="Menlo"/>
              </a:rPr>
              <a:t>MHz.</a:t>
            </a:r>
            <a:endParaRPr lang="en-US" sz="1400" b="0" i="0" dirty="0" smtClean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r>
              <a:rPr lang="en-US" sz="1400" b="0" i="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sz="1400" b="0" i="0" dirty="0" smtClean="0">
                <a:solidFill>
                  <a:srgbClr val="008400"/>
                </a:solidFill>
                <a:latin typeface="Menlo"/>
                <a:ea typeface="Menlo"/>
                <a:cs typeface="Menlo"/>
              </a:rPr>
              <a:t>// code outside will run at whatever F_CPU you</a:t>
            </a:r>
            <a:endParaRPr lang="en-US" sz="1400" b="0" i="0" dirty="0" smtClean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r>
              <a:rPr lang="en-US" sz="1400" b="0" i="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sz="1400" b="0" i="0" dirty="0" smtClean="0">
                <a:solidFill>
                  <a:srgbClr val="008400"/>
                </a:solidFill>
                <a:latin typeface="Menlo"/>
                <a:ea typeface="Menlo"/>
                <a:cs typeface="Menlo"/>
              </a:rPr>
              <a:t>// compiled at.</a:t>
            </a:r>
            <a:endParaRPr lang="en-US" sz="1400" b="0" i="0" dirty="0" smtClean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r>
              <a:rPr lang="en-US" sz="1400" b="0" i="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</a:t>
            </a:r>
            <a:r>
              <a:rPr lang="en-US" sz="1400" b="0" i="0" dirty="0" smtClean="0">
                <a:solidFill>
                  <a:srgbClr val="78492A"/>
                </a:solidFill>
                <a:latin typeface="Menlo"/>
                <a:ea typeface="Menlo"/>
                <a:cs typeface="Menlo"/>
              </a:rPr>
              <a:t>REDUCED_CPU_BLOCK</a:t>
            </a:r>
            <a:r>
              <a:rPr lang="en-US" sz="1400" b="0" i="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(</a:t>
            </a:r>
            <a:r>
              <a:rPr lang="en-US" sz="1400" b="0" i="0" dirty="0" err="1" smtClean="0">
                <a:solidFill>
                  <a:srgbClr val="4E8187"/>
                </a:solidFill>
                <a:latin typeface="Menlo"/>
                <a:ea typeface="Menlo"/>
                <a:cs typeface="Menlo"/>
              </a:rPr>
              <a:t>dummyConfig</a:t>
            </a:r>
            <a:r>
              <a:rPr lang="en-US" sz="1400" b="0" i="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) {</a:t>
            </a:r>
          </a:p>
          <a:p>
            <a:r>
              <a:rPr lang="en-US" sz="1400" b="0" i="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   </a:t>
            </a:r>
            <a:r>
              <a:rPr lang="en-US" sz="1400" b="0" i="0" dirty="0" smtClean="0">
                <a:solidFill>
                  <a:srgbClr val="BB2CA2"/>
                </a:solidFill>
                <a:latin typeface="Menlo"/>
                <a:ea typeface="Menlo"/>
                <a:cs typeface="Menlo"/>
              </a:rPr>
              <a:t>while</a:t>
            </a:r>
            <a:r>
              <a:rPr lang="en-US" sz="1400" b="0" i="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(</a:t>
            </a:r>
            <a:r>
              <a:rPr lang="en-US" sz="1400" b="0" i="0" dirty="0" smtClean="0">
                <a:solidFill>
                  <a:srgbClr val="2629D9"/>
                </a:solidFill>
                <a:latin typeface="Menlo"/>
                <a:ea typeface="Menlo"/>
                <a:cs typeface="Menlo"/>
              </a:rPr>
              <a:t>1</a:t>
            </a:r>
            <a:r>
              <a:rPr lang="en-US" sz="1400" b="0" i="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) {</a:t>
            </a:r>
          </a:p>
          <a:p>
            <a:r>
              <a:rPr lang="en-US" sz="1400" b="0" i="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       </a:t>
            </a:r>
            <a:r>
              <a:rPr lang="en-US" sz="1400" b="0" i="0" dirty="0" err="1" smtClean="0">
                <a:solidFill>
                  <a:srgbClr val="31595D"/>
                </a:solidFill>
                <a:latin typeface="Menlo"/>
                <a:ea typeface="Menlo"/>
                <a:cs typeface="Menlo"/>
              </a:rPr>
              <a:t>digitalWrite</a:t>
            </a:r>
            <a:r>
              <a:rPr lang="en-US" sz="1400" b="0" i="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(</a:t>
            </a:r>
            <a:r>
              <a:rPr lang="en-US" sz="1400" b="0" i="0" dirty="0" smtClean="0">
                <a:solidFill>
                  <a:srgbClr val="78492A"/>
                </a:solidFill>
                <a:latin typeface="Menlo"/>
                <a:ea typeface="Menlo"/>
                <a:cs typeface="Menlo"/>
              </a:rPr>
              <a:t>LED</a:t>
            </a:r>
            <a:r>
              <a:rPr lang="en-US" sz="1400" b="0" i="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, !</a:t>
            </a:r>
            <a:r>
              <a:rPr lang="en-US" sz="1400" b="0" i="0" dirty="0" err="1" smtClean="0">
                <a:solidFill>
                  <a:srgbClr val="31595D"/>
                </a:solidFill>
                <a:latin typeface="Menlo"/>
                <a:ea typeface="Menlo"/>
                <a:cs typeface="Menlo"/>
              </a:rPr>
              <a:t>digitalRead</a:t>
            </a:r>
            <a:r>
              <a:rPr lang="en-US" sz="1400" b="0" i="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(</a:t>
            </a:r>
            <a:r>
              <a:rPr lang="en-US" sz="1400" b="0" i="0" dirty="0" smtClean="0">
                <a:solidFill>
                  <a:srgbClr val="78492A"/>
                </a:solidFill>
                <a:latin typeface="Menlo"/>
                <a:ea typeface="Menlo"/>
                <a:cs typeface="Menlo"/>
              </a:rPr>
              <a:t>LED</a:t>
            </a:r>
            <a:r>
              <a:rPr lang="en-US" sz="1400" b="0" i="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));</a:t>
            </a:r>
          </a:p>
          <a:p>
            <a:r>
              <a:rPr lang="en-US" sz="1400" b="0" i="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       </a:t>
            </a:r>
            <a:r>
              <a:rPr lang="en-US" sz="1400" b="0" i="0" dirty="0" smtClean="0">
                <a:solidFill>
                  <a:srgbClr val="008400"/>
                </a:solidFill>
                <a:latin typeface="Menlo"/>
                <a:ea typeface="Menlo"/>
                <a:cs typeface="Menlo"/>
              </a:rPr>
              <a:t>// functions like delay have to be</a:t>
            </a:r>
            <a:endParaRPr lang="en-US" sz="1400" b="0" i="0" dirty="0" smtClean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r>
              <a:rPr lang="en-US" sz="1400" b="0" i="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       </a:t>
            </a:r>
            <a:r>
              <a:rPr lang="en-US" sz="1400" b="0" i="0" dirty="0" smtClean="0">
                <a:solidFill>
                  <a:srgbClr val="008400"/>
                </a:solidFill>
                <a:latin typeface="Menlo"/>
                <a:ea typeface="Menlo"/>
                <a:cs typeface="Menlo"/>
              </a:rPr>
              <a:t>// rewritten for </a:t>
            </a:r>
            <a:r>
              <a:rPr lang="en-US" sz="1400" b="0" i="0" dirty="0" err="1" smtClean="0">
                <a:solidFill>
                  <a:srgbClr val="008400"/>
                </a:solidFill>
                <a:latin typeface="Menlo"/>
                <a:ea typeface="Menlo"/>
                <a:cs typeface="Menlo"/>
              </a:rPr>
              <a:t>cpu</a:t>
            </a:r>
            <a:r>
              <a:rPr lang="en-US" sz="1400" b="0" i="0" dirty="0" smtClean="0">
                <a:solidFill>
                  <a:srgbClr val="008400"/>
                </a:solidFill>
                <a:latin typeface="Menlo"/>
                <a:ea typeface="Menlo"/>
                <a:cs typeface="Menlo"/>
              </a:rPr>
              <a:t> running at lower</a:t>
            </a:r>
            <a:endParaRPr lang="en-US" sz="1400" b="0" i="0" dirty="0" smtClean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r>
              <a:rPr lang="en-US" sz="1400" b="0" i="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       </a:t>
            </a:r>
            <a:r>
              <a:rPr lang="en-US" sz="1400" b="0" i="0" dirty="0" smtClean="0">
                <a:solidFill>
                  <a:srgbClr val="008400"/>
                </a:solidFill>
                <a:latin typeface="Menlo"/>
                <a:ea typeface="Menlo"/>
                <a:cs typeface="Menlo"/>
              </a:rPr>
              <a:t>//speed than it was compiled for.</a:t>
            </a:r>
            <a:endParaRPr lang="en-US" sz="1400" b="0" i="0" dirty="0" smtClean="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r>
              <a:rPr lang="en-US" sz="1400" b="0" i="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       </a:t>
            </a:r>
            <a:r>
              <a:rPr lang="en-US" sz="1400" b="0" i="0" dirty="0" err="1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delay_lp</a:t>
            </a:r>
            <a:r>
              <a:rPr lang="en-US" sz="1400" b="0" i="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(</a:t>
            </a:r>
            <a:r>
              <a:rPr lang="en-US" sz="1400" b="0" i="0" dirty="0" smtClean="0">
                <a:solidFill>
                  <a:srgbClr val="2629D9"/>
                </a:solidFill>
                <a:latin typeface="Menlo"/>
                <a:ea typeface="Menlo"/>
                <a:cs typeface="Menlo"/>
              </a:rPr>
              <a:t>100</a:t>
            </a:r>
            <a:r>
              <a:rPr lang="en-US" sz="1400" b="0" i="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);</a:t>
            </a:r>
          </a:p>
          <a:p>
            <a:r>
              <a:rPr lang="en-US" sz="1400" b="0" i="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   }</a:t>
            </a:r>
          </a:p>
          <a:p>
            <a:r>
              <a:rPr lang="en-US" sz="1400" b="0" i="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}</a:t>
            </a:r>
          </a:p>
          <a:p>
            <a:r>
              <a:rPr lang="en-US" sz="1400" b="0" i="0" dirty="0" smtClean="0">
                <a:solidFill>
                  <a:srgbClr val="000000"/>
                </a:solidFill>
                <a:latin typeface="Menlo"/>
                <a:ea typeface="Menlo"/>
                <a:cs typeface="Menlo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44362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4161</TotalTime>
  <Words>1166</Words>
  <Application>Microsoft Macintosh PowerPoint</Application>
  <PresentationFormat>Custom</PresentationFormat>
  <Paragraphs>230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REDUCED_CPU_BLOCK - Macro</vt:lpstr>
    </vt:vector>
  </TitlesOfParts>
  <Company>PSU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Colin Duffy</dc:creator>
  <cp:lastModifiedBy>Colin Duffy</cp:lastModifiedBy>
  <cp:revision>87</cp:revision>
  <dcterms:created xsi:type="dcterms:W3CDTF">2016-05-15T05:52:03Z</dcterms:created>
  <dcterms:modified xsi:type="dcterms:W3CDTF">2016-05-18T03:13:23Z</dcterms:modified>
</cp:coreProperties>
</file>