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OEKNPY1qgUNQJN1GeBX2ggq4B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01ad3f9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c01ad3f9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c01ad3f9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7c01ad3f9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01ad3f9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7c01ad3f9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01ad3f94_5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steemit은 게시글을 올리고 올린 게시글에 좋아요의 개수에 대해 보상을 받는다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yoyow는 중국에서 steemit을 따라한 서비스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7c01ad3f94_5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01ad3f9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c01ad3f94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01ad3f94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c01ad3f94_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01ad3f94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c01ad3f94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4C3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4C3B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4C3BB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EXiL9lkqJKc&amp;feature=youtu.be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2" name="Google Shape;2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5;p1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" name="Google Shape;27;p1"/>
          <p:cNvSpPr txBox="1"/>
          <p:nvPr/>
        </p:nvSpPr>
        <p:spPr>
          <a:xfrm>
            <a:off x="2111565" y="4512557"/>
            <a:ext cx="79688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4800" u="none" cap="none" strike="noStrike">
                <a:solidFill>
                  <a:srgbClr val="30302A"/>
                </a:solidFill>
                <a:latin typeface="Impact"/>
                <a:ea typeface="Impact"/>
                <a:cs typeface="Impact"/>
                <a:sym typeface="Impact"/>
              </a:rPr>
              <a:t>떠벌림</a:t>
            </a:r>
            <a:r>
              <a:rPr b="0" i="0" lang="ko-KR" sz="4800" u="none" cap="none" strike="noStrike">
                <a:solidFill>
                  <a:srgbClr val="3030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30302A"/>
                </a:solidFill>
                <a:latin typeface="Arial"/>
                <a:ea typeface="Arial"/>
                <a:cs typeface="Arial"/>
                <a:sym typeface="Arial"/>
              </a:rPr>
              <a:t>Profess effect</a:t>
            </a:r>
            <a:endParaRPr b="0" i="0" sz="2500" u="none" cap="none" strike="noStrike">
              <a:solidFill>
                <a:srgbClr val="3030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4074157" y="5559000"/>
            <a:ext cx="40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2400" u="none" cap="none" strike="noStrike">
                <a:solidFill>
                  <a:srgbClr val="6E6F71"/>
                </a:solidFill>
                <a:latin typeface="Impact"/>
                <a:ea typeface="Impact"/>
                <a:cs typeface="Impact"/>
                <a:sym typeface="Impact"/>
              </a:rPr>
              <a:t>블록체인 기반SNS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01ad3f94_1_2"/>
          <p:cNvSpPr txBox="1"/>
          <p:nvPr/>
        </p:nvSpPr>
        <p:spPr>
          <a:xfrm>
            <a:off x="955331" y="1425164"/>
            <a:ext cx="103926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이더리움으로 퍼블릭 블록체인 구현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사용자가 올린 게시글을 블록체인으로 구현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33333"/>
                </a:solidFill>
              </a:rPr>
              <a:t>개발환경</a:t>
            </a:r>
            <a:endParaRPr b="1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Node.js, javascript, react, android stuio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34" name="Google Shape;134;g7c01ad3f94_1_2"/>
          <p:cNvSpPr txBox="1"/>
          <p:nvPr/>
        </p:nvSpPr>
        <p:spPr>
          <a:xfrm>
            <a:off x="539455" y="229975"/>
            <a:ext cx="41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</a:rPr>
              <a:t>06. 서비스 구현 방안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35" name="Google Shape;135;g7c01ad3f94_1_2"/>
          <p:cNvCxnSpPr/>
          <p:nvPr/>
        </p:nvCxnSpPr>
        <p:spPr>
          <a:xfrm>
            <a:off x="10618885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g7c01ad3f94_1_2"/>
          <p:cNvCxnSpPr/>
          <p:nvPr/>
        </p:nvCxnSpPr>
        <p:spPr>
          <a:xfrm>
            <a:off x="1098341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g7c01ad3f94_1_2"/>
          <p:cNvCxnSpPr/>
          <p:nvPr/>
        </p:nvCxnSpPr>
        <p:spPr>
          <a:xfrm>
            <a:off x="11342766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g7c01ad3f94_1_2"/>
          <p:cNvCxnSpPr/>
          <p:nvPr/>
        </p:nvCxnSpPr>
        <p:spPr>
          <a:xfrm>
            <a:off x="11707294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g7c01ad3f94_1_2"/>
          <p:cNvCxnSpPr/>
          <p:nvPr/>
        </p:nvCxnSpPr>
        <p:spPr>
          <a:xfrm>
            <a:off x="1025549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rgbClr val="94C3B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94C3BB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800">
              <a:solidFill>
                <a:srgbClr val="94C3B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"/>
          <p:cNvGrpSpPr/>
          <p:nvPr/>
        </p:nvGrpSpPr>
        <p:grpSpPr>
          <a:xfrm>
            <a:off x="0" y="767328"/>
            <a:ext cx="2847975" cy="535522"/>
            <a:chOff x="4453825" y="548253"/>
            <a:chExt cx="2847975" cy="535522"/>
          </a:xfrm>
        </p:grpSpPr>
        <p:sp>
          <p:nvSpPr>
            <p:cNvPr id="34" name="Google Shape;34;p2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5477700" y="560575"/>
              <a:ext cx="100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/>
            </a:p>
          </p:txBody>
        </p:sp>
      </p:grpSp>
      <p:sp>
        <p:nvSpPr>
          <p:cNvPr id="36" name="Google Shape;36;p2"/>
          <p:cNvSpPr txBox="1"/>
          <p:nvPr/>
        </p:nvSpPr>
        <p:spPr>
          <a:xfrm>
            <a:off x="3364306" y="1951550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0302A"/>
                </a:solidFill>
                <a:latin typeface="Arial"/>
                <a:ea typeface="Arial"/>
                <a:cs typeface="Arial"/>
                <a:sym typeface="Arial"/>
              </a:rPr>
              <a:t>001. 개요</a:t>
            </a:r>
            <a:endParaRPr/>
          </a:p>
        </p:txBody>
      </p:sp>
      <p:sp>
        <p:nvSpPr>
          <p:cNvPr id="37" name="Google Shape;37;p2"/>
          <p:cNvSpPr txBox="1"/>
          <p:nvPr/>
        </p:nvSpPr>
        <p:spPr>
          <a:xfrm>
            <a:off x="3364310" y="25849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0302A"/>
                </a:solidFill>
                <a:latin typeface="Arial"/>
                <a:ea typeface="Arial"/>
                <a:cs typeface="Arial"/>
                <a:sym typeface="Arial"/>
              </a:rPr>
              <a:t>003. 기능</a:t>
            </a:r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3364306" y="31683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0302A"/>
                </a:solidFill>
                <a:latin typeface="Arial"/>
                <a:ea typeface="Arial"/>
                <a:cs typeface="Arial"/>
                <a:sym typeface="Arial"/>
              </a:rPr>
              <a:t>004. 유사 사례</a:t>
            </a:r>
            <a:endParaRPr/>
          </a:p>
        </p:txBody>
      </p:sp>
      <p:sp>
        <p:nvSpPr>
          <p:cNvPr id="39" name="Google Shape;39;p2"/>
          <p:cNvSpPr txBox="1"/>
          <p:nvPr/>
        </p:nvSpPr>
        <p:spPr>
          <a:xfrm>
            <a:off x="3364308" y="3751775"/>
            <a:ext cx="32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0302A"/>
                </a:solidFill>
                <a:latin typeface="Arial"/>
                <a:ea typeface="Arial"/>
                <a:cs typeface="Arial"/>
                <a:sym typeface="Arial"/>
              </a:rPr>
              <a:t>005. Use Case</a:t>
            </a:r>
            <a:endParaRPr sz="2000">
              <a:solidFill>
                <a:srgbClr val="3030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3364308" y="4335175"/>
            <a:ext cx="41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0302A"/>
                </a:solidFill>
                <a:latin typeface="Arial"/>
                <a:ea typeface="Arial"/>
                <a:cs typeface="Arial"/>
                <a:sym typeface="Arial"/>
              </a:rPr>
              <a:t>006. 특장점 및 한계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/>
        </p:nvSpPr>
        <p:spPr>
          <a:xfrm>
            <a:off x="387046" y="229975"/>
            <a:ext cx="18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01. 개요</a:t>
            </a:r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0618885" y="6731183"/>
            <a:ext cx="364528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10983413" y="6731183"/>
            <a:ext cx="364528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5"/>
          <p:cNvCxnSpPr/>
          <p:nvPr/>
        </p:nvCxnSpPr>
        <p:spPr>
          <a:xfrm>
            <a:off x="11342766" y="6731183"/>
            <a:ext cx="364528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" name="Google Shape;49;p5"/>
          <p:cNvCxnSpPr/>
          <p:nvPr/>
        </p:nvCxnSpPr>
        <p:spPr>
          <a:xfrm>
            <a:off x="11707294" y="6731183"/>
            <a:ext cx="364528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10255493" y="6731183"/>
            <a:ext cx="364528" cy="0"/>
          </a:xfrm>
          <a:prstGeom prst="straightConnector1">
            <a:avLst/>
          </a:prstGeom>
          <a:noFill/>
          <a:ln cap="rnd" cmpd="sng" w="19050">
            <a:solidFill>
              <a:srgbClr val="94C3B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5"/>
          <p:cNvSpPr txBox="1"/>
          <p:nvPr/>
        </p:nvSpPr>
        <p:spPr>
          <a:xfrm>
            <a:off x="2135100" y="1434000"/>
            <a:ext cx="79218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30302A"/>
                </a:solidFill>
              </a:rPr>
              <a:t>블록체인 기반으로 한 목표달성 SNS 시스템</a:t>
            </a:r>
            <a:endParaRPr sz="3000">
              <a:solidFill>
                <a:srgbClr val="30302A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302A"/>
              </a:solidFill>
            </a:endParaRPr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728" y="2247425"/>
            <a:ext cx="4737550" cy="43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01ad3f94_0_0"/>
          <p:cNvSpPr txBox="1"/>
          <p:nvPr/>
        </p:nvSpPr>
        <p:spPr>
          <a:xfrm>
            <a:off x="234653" y="229975"/>
            <a:ext cx="30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</a:rPr>
              <a:t>떠벌림 효과란?</a:t>
            </a:r>
            <a:endParaRPr/>
          </a:p>
        </p:txBody>
      </p:sp>
      <p:cxnSp>
        <p:nvCxnSpPr>
          <p:cNvPr id="58" name="Google Shape;58;g7c01ad3f94_0_0"/>
          <p:cNvCxnSpPr/>
          <p:nvPr/>
        </p:nvCxnSpPr>
        <p:spPr>
          <a:xfrm>
            <a:off x="10618885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g7c01ad3f94_0_0"/>
          <p:cNvCxnSpPr/>
          <p:nvPr/>
        </p:nvCxnSpPr>
        <p:spPr>
          <a:xfrm>
            <a:off x="1098341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g7c01ad3f94_0_0"/>
          <p:cNvCxnSpPr/>
          <p:nvPr/>
        </p:nvCxnSpPr>
        <p:spPr>
          <a:xfrm>
            <a:off x="11342766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g7c01ad3f94_0_0"/>
          <p:cNvCxnSpPr/>
          <p:nvPr/>
        </p:nvCxnSpPr>
        <p:spPr>
          <a:xfrm>
            <a:off x="11707294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g7c01ad3f94_0_0"/>
          <p:cNvCxnSpPr/>
          <p:nvPr/>
        </p:nvCxnSpPr>
        <p:spPr>
          <a:xfrm>
            <a:off x="1025549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rgbClr val="94C3B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g7c01ad3f94_0_0"/>
          <p:cNvSpPr txBox="1"/>
          <p:nvPr/>
        </p:nvSpPr>
        <p:spPr>
          <a:xfrm>
            <a:off x="777950" y="880000"/>
            <a:ext cx="1076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222222"/>
                </a:solidFill>
                <a:highlight>
                  <a:srgbClr val="FFFFFF"/>
                </a:highlight>
              </a:rPr>
              <a:t>자신이 달성하고자 하는 목표를 공개적으로 알림으로써 주위 사람들의 지원을 얻는 방법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222222"/>
                </a:solidFill>
                <a:highlight>
                  <a:srgbClr val="FFFFFF"/>
                </a:highlight>
              </a:rPr>
              <a:t>아이디어 유사 사례 : T.O.P 열정광고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4" name="Google Shape;64;g7c01ad3f94_0_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375" y="2335475"/>
            <a:ext cx="7415225" cy="43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01ad3f94_0_10"/>
          <p:cNvSpPr txBox="1"/>
          <p:nvPr/>
        </p:nvSpPr>
        <p:spPr>
          <a:xfrm>
            <a:off x="998103" y="960698"/>
            <a:ext cx="10195800" cy="4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ko-KR" sz="2400">
                <a:solidFill>
                  <a:srgbClr val="333333"/>
                </a:solidFill>
              </a:rPr>
              <a:t>아이디어</a:t>
            </a:r>
            <a:endParaRPr sz="24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T.O.P 열정 광고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Instagram, Facebook, Blog 등의 SNS</a:t>
            </a:r>
            <a:endParaRPr sz="1800">
              <a:solidFill>
                <a:srgbClr val="30302A"/>
              </a:solidFill>
            </a:endParaRPr>
          </a:p>
        </p:txBody>
      </p:sp>
      <p:sp>
        <p:nvSpPr>
          <p:cNvPr id="70" name="Google Shape;70;g7c01ad3f94_0_10"/>
          <p:cNvSpPr txBox="1"/>
          <p:nvPr/>
        </p:nvSpPr>
        <p:spPr>
          <a:xfrm>
            <a:off x="539453" y="229975"/>
            <a:ext cx="30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FFFFFF"/>
                </a:solidFill>
              </a:rPr>
              <a:t>3. 유사 사례</a:t>
            </a:r>
            <a:endParaRPr/>
          </a:p>
        </p:txBody>
      </p:sp>
      <p:cxnSp>
        <p:nvCxnSpPr>
          <p:cNvPr id="71" name="Google Shape;71;g7c01ad3f94_0_10"/>
          <p:cNvCxnSpPr/>
          <p:nvPr/>
        </p:nvCxnSpPr>
        <p:spPr>
          <a:xfrm>
            <a:off x="10618885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g7c01ad3f94_0_10"/>
          <p:cNvCxnSpPr/>
          <p:nvPr/>
        </p:nvCxnSpPr>
        <p:spPr>
          <a:xfrm>
            <a:off x="1098341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g7c01ad3f94_0_10"/>
          <p:cNvCxnSpPr/>
          <p:nvPr/>
        </p:nvCxnSpPr>
        <p:spPr>
          <a:xfrm>
            <a:off x="11342766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g7c01ad3f94_0_10"/>
          <p:cNvCxnSpPr/>
          <p:nvPr/>
        </p:nvCxnSpPr>
        <p:spPr>
          <a:xfrm>
            <a:off x="11707294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g7c01ad3f94_0_10"/>
          <p:cNvCxnSpPr/>
          <p:nvPr/>
        </p:nvCxnSpPr>
        <p:spPr>
          <a:xfrm>
            <a:off x="1025549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rgbClr val="94C3B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6" name="Google Shape;76;g7c01ad3f9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00" y="3077562"/>
            <a:ext cx="2470299" cy="247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7c01ad3f94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775" y="3033625"/>
            <a:ext cx="2470300" cy="24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7c01ad3f94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0195" y="3033625"/>
            <a:ext cx="3196854" cy="2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01ad3f94_5_11"/>
          <p:cNvSpPr txBox="1"/>
          <p:nvPr/>
        </p:nvSpPr>
        <p:spPr>
          <a:xfrm>
            <a:off x="998103" y="960698"/>
            <a:ext cx="10195800" cy="4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ko-KR" sz="2400">
                <a:solidFill>
                  <a:srgbClr val="333333"/>
                </a:solidFill>
              </a:rPr>
              <a:t>기존의 블록체인 기술 SNS 서비스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ko-KR" sz="2400">
                <a:solidFill>
                  <a:srgbClr val="333333"/>
                </a:solidFill>
              </a:rPr>
              <a:t>(이미지로 보여주고 슬라이드 나누기 간단한 설명)</a:t>
            </a:r>
            <a:endParaRPr sz="1800">
              <a:solidFill>
                <a:srgbClr val="30302A"/>
              </a:solidFill>
            </a:endParaRPr>
          </a:p>
        </p:txBody>
      </p:sp>
      <p:sp>
        <p:nvSpPr>
          <p:cNvPr id="84" name="Google Shape;84;g7c01ad3f94_5_11"/>
          <p:cNvSpPr txBox="1"/>
          <p:nvPr/>
        </p:nvSpPr>
        <p:spPr>
          <a:xfrm>
            <a:off x="539453" y="229975"/>
            <a:ext cx="30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FFFFFF"/>
                </a:solidFill>
              </a:rPr>
              <a:t>3. 유사 사례</a:t>
            </a:r>
            <a:endParaRPr/>
          </a:p>
        </p:txBody>
      </p:sp>
      <p:cxnSp>
        <p:nvCxnSpPr>
          <p:cNvPr id="85" name="Google Shape;85;g7c01ad3f94_5_11"/>
          <p:cNvCxnSpPr/>
          <p:nvPr/>
        </p:nvCxnSpPr>
        <p:spPr>
          <a:xfrm>
            <a:off x="10618885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g7c01ad3f94_5_11"/>
          <p:cNvCxnSpPr/>
          <p:nvPr/>
        </p:nvCxnSpPr>
        <p:spPr>
          <a:xfrm>
            <a:off x="1098341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g7c01ad3f94_5_11"/>
          <p:cNvCxnSpPr/>
          <p:nvPr/>
        </p:nvCxnSpPr>
        <p:spPr>
          <a:xfrm>
            <a:off x="11342766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g7c01ad3f94_5_11"/>
          <p:cNvCxnSpPr/>
          <p:nvPr/>
        </p:nvCxnSpPr>
        <p:spPr>
          <a:xfrm>
            <a:off x="11707294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g7c01ad3f94_5_11"/>
          <p:cNvCxnSpPr/>
          <p:nvPr/>
        </p:nvCxnSpPr>
        <p:spPr>
          <a:xfrm>
            <a:off x="1025549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rgbClr val="94C3B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g7c01ad3f94_5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300" y="2239750"/>
            <a:ext cx="3107599" cy="128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7c01ad3f94_5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725" y="1738625"/>
            <a:ext cx="2802750" cy="28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7c01ad3f94_5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2000" y="4311000"/>
            <a:ext cx="3353194" cy="14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7c01ad3f94_5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738" y="4255355"/>
            <a:ext cx="2802750" cy="168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7c01ad3f94_5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625" y="4431150"/>
            <a:ext cx="3107600" cy="13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7c01ad3f94_5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6049" y="2160400"/>
            <a:ext cx="3701475" cy="14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01ad3f94_0_20"/>
          <p:cNvSpPr txBox="1"/>
          <p:nvPr/>
        </p:nvSpPr>
        <p:spPr>
          <a:xfrm>
            <a:off x="539453" y="229975"/>
            <a:ext cx="33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</a:rPr>
              <a:t>04</a:t>
            </a: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2400">
                <a:solidFill>
                  <a:srgbClr val="FFFFFF"/>
                </a:solidFill>
              </a:rPr>
              <a:t>Use case</a:t>
            </a: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01" name="Google Shape;101;g7c01ad3f94_0_20"/>
          <p:cNvCxnSpPr/>
          <p:nvPr/>
        </p:nvCxnSpPr>
        <p:spPr>
          <a:xfrm>
            <a:off x="10618885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g7c01ad3f94_0_20"/>
          <p:cNvCxnSpPr/>
          <p:nvPr/>
        </p:nvCxnSpPr>
        <p:spPr>
          <a:xfrm>
            <a:off x="1098341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g7c01ad3f94_0_20"/>
          <p:cNvCxnSpPr/>
          <p:nvPr/>
        </p:nvCxnSpPr>
        <p:spPr>
          <a:xfrm>
            <a:off x="11342766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g7c01ad3f94_0_20"/>
          <p:cNvCxnSpPr/>
          <p:nvPr/>
        </p:nvCxnSpPr>
        <p:spPr>
          <a:xfrm>
            <a:off x="11707294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g7c01ad3f94_0_20"/>
          <p:cNvCxnSpPr/>
          <p:nvPr/>
        </p:nvCxnSpPr>
        <p:spPr>
          <a:xfrm>
            <a:off x="1025549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rgbClr val="94C3B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g7c01ad3f9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776" y="794875"/>
            <a:ext cx="7049224" cy="6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01ad3f94_5_1"/>
          <p:cNvSpPr txBox="1"/>
          <p:nvPr/>
        </p:nvSpPr>
        <p:spPr>
          <a:xfrm>
            <a:off x="539451" y="115200"/>
            <a:ext cx="216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>
                <a:solidFill>
                  <a:srgbClr val="FFFFFF"/>
                </a:solidFill>
              </a:rPr>
              <a:t>3</a:t>
            </a: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3000">
                <a:solidFill>
                  <a:srgbClr val="FFFFFF"/>
                </a:solidFill>
              </a:rPr>
              <a:t>기능</a:t>
            </a:r>
            <a:endParaRPr sz="3000"/>
          </a:p>
        </p:txBody>
      </p:sp>
      <p:cxnSp>
        <p:nvCxnSpPr>
          <p:cNvPr id="112" name="Google Shape;112;g7c01ad3f94_5_1"/>
          <p:cNvCxnSpPr/>
          <p:nvPr/>
        </p:nvCxnSpPr>
        <p:spPr>
          <a:xfrm>
            <a:off x="10618885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g7c01ad3f94_5_1"/>
          <p:cNvCxnSpPr/>
          <p:nvPr/>
        </p:nvCxnSpPr>
        <p:spPr>
          <a:xfrm>
            <a:off x="1098341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g7c01ad3f94_5_1"/>
          <p:cNvCxnSpPr/>
          <p:nvPr/>
        </p:nvCxnSpPr>
        <p:spPr>
          <a:xfrm>
            <a:off x="11342766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g7c01ad3f94_5_1"/>
          <p:cNvCxnSpPr/>
          <p:nvPr/>
        </p:nvCxnSpPr>
        <p:spPr>
          <a:xfrm>
            <a:off x="11707294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g7c01ad3f94_5_1"/>
          <p:cNvCxnSpPr/>
          <p:nvPr/>
        </p:nvCxnSpPr>
        <p:spPr>
          <a:xfrm>
            <a:off x="1025549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rgbClr val="94C3B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g7c01ad3f94_5_1"/>
          <p:cNvSpPr txBox="1"/>
          <p:nvPr/>
        </p:nvSpPr>
        <p:spPr>
          <a:xfrm>
            <a:off x="760250" y="1363650"/>
            <a:ext cx="102231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ko-KR" sz="1700">
                <a:solidFill>
                  <a:srgbClr val="333333"/>
                </a:solidFill>
              </a:rPr>
              <a:t>달성하고자 하는 목표를 정하고 게시글로 올리면 올린 게시글들을 블록체인으로 만들어서 삭제 불가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ko-KR" sz="1700">
                <a:solidFill>
                  <a:srgbClr val="333333"/>
                </a:solidFill>
              </a:rPr>
              <a:t>목표의 진행 상태를 사진, 텍스트 등으로 자유롭게 게시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ko-KR" sz="1700">
                <a:solidFill>
                  <a:srgbClr val="333333"/>
                </a:solidFill>
              </a:rPr>
              <a:t>진행 상태에 대해 다른 사용자들의 인증을 받을 수 있다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ko-KR" sz="1700">
                <a:solidFill>
                  <a:srgbClr val="333333"/>
                </a:solidFill>
              </a:rPr>
              <a:t>어느정도 이상의 인증을 받으면 목표 달성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ko-KR" sz="1700">
                <a:solidFill>
                  <a:srgbClr val="333333"/>
                </a:solidFill>
              </a:rPr>
              <a:t>목표를 달성한 사람은 게시한 목표의 기한과 난이도 등에 따라서 보상을 받음(포인트, 배찌 등)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AutoNum type="arabicPeriod"/>
            </a:pPr>
            <a:r>
              <a:rPr lang="ko-KR" sz="1700">
                <a:solidFill>
                  <a:srgbClr val="333333"/>
                </a:solidFill>
              </a:rPr>
              <a:t>목표 달성을 통해 받은 보상으로 사이트의 상단에 노출되거나 사이트 내에서 아이템등의 구매에 활용 할 수 있다</a:t>
            </a:r>
            <a:endParaRPr sz="17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01ad3f94_0_30"/>
          <p:cNvSpPr txBox="1"/>
          <p:nvPr/>
        </p:nvSpPr>
        <p:spPr>
          <a:xfrm>
            <a:off x="955331" y="1425164"/>
            <a:ext cx="103926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장점</a:t>
            </a:r>
            <a:endParaRPr sz="24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떠벌림 효과를 이용한 동기부여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게시글을 지울 수 없기 때문에 신중하게 목표를 설정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목표 달성에 의한 보상, 공유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한계</a:t>
            </a:r>
            <a:endParaRPr sz="24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탈중앙화 서비스 이기 때문에 관리의 어려움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홍보의 어려움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ko-KR" sz="1800">
                <a:solidFill>
                  <a:srgbClr val="333333"/>
                </a:solidFill>
              </a:rPr>
              <a:t>기존의 SNS의 레드오션 진입장벽이 높음</a:t>
            </a:r>
            <a:endParaRPr sz="1800">
              <a:solidFill>
                <a:srgbClr val="30302A"/>
              </a:solidFill>
            </a:endParaRPr>
          </a:p>
        </p:txBody>
      </p:sp>
      <p:sp>
        <p:nvSpPr>
          <p:cNvPr id="123" name="Google Shape;123;g7c01ad3f94_0_30"/>
          <p:cNvSpPr txBox="1"/>
          <p:nvPr/>
        </p:nvSpPr>
        <p:spPr>
          <a:xfrm>
            <a:off x="539455" y="229975"/>
            <a:ext cx="41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FFFFFF"/>
                </a:solidFill>
              </a:rPr>
              <a:t>5. 서비스 특장점 및 한계</a:t>
            </a:r>
            <a:endParaRPr b="1" sz="2000">
              <a:solidFill>
                <a:srgbClr val="33333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24" name="Google Shape;124;g7c01ad3f94_0_30"/>
          <p:cNvCxnSpPr/>
          <p:nvPr/>
        </p:nvCxnSpPr>
        <p:spPr>
          <a:xfrm>
            <a:off x="10618885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g7c01ad3f94_0_30"/>
          <p:cNvCxnSpPr/>
          <p:nvPr/>
        </p:nvCxnSpPr>
        <p:spPr>
          <a:xfrm>
            <a:off x="1098341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g7c01ad3f94_0_30"/>
          <p:cNvCxnSpPr/>
          <p:nvPr/>
        </p:nvCxnSpPr>
        <p:spPr>
          <a:xfrm>
            <a:off x="11342766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g7c01ad3f94_0_30"/>
          <p:cNvCxnSpPr/>
          <p:nvPr/>
        </p:nvCxnSpPr>
        <p:spPr>
          <a:xfrm>
            <a:off x="11707294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g7c01ad3f94_0_30"/>
          <p:cNvCxnSpPr/>
          <p:nvPr/>
        </p:nvCxnSpPr>
        <p:spPr>
          <a:xfrm>
            <a:off x="10255493" y="6731183"/>
            <a:ext cx="364500" cy="0"/>
          </a:xfrm>
          <a:prstGeom prst="straightConnector1">
            <a:avLst/>
          </a:prstGeom>
          <a:noFill/>
          <a:ln cap="rnd" cmpd="sng" w="19050">
            <a:solidFill>
              <a:srgbClr val="94C3B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내용 레이아웃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목차 레이아웃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메인 레이아웃_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2017-10-13T13:12:51Z</dcterms:created>
  <dc:creator>Windows 사용자</dc:creator>
</cp:coreProperties>
</file>