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A0A-5784-4B83-BD11-792F9B36826A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EDB-B2CE-47C0-8F24-B0A8521E9DF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6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A0A-5784-4B83-BD11-792F9B36826A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EDB-B2CE-47C0-8F24-B0A8521E9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32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A0A-5784-4B83-BD11-792F9B36826A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EDB-B2CE-47C0-8F24-B0A8521E9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07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A0A-5784-4B83-BD11-792F9B36826A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EDB-B2CE-47C0-8F24-B0A8521E9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37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A0A-5784-4B83-BD11-792F9B36826A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EDB-B2CE-47C0-8F24-B0A8521E9DF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0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A0A-5784-4B83-BD11-792F9B36826A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EDB-B2CE-47C0-8F24-B0A8521E9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24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A0A-5784-4B83-BD11-792F9B36826A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EDB-B2CE-47C0-8F24-B0A8521E9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14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A0A-5784-4B83-BD11-792F9B36826A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EDB-B2CE-47C0-8F24-B0A8521E9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74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A0A-5784-4B83-BD11-792F9B36826A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EDB-B2CE-47C0-8F24-B0A8521E9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28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3C9A0A-5784-4B83-BD11-792F9B36826A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E5EDB-B2CE-47C0-8F24-B0A8521E9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98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A0A-5784-4B83-BD11-792F9B36826A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EDB-B2CE-47C0-8F24-B0A8521E9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30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3C9A0A-5784-4B83-BD11-792F9B36826A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CE5EDB-B2CE-47C0-8F24-B0A8521E9DF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96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3AC30DA-6C74-46DB-9163-014D850B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err="1">
                <a:solidFill>
                  <a:schemeClr val="accent2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Sustainabili</a:t>
            </a:r>
            <a:r>
              <a:rPr lang="en-CA" b="1" dirty="0">
                <a:solidFill>
                  <a:schemeClr val="accent2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-TREE</a:t>
            </a:r>
            <a:endParaRPr lang="en-CA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729D30-57C8-4550-8592-2FD7D646B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98" y="3129933"/>
            <a:ext cx="4318479" cy="2878986"/>
          </a:xfrm>
          <a:prstGeom prst="rect">
            <a:avLst/>
          </a:prstGeom>
          <a:ln w="76200">
            <a:solidFill>
              <a:schemeClr val="accent4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8FA79E-6F25-449F-8A50-37B6C2F0D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795786"/>
            <a:ext cx="1897847" cy="832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74A060-651E-4A6B-98ED-7D67C12FD343}"/>
              </a:ext>
            </a:extLst>
          </p:cNvPr>
          <p:cNvSpPr txBox="1"/>
          <p:nvPr/>
        </p:nvSpPr>
        <p:spPr>
          <a:xfrm>
            <a:off x="3574558" y="1884783"/>
            <a:ext cx="5103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Source Sans Pro" panose="020B0503030403020204" pitchFamily="34" charset="0"/>
                <a:ea typeface="Source Sans Pro" panose="020B0503030403020204" pitchFamily="34" charset="0"/>
              </a:rPr>
              <a:t>By: Kathryn Dufour</a:t>
            </a:r>
          </a:p>
          <a:p>
            <a:pPr algn="ctr"/>
            <a:r>
              <a:rPr lang="en-CA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Professor:  </a:t>
            </a:r>
            <a:r>
              <a:rPr lang="en-CA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Winnerjit</a:t>
            </a:r>
            <a:r>
              <a:rPr lang="en-CA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Singh </a:t>
            </a:r>
            <a:r>
              <a:rPr lang="en-CA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Rathor</a:t>
            </a:r>
            <a:endParaRPr lang="en-CA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CA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Class: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Internet Applications (LIB2024 010)</a:t>
            </a:r>
            <a:endParaRPr lang="en-CA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E84BFB-197B-4B39-B616-1343292CF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190" y="1099220"/>
            <a:ext cx="2060345" cy="4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1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AAAD74-CEA5-49EC-A3B8-3E8BC8F21457}"/>
              </a:ext>
            </a:extLst>
          </p:cNvPr>
          <p:cNvSpPr txBox="1"/>
          <p:nvPr/>
        </p:nvSpPr>
        <p:spPr>
          <a:xfrm>
            <a:off x="690663" y="1789889"/>
            <a:ext cx="5768503" cy="304698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Company Name: </a:t>
            </a:r>
          </a:p>
          <a:p>
            <a:r>
              <a:rPr lang="en-CA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Sustainabili</a:t>
            </a:r>
            <a:r>
              <a:rPr lang="en-CA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-TREE</a:t>
            </a:r>
          </a:p>
          <a:p>
            <a:endParaRPr lang="en-CA" sz="2400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  <a:p>
            <a:r>
              <a:rPr lang="en-CA" sz="24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Purpose: </a:t>
            </a:r>
          </a:p>
          <a:p>
            <a:r>
              <a:rPr lang="en-CA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Eco-friendly, Christmas tree-rental company</a:t>
            </a:r>
          </a:p>
          <a:p>
            <a:endParaRPr lang="en-CA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CA" sz="24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Website URL: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ECF0D-5941-4858-B4A5-361CF0149C23}"/>
              </a:ext>
            </a:extLst>
          </p:cNvPr>
          <p:cNvSpPr/>
          <p:nvPr/>
        </p:nvSpPr>
        <p:spPr>
          <a:xfrm>
            <a:off x="3623158" y="598410"/>
            <a:ext cx="40377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3600" b="1" u="sng" dirty="0">
                <a:solidFill>
                  <a:schemeClr val="accent2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Basic Information</a:t>
            </a:r>
            <a:endParaRPr lang="en-CA" sz="3600" u="sng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5BAAC-C66B-4595-912F-E20A606E26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5"/>
          <a:stretch/>
        </p:blipFill>
        <p:spPr>
          <a:xfrm>
            <a:off x="7013643" y="1789889"/>
            <a:ext cx="4295613" cy="3385226"/>
          </a:xfrm>
          <a:prstGeom prst="rect">
            <a:avLst/>
          </a:prstGeom>
          <a:ln w="762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6655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168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C7B299"/>
      </a:accent1>
      <a:accent2>
        <a:srgbClr val="064B24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34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Source Sans Pro</vt:lpstr>
      <vt:lpstr>Source Serif Pro</vt:lpstr>
      <vt:lpstr>Retrospect</vt:lpstr>
      <vt:lpstr>Sustainabili-TREE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Sustainabili-TREE</dc:title>
  <dc:creator>kathryndufour@outlook.com</dc:creator>
  <cp:lastModifiedBy>kathryndufour@outlook.com</cp:lastModifiedBy>
  <cp:revision>6</cp:revision>
  <dcterms:created xsi:type="dcterms:W3CDTF">2018-04-18T18:26:58Z</dcterms:created>
  <dcterms:modified xsi:type="dcterms:W3CDTF">2018-04-18T19:00:46Z</dcterms:modified>
</cp:coreProperties>
</file>