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6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Dufour" userId="38428de1-9cbc-422b-8b16-f4b0dc7c0437" providerId="ADAL" clId="{45AC5843-6491-4A37-8D18-05C67A4D8CE1}"/>
    <pc:docChg chg="undo custSel addSld delSld modSld">
      <pc:chgData name="Simon Dufour" userId="38428de1-9cbc-422b-8b16-f4b0dc7c0437" providerId="ADAL" clId="{45AC5843-6491-4A37-8D18-05C67A4D8CE1}" dt="2022-06-07T17:52:09.448" v="73" actId="208"/>
      <pc:docMkLst>
        <pc:docMk/>
      </pc:docMkLst>
      <pc:sldChg chg="add del">
        <pc:chgData name="Simon Dufour" userId="38428de1-9cbc-422b-8b16-f4b0dc7c0437" providerId="ADAL" clId="{45AC5843-6491-4A37-8D18-05C67A4D8CE1}" dt="2022-05-04T17:51:26.044" v="7" actId="2696"/>
        <pc:sldMkLst>
          <pc:docMk/>
          <pc:sldMk cId="924991852" sldId="256"/>
        </pc:sldMkLst>
      </pc:sldChg>
      <pc:sldChg chg="addSp delSp modSp add del">
        <pc:chgData name="Simon Dufour" userId="38428de1-9cbc-422b-8b16-f4b0dc7c0437" providerId="ADAL" clId="{45AC5843-6491-4A37-8D18-05C67A4D8CE1}" dt="2022-05-20T13:30:40.810" v="41" actId="732"/>
        <pc:sldMkLst>
          <pc:docMk/>
          <pc:sldMk cId="1346737966" sldId="257"/>
        </pc:sldMkLst>
        <pc:picChg chg="add mod modCrop">
          <ac:chgData name="Simon Dufour" userId="38428de1-9cbc-422b-8b16-f4b0dc7c0437" providerId="ADAL" clId="{45AC5843-6491-4A37-8D18-05C67A4D8CE1}" dt="2022-05-20T13:30:40.810" v="41" actId="732"/>
          <ac:picMkLst>
            <pc:docMk/>
            <pc:sldMk cId="1346737966" sldId="257"/>
            <ac:picMk id="2" creationId="{48DD7EDF-5BAC-4AD6-84F9-309E8EF795CA}"/>
          </ac:picMkLst>
        </pc:picChg>
        <pc:picChg chg="del">
          <ac:chgData name="Simon Dufour" userId="38428de1-9cbc-422b-8b16-f4b0dc7c0437" providerId="ADAL" clId="{45AC5843-6491-4A37-8D18-05C67A4D8CE1}" dt="2022-05-20T13:30:28.321" v="38" actId="478"/>
          <ac:picMkLst>
            <pc:docMk/>
            <pc:sldMk cId="1346737966" sldId="257"/>
            <ac:picMk id="4" creationId="{67F9DEDF-8CAF-4E04-AB9E-A702C57A194C}"/>
          </ac:picMkLst>
        </pc:picChg>
      </pc:sldChg>
      <pc:sldChg chg="add del">
        <pc:chgData name="Simon Dufour" userId="38428de1-9cbc-422b-8b16-f4b0dc7c0437" providerId="ADAL" clId="{45AC5843-6491-4A37-8D18-05C67A4D8CE1}" dt="2022-05-04T17:51:26.030" v="5" actId="2696"/>
        <pc:sldMkLst>
          <pc:docMk/>
          <pc:sldMk cId="2973135706" sldId="258"/>
        </pc:sldMkLst>
      </pc:sldChg>
      <pc:sldChg chg="addSp delSp modSp add del">
        <pc:chgData name="Simon Dufour" userId="38428de1-9cbc-422b-8b16-f4b0dc7c0437" providerId="ADAL" clId="{45AC5843-6491-4A37-8D18-05C67A4D8CE1}" dt="2022-05-20T16:08:08.369" v="46" actId="208"/>
        <pc:sldMkLst>
          <pc:docMk/>
          <pc:sldMk cId="22912130" sldId="259"/>
        </pc:sldMkLst>
        <pc:spChg chg="del">
          <ac:chgData name="Simon Dufour" userId="38428de1-9cbc-422b-8b16-f4b0dc7c0437" providerId="ADAL" clId="{45AC5843-6491-4A37-8D18-05C67A4D8CE1}" dt="2022-05-04T17:51:31.782" v="9" actId="478"/>
          <ac:spMkLst>
            <pc:docMk/>
            <pc:sldMk cId="22912130" sldId="259"/>
            <ac:spMk id="2" creationId="{41EAC3C8-C291-48AB-9BDA-82E44DD1FF2D}"/>
          </ac:spMkLst>
        </pc:spChg>
        <pc:spChg chg="del">
          <ac:chgData name="Simon Dufour" userId="38428de1-9cbc-422b-8b16-f4b0dc7c0437" providerId="ADAL" clId="{45AC5843-6491-4A37-8D18-05C67A4D8CE1}" dt="2022-05-04T17:51:31.782" v="9" actId="478"/>
          <ac:spMkLst>
            <pc:docMk/>
            <pc:sldMk cId="22912130" sldId="259"/>
            <ac:spMk id="3" creationId="{F7DF6EC1-0F76-4BF4-B124-9CA4D95CB67A}"/>
          </ac:spMkLst>
        </pc:spChg>
        <pc:picChg chg="add del">
          <ac:chgData name="Simon Dufour" userId="38428de1-9cbc-422b-8b16-f4b0dc7c0437" providerId="ADAL" clId="{45AC5843-6491-4A37-8D18-05C67A4D8CE1}" dt="2022-05-04T20:19:05.059" v="13" actId="478"/>
          <ac:picMkLst>
            <pc:docMk/>
            <pc:sldMk cId="22912130" sldId="259"/>
            <ac:picMk id="2" creationId="{9C2B8E39-A5EF-4069-8585-702DFDFEA49D}"/>
          </ac:picMkLst>
        </pc:picChg>
        <pc:picChg chg="add mod">
          <ac:chgData name="Simon Dufour" userId="38428de1-9cbc-422b-8b16-f4b0dc7c0437" providerId="ADAL" clId="{45AC5843-6491-4A37-8D18-05C67A4D8CE1}" dt="2022-05-20T16:08:08.369" v="46" actId="208"/>
          <ac:picMkLst>
            <pc:docMk/>
            <pc:sldMk cId="22912130" sldId="259"/>
            <ac:picMk id="3" creationId="{42FADC67-AA9F-48E2-AF07-9F0A23D66A6F}"/>
          </ac:picMkLst>
        </pc:picChg>
        <pc:picChg chg="add del">
          <ac:chgData name="Simon Dufour" userId="38428de1-9cbc-422b-8b16-f4b0dc7c0437" providerId="ADAL" clId="{45AC5843-6491-4A37-8D18-05C67A4D8CE1}" dt="2022-05-04T19:48:08.241" v="11" actId="478"/>
          <ac:picMkLst>
            <pc:docMk/>
            <pc:sldMk cId="22912130" sldId="259"/>
            <ac:picMk id="4" creationId="{FD9C642D-3E07-489E-8572-A789B1CCD333}"/>
          </ac:picMkLst>
        </pc:picChg>
      </pc:sldChg>
      <pc:sldChg chg="addSp delSp modSp add">
        <pc:chgData name="Simon Dufour" userId="38428de1-9cbc-422b-8b16-f4b0dc7c0437" providerId="ADAL" clId="{45AC5843-6491-4A37-8D18-05C67A4D8CE1}" dt="2022-05-20T16:08:42.779" v="50" actId="208"/>
        <pc:sldMkLst>
          <pc:docMk/>
          <pc:sldMk cId="2247806275" sldId="260"/>
        </pc:sldMkLst>
        <pc:spChg chg="del">
          <ac:chgData name="Simon Dufour" userId="38428de1-9cbc-422b-8b16-f4b0dc7c0437" providerId="ADAL" clId="{45AC5843-6491-4A37-8D18-05C67A4D8CE1}" dt="2022-05-04T20:58:54.557" v="16" actId="478"/>
          <ac:spMkLst>
            <pc:docMk/>
            <pc:sldMk cId="2247806275" sldId="260"/>
            <ac:spMk id="2" creationId="{AB7D3FB7-BCBF-426E-8BAE-6BE24964F4B3}"/>
          </ac:spMkLst>
        </pc:spChg>
        <pc:spChg chg="del">
          <ac:chgData name="Simon Dufour" userId="38428de1-9cbc-422b-8b16-f4b0dc7c0437" providerId="ADAL" clId="{45AC5843-6491-4A37-8D18-05C67A4D8CE1}" dt="2022-05-04T20:58:54.557" v="16" actId="478"/>
          <ac:spMkLst>
            <pc:docMk/>
            <pc:sldMk cId="2247806275" sldId="260"/>
            <ac:spMk id="3" creationId="{C6064252-AC99-4ED9-834E-6BD2237B68C8}"/>
          </ac:spMkLst>
        </pc:spChg>
        <pc:picChg chg="add del">
          <ac:chgData name="Simon Dufour" userId="38428de1-9cbc-422b-8b16-f4b0dc7c0437" providerId="ADAL" clId="{45AC5843-6491-4A37-8D18-05C67A4D8CE1}" dt="2022-05-20T16:08:34.127" v="48" actId="478"/>
          <ac:picMkLst>
            <pc:docMk/>
            <pc:sldMk cId="2247806275" sldId="260"/>
            <ac:picMk id="4" creationId="{9986D290-439B-4F4D-9883-7532AD5FF0C8}"/>
          </ac:picMkLst>
        </pc:picChg>
        <pc:picChg chg="add mod">
          <ac:chgData name="Simon Dufour" userId="38428de1-9cbc-422b-8b16-f4b0dc7c0437" providerId="ADAL" clId="{45AC5843-6491-4A37-8D18-05C67A4D8CE1}" dt="2022-05-20T16:08:42.779" v="50" actId="208"/>
          <ac:picMkLst>
            <pc:docMk/>
            <pc:sldMk cId="2247806275" sldId="260"/>
            <ac:picMk id="5" creationId="{08852E05-6A38-4E84-8333-D12A8AA75D48}"/>
          </ac:picMkLst>
        </pc:picChg>
      </pc:sldChg>
      <pc:sldChg chg="addSp delSp modSp add">
        <pc:chgData name="Simon Dufour" userId="38428de1-9cbc-422b-8b16-f4b0dc7c0437" providerId="ADAL" clId="{45AC5843-6491-4A37-8D18-05C67A4D8CE1}" dt="2022-05-19T20:49:56.663" v="25" actId="208"/>
        <pc:sldMkLst>
          <pc:docMk/>
          <pc:sldMk cId="3574589000" sldId="261"/>
        </pc:sldMkLst>
        <pc:spChg chg="del">
          <ac:chgData name="Simon Dufour" userId="38428de1-9cbc-422b-8b16-f4b0dc7c0437" providerId="ADAL" clId="{45AC5843-6491-4A37-8D18-05C67A4D8CE1}" dt="2022-05-19T20:49:25.725" v="20" actId="478"/>
          <ac:spMkLst>
            <pc:docMk/>
            <pc:sldMk cId="3574589000" sldId="261"/>
            <ac:spMk id="2" creationId="{4289A87B-2535-4DF8-BD50-7BD9488EB5E6}"/>
          </ac:spMkLst>
        </pc:spChg>
        <pc:spChg chg="del">
          <ac:chgData name="Simon Dufour" userId="38428de1-9cbc-422b-8b16-f4b0dc7c0437" providerId="ADAL" clId="{45AC5843-6491-4A37-8D18-05C67A4D8CE1}" dt="2022-05-19T20:49:25.725" v="20" actId="478"/>
          <ac:spMkLst>
            <pc:docMk/>
            <pc:sldMk cId="3574589000" sldId="261"/>
            <ac:spMk id="3" creationId="{D10ED5FC-9CE2-492E-919D-B10293301EE0}"/>
          </ac:spMkLst>
        </pc:spChg>
        <pc:picChg chg="add mod modCrop">
          <ac:chgData name="Simon Dufour" userId="38428de1-9cbc-422b-8b16-f4b0dc7c0437" providerId="ADAL" clId="{45AC5843-6491-4A37-8D18-05C67A4D8CE1}" dt="2022-05-19T20:49:56.663" v="25" actId="208"/>
          <ac:picMkLst>
            <pc:docMk/>
            <pc:sldMk cId="3574589000" sldId="261"/>
            <ac:picMk id="4" creationId="{12BF5DBD-51A6-4449-AA67-5DBD4CBF64FD}"/>
          </ac:picMkLst>
        </pc:picChg>
      </pc:sldChg>
      <pc:sldChg chg="addSp delSp modSp add">
        <pc:chgData name="Simon Dufour" userId="38428de1-9cbc-422b-8b16-f4b0dc7c0437" providerId="ADAL" clId="{45AC5843-6491-4A37-8D18-05C67A4D8CE1}" dt="2022-05-20T12:47:09.611" v="31" actId="208"/>
        <pc:sldMkLst>
          <pc:docMk/>
          <pc:sldMk cId="3080628338" sldId="262"/>
        </pc:sldMkLst>
        <pc:spChg chg="del">
          <ac:chgData name="Simon Dufour" userId="38428de1-9cbc-422b-8b16-f4b0dc7c0437" providerId="ADAL" clId="{45AC5843-6491-4A37-8D18-05C67A4D8CE1}" dt="2022-05-20T12:46:42.302" v="27" actId="478"/>
          <ac:spMkLst>
            <pc:docMk/>
            <pc:sldMk cId="3080628338" sldId="262"/>
            <ac:spMk id="2" creationId="{3B251428-A61C-40B1-AF0A-6891121DB40D}"/>
          </ac:spMkLst>
        </pc:spChg>
        <pc:spChg chg="del">
          <ac:chgData name="Simon Dufour" userId="38428de1-9cbc-422b-8b16-f4b0dc7c0437" providerId="ADAL" clId="{45AC5843-6491-4A37-8D18-05C67A4D8CE1}" dt="2022-05-20T12:46:42.302" v="27" actId="478"/>
          <ac:spMkLst>
            <pc:docMk/>
            <pc:sldMk cId="3080628338" sldId="262"/>
            <ac:spMk id="3" creationId="{11ABEB54-5B4D-4B5D-AFF3-136A36413121}"/>
          </ac:spMkLst>
        </pc:spChg>
        <pc:picChg chg="add mod modCrop">
          <ac:chgData name="Simon Dufour" userId="38428de1-9cbc-422b-8b16-f4b0dc7c0437" providerId="ADAL" clId="{45AC5843-6491-4A37-8D18-05C67A4D8CE1}" dt="2022-05-20T12:47:09.611" v="31" actId="208"/>
          <ac:picMkLst>
            <pc:docMk/>
            <pc:sldMk cId="3080628338" sldId="262"/>
            <ac:picMk id="4" creationId="{07DC9A66-0F2C-4848-A243-8A419A8C33EC}"/>
          </ac:picMkLst>
        </pc:picChg>
      </pc:sldChg>
      <pc:sldChg chg="addSp delSp modSp add">
        <pc:chgData name="Simon Dufour" userId="38428de1-9cbc-422b-8b16-f4b0dc7c0437" providerId="ADAL" clId="{45AC5843-6491-4A37-8D18-05C67A4D8CE1}" dt="2022-05-20T12:56:46.598" v="37" actId="208"/>
        <pc:sldMkLst>
          <pc:docMk/>
          <pc:sldMk cId="743851793" sldId="263"/>
        </pc:sldMkLst>
        <pc:spChg chg="del">
          <ac:chgData name="Simon Dufour" userId="38428de1-9cbc-422b-8b16-f4b0dc7c0437" providerId="ADAL" clId="{45AC5843-6491-4A37-8D18-05C67A4D8CE1}" dt="2022-05-20T12:56:27.361" v="33" actId="478"/>
          <ac:spMkLst>
            <pc:docMk/>
            <pc:sldMk cId="743851793" sldId="263"/>
            <ac:spMk id="2" creationId="{BA16C32D-A0C6-421A-9A11-BC88061440F6}"/>
          </ac:spMkLst>
        </pc:spChg>
        <pc:spChg chg="del">
          <ac:chgData name="Simon Dufour" userId="38428de1-9cbc-422b-8b16-f4b0dc7c0437" providerId="ADAL" clId="{45AC5843-6491-4A37-8D18-05C67A4D8CE1}" dt="2022-05-20T12:56:27.361" v="33" actId="478"/>
          <ac:spMkLst>
            <pc:docMk/>
            <pc:sldMk cId="743851793" sldId="263"/>
            <ac:spMk id="3" creationId="{F049D135-DE44-4FFA-B9A4-9B90E60291BA}"/>
          </ac:spMkLst>
        </pc:spChg>
        <pc:picChg chg="add mod modCrop">
          <ac:chgData name="Simon Dufour" userId="38428de1-9cbc-422b-8b16-f4b0dc7c0437" providerId="ADAL" clId="{45AC5843-6491-4A37-8D18-05C67A4D8CE1}" dt="2022-05-20T12:56:46.598" v="37" actId="208"/>
          <ac:picMkLst>
            <pc:docMk/>
            <pc:sldMk cId="743851793" sldId="263"/>
            <ac:picMk id="4" creationId="{88045CE1-8B61-4451-9B60-1C8535C419B0}"/>
          </ac:picMkLst>
        </pc:picChg>
      </pc:sldChg>
      <pc:sldChg chg="addSp delSp modSp add">
        <pc:chgData name="Simon Dufour" userId="38428de1-9cbc-422b-8b16-f4b0dc7c0437" providerId="ADAL" clId="{45AC5843-6491-4A37-8D18-05C67A4D8CE1}" dt="2022-05-20T17:03:44.120" v="56" actId="208"/>
        <pc:sldMkLst>
          <pc:docMk/>
          <pc:sldMk cId="3805487723" sldId="264"/>
        </pc:sldMkLst>
        <pc:spChg chg="del">
          <ac:chgData name="Simon Dufour" userId="38428de1-9cbc-422b-8b16-f4b0dc7c0437" providerId="ADAL" clId="{45AC5843-6491-4A37-8D18-05C67A4D8CE1}" dt="2022-05-20T16:07:15.425" v="43" actId="478"/>
          <ac:spMkLst>
            <pc:docMk/>
            <pc:sldMk cId="3805487723" sldId="264"/>
            <ac:spMk id="2" creationId="{F9BF6C63-D14A-4C7B-A632-AEE737C9EEEA}"/>
          </ac:spMkLst>
        </pc:spChg>
        <pc:spChg chg="del">
          <ac:chgData name="Simon Dufour" userId="38428de1-9cbc-422b-8b16-f4b0dc7c0437" providerId="ADAL" clId="{45AC5843-6491-4A37-8D18-05C67A4D8CE1}" dt="2022-05-20T16:07:15.425" v="43" actId="478"/>
          <ac:spMkLst>
            <pc:docMk/>
            <pc:sldMk cId="3805487723" sldId="264"/>
            <ac:spMk id="3" creationId="{ED59719C-9255-4110-B752-9719191313D8}"/>
          </ac:spMkLst>
        </pc:spChg>
        <pc:picChg chg="add del mod">
          <ac:chgData name="Simon Dufour" userId="38428de1-9cbc-422b-8b16-f4b0dc7c0437" providerId="ADAL" clId="{45AC5843-6491-4A37-8D18-05C67A4D8CE1}" dt="2022-05-20T16:14:35.698" v="51" actId="478"/>
          <ac:picMkLst>
            <pc:docMk/>
            <pc:sldMk cId="3805487723" sldId="264"/>
            <ac:picMk id="4" creationId="{E04E8878-A33E-4053-B91A-A21758C4C0AD}"/>
          </ac:picMkLst>
        </pc:picChg>
        <pc:picChg chg="add del mod">
          <ac:chgData name="Simon Dufour" userId="38428de1-9cbc-422b-8b16-f4b0dc7c0437" providerId="ADAL" clId="{45AC5843-6491-4A37-8D18-05C67A4D8CE1}" dt="2022-05-20T17:03:39.855" v="54" actId="478"/>
          <ac:picMkLst>
            <pc:docMk/>
            <pc:sldMk cId="3805487723" sldId="264"/>
            <ac:picMk id="5" creationId="{EA17AA3E-7CD2-43D3-85C3-1B3EFF64A284}"/>
          </ac:picMkLst>
        </pc:picChg>
        <pc:picChg chg="add mod">
          <ac:chgData name="Simon Dufour" userId="38428de1-9cbc-422b-8b16-f4b0dc7c0437" providerId="ADAL" clId="{45AC5843-6491-4A37-8D18-05C67A4D8CE1}" dt="2022-05-20T17:03:44.120" v="56" actId="208"/>
          <ac:picMkLst>
            <pc:docMk/>
            <pc:sldMk cId="3805487723" sldId="264"/>
            <ac:picMk id="6" creationId="{D70F5FF4-6B60-4FB1-95C3-65A7134868CA}"/>
          </ac:picMkLst>
        </pc:picChg>
      </pc:sldChg>
      <pc:sldChg chg="addSp delSp modSp add">
        <pc:chgData name="Simon Dufour" userId="38428de1-9cbc-422b-8b16-f4b0dc7c0437" providerId="ADAL" clId="{45AC5843-6491-4A37-8D18-05C67A4D8CE1}" dt="2022-05-20T18:25:14.792" v="64" actId="208"/>
        <pc:sldMkLst>
          <pc:docMk/>
          <pc:sldMk cId="1502691826" sldId="265"/>
        </pc:sldMkLst>
        <pc:spChg chg="del">
          <ac:chgData name="Simon Dufour" userId="38428de1-9cbc-422b-8b16-f4b0dc7c0437" providerId="ADAL" clId="{45AC5843-6491-4A37-8D18-05C67A4D8CE1}" dt="2022-05-20T17:46:55.097" v="58" actId="478"/>
          <ac:spMkLst>
            <pc:docMk/>
            <pc:sldMk cId="1502691826" sldId="265"/>
            <ac:spMk id="2" creationId="{E32ABF20-A7A6-480A-80C6-B2E29CA92105}"/>
          </ac:spMkLst>
        </pc:spChg>
        <pc:spChg chg="del">
          <ac:chgData name="Simon Dufour" userId="38428de1-9cbc-422b-8b16-f4b0dc7c0437" providerId="ADAL" clId="{45AC5843-6491-4A37-8D18-05C67A4D8CE1}" dt="2022-05-20T17:46:55.097" v="58" actId="478"/>
          <ac:spMkLst>
            <pc:docMk/>
            <pc:sldMk cId="1502691826" sldId="265"/>
            <ac:spMk id="3" creationId="{7FE49677-81C1-415D-95C1-A5C1FC78CB02}"/>
          </ac:spMkLst>
        </pc:spChg>
        <pc:picChg chg="add mod">
          <ac:chgData name="Simon Dufour" userId="38428de1-9cbc-422b-8b16-f4b0dc7c0437" providerId="ADAL" clId="{45AC5843-6491-4A37-8D18-05C67A4D8CE1}" dt="2022-05-20T18:25:14.792" v="64" actId="208"/>
          <ac:picMkLst>
            <pc:docMk/>
            <pc:sldMk cId="1502691826" sldId="265"/>
            <ac:picMk id="2" creationId="{BE3DF13D-95A2-429B-AADC-137A20DA5FA2}"/>
          </ac:picMkLst>
        </pc:picChg>
        <pc:picChg chg="add del mod">
          <ac:chgData name="Simon Dufour" userId="38428de1-9cbc-422b-8b16-f4b0dc7c0437" providerId="ADAL" clId="{45AC5843-6491-4A37-8D18-05C67A4D8CE1}" dt="2022-05-20T18:25:07.652" v="62" actId="478"/>
          <ac:picMkLst>
            <pc:docMk/>
            <pc:sldMk cId="1502691826" sldId="265"/>
            <ac:picMk id="4" creationId="{D0DDAA73-ABDD-4F5D-8D81-0F54ACB75509}"/>
          </ac:picMkLst>
        </pc:picChg>
      </pc:sldChg>
      <pc:sldChg chg="addSp delSp modSp add">
        <pc:chgData name="Simon Dufour" userId="38428de1-9cbc-422b-8b16-f4b0dc7c0437" providerId="ADAL" clId="{45AC5843-6491-4A37-8D18-05C67A4D8CE1}" dt="2022-05-25T13:00:45.514" v="70" actId="208"/>
        <pc:sldMkLst>
          <pc:docMk/>
          <pc:sldMk cId="2501518047" sldId="266"/>
        </pc:sldMkLst>
        <pc:spChg chg="del">
          <ac:chgData name="Simon Dufour" userId="38428de1-9cbc-422b-8b16-f4b0dc7c0437" providerId="ADAL" clId="{45AC5843-6491-4A37-8D18-05C67A4D8CE1}" dt="2022-05-24T20:52:41.311" v="65" actId="478"/>
          <ac:spMkLst>
            <pc:docMk/>
            <pc:sldMk cId="2501518047" sldId="266"/>
            <ac:spMk id="2" creationId="{6A144CB2-82D9-4570-A23E-83A4A8AB57DD}"/>
          </ac:spMkLst>
        </pc:spChg>
        <pc:spChg chg="del">
          <ac:chgData name="Simon Dufour" userId="38428de1-9cbc-422b-8b16-f4b0dc7c0437" providerId="ADAL" clId="{45AC5843-6491-4A37-8D18-05C67A4D8CE1}" dt="2022-05-24T20:52:41.311" v="65" actId="478"/>
          <ac:spMkLst>
            <pc:docMk/>
            <pc:sldMk cId="2501518047" sldId="266"/>
            <ac:spMk id="3" creationId="{A1912C2F-D52E-4687-AA4B-6F040C825CA4}"/>
          </ac:spMkLst>
        </pc:spChg>
        <pc:picChg chg="add mod">
          <ac:chgData name="Simon Dufour" userId="38428de1-9cbc-422b-8b16-f4b0dc7c0437" providerId="ADAL" clId="{45AC5843-6491-4A37-8D18-05C67A4D8CE1}" dt="2022-05-25T13:00:45.514" v="70" actId="208"/>
          <ac:picMkLst>
            <pc:docMk/>
            <pc:sldMk cId="2501518047" sldId="266"/>
            <ac:picMk id="4" creationId="{A13DE7ED-E9ED-4E81-B735-5077555E9DEE}"/>
          </ac:picMkLst>
        </pc:picChg>
      </pc:sldChg>
      <pc:sldChg chg="addSp modSp add">
        <pc:chgData name="Simon Dufour" userId="38428de1-9cbc-422b-8b16-f4b0dc7c0437" providerId="ADAL" clId="{45AC5843-6491-4A37-8D18-05C67A4D8CE1}" dt="2022-05-25T13:00:16.107" v="69" actId="208"/>
        <pc:sldMkLst>
          <pc:docMk/>
          <pc:sldMk cId="1912450822" sldId="267"/>
        </pc:sldMkLst>
        <pc:picChg chg="add mod">
          <ac:chgData name="Simon Dufour" userId="38428de1-9cbc-422b-8b16-f4b0dc7c0437" providerId="ADAL" clId="{45AC5843-6491-4A37-8D18-05C67A4D8CE1}" dt="2022-05-25T13:00:16.107" v="69" actId="208"/>
          <ac:picMkLst>
            <pc:docMk/>
            <pc:sldMk cId="1912450822" sldId="267"/>
            <ac:picMk id="4" creationId="{B53FAD39-A85E-408D-80C6-8414AF91A45D}"/>
          </ac:picMkLst>
        </pc:picChg>
      </pc:sldChg>
      <pc:sldChg chg="addSp modSp add">
        <pc:chgData name="Simon Dufour" userId="38428de1-9cbc-422b-8b16-f4b0dc7c0437" providerId="ADAL" clId="{45AC5843-6491-4A37-8D18-05C67A4D8CE1}" dt="2022-06-07T17:52:09.448" v="73" actId="208"/>
        <pc:sldMkLst>
          <pc:docMk/>
          <pc:sldMk cId="2992135697" sldId="268"/>
        </pc:sldMkLst>
        <pc:picChg chg="add mod">
          <ac:chgData name="Simon Dufour" userId="38428de1-9cbc-422b-8b16-f4b0dc7c0437" providerId="ADAL" clId="{45AC5843-6491-4A37-8D18-05C67A4D8CE1}" dt="2022-06-07T17:52:09.448" v="73" actId="208"/>
          <ac:picMkLst>
            <pc:docMk/>
            <pc:sldMk cId="2992135697" sldId="268"/>
            <ac:picMk id="4" creationId="{4D632ABD-FEDA-4DA2-9E8D-D68AE4167E5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47C83-C194-4D76-B261-E9B58384C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AF2ACA-B2A9-4623-98CB-CDB3A8C72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2C0C20-A2D0-4CBA-A687-619818B6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5D7-5EA1-4438-8E1D-528E9996FEB9}" type="datetimeFigureOut">
              <a:rPr lang="fr-CA" smtClean="0"/>
              <a:t>2022-06-07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B45B06-D22C-4D92-9BD5-E469350F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B0A983-70D9-494D-8E7D-25A8271A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9493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2A664E-70E2-475A-81BF-1E202FDB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0AE6CE-4AC0-4663-879A-20124A055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88861C-00CE-49B2-BBBF-CE76FF15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5D7-5EA1-4438-8E1D-528E9996FEB9}" type="datetimeFigureOut">
              <a:rPr lang="fr-CA" smtClean="0"/>
              <a:t>2022-06-07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0161B4-BC85-45B1-9B44-990D559A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503568-8D75-44AE-952E-21554804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254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751C636-5DB7-462A-BC72-16243337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73D521-8399-4796-A754-20492D6D1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AE6795-A290-4C3C-A04D-5AF04BD8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5D7-5EA1-4438-8E1D-528E9996FEB9}" type="datetimeFigureOut">
              <a:rPr lang="fr-CA" smtClean="0"/>
              <a:t>2022-06-07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3F7DD0-362D-4190-BCB6-CC1482C9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DBCD74-D8C9-4EB5-8399-47C95610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00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7915BC-151E-48D7-AF93-CA682005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E9DA06-E328-4859-83A0-78126A37A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07DD5C-0073-463F-8524-32A05B99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5D7-5EA1-4438-8E1D-528E9996FEB9}" type="datetimeFigureOut">
              <a:rPr lang="fr-CA" smtClean="0"/>
              <a:t>2022-06-07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D9CCCD-7067-419A-A192-5DEB0632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2F3568-09AB-49DA-B16E-1C110D67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017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46DBEC-02D2-4EF4-A2A9-189DD050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B709E6-F87F-4A6C-9B56-E27B78939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9B821B-7681-4AB9-A464-00991581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5D7-5EA1-4438-8E1D-528E9996FEB9}" type="datetimeFigureOut">
              <a:rPr lang="fr-CA" smtClean="0"/>
              <a:t>2022-06-07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4510C2-629A-4E7A-9A68-E0D06B48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10388E-76C9-456E-B2D8-9CD7CB40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1099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F072E4-B4B8-49EC-96D4-89B0128F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599BAA-2E36-4047-9759-15D2458EC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BA5E23-2C32-4606-AA55-459785BE6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B04715-B730-4683-B8C8-588AF903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5D7-5EA1-4438-8E1D-528E9996FEB9}" type="datetimeFigureOut">
              <a:rPr lang="fr-CA" smtClean="0"/>
              <a:t>2022-06-07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D013C3-668B-4C87-B543-463A3A98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35A53E-0125-4940-A577-D132C89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53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53A7CA-8650-447F-8EC1-D91F0730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3EC9B5-DB70-41A6-BCCC-6167FDE69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E0CC80-933E-436A-9B0C-700C756DB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81E6D87-6C99-465F-9219-BB25F97B7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8FF9DC-CBF8-45B4-B562-C0DB59A04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728EBE5-6293-43CA-B052-A771814D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5D7-5EA1-4438-8E1D-528E9996FEB9}" type="datetimeFigureOut">
              <a:rPr lang="fr-CA" smtClean="0"/>
              <a:t>2022-06-07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7EFBE3-296B-44EF-A2A5-1CDE6F22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0E4EF8-B505-4B55-94E3-965EA67A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906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2919B9-3ACC-48A6-8C95-C4FA6783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3A1B2DB-10E7-458E-83A0-E7AE6D0C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5D7-5EA1-4438-8E1D-528E9996FEB9}" type="datetimeFigureOut">
              <a:rPr lang="fr-CA" smtClean="0"/>
              <a:t>2022-06-07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DDD0BC-546D-4456-92B3-0675479F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5F7F84-61FF-49CE-8B8E-04BFB6B9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0120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E572E1-D061-484C-AEBA-254540FF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5D7-5EA1-4438-8E1D-528E9996FEB9}" type="datetimeFigureOut">
              <a:rPr lang="fr-CA" smtClean="0"/>
              <a:t>2022-06-07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861FBB-61D2-4E21-BA49-4665FA48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DAC767-F6E9-459F-B6C9-EC2A3A4E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7545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99DA0B-9DE1-4A8B-A74D-57F2E5E6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D76C3F-711E-4826-9BD5-F54985EAC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857762-9A52-4CD3-B14C-2FFFA62B0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313ADF-BE5B-4A85-8442-0D3B91AE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5D7-5EA1-4438-8E1D-528E9996FEB9}" type="datetimeFigureOut">
              <a:rPr lang="fr-CA" smtClean="0"/>
              <a:t>2022-06-07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881B30-C701-4C2F-84F9-A6D75EC1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94231C-8830-481C-B0D1-AB2D9C8B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885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E47CA-EE9A-4D0A-9C50-4B202FDD4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9FE268-DD22-45E0-916B-99887DBC9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42BFAD-D76F-416A-A918-FA705A587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92BA36-274C-4E5A-A032-F8B6E863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5D7-5EA1-4438-8E1D-528E9996FEB9}" type="datetimeFigureOut">
              <a:rPr lang="fr-CA" smtClean="0"/>
              <a:t>2022-06-07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B2EA18-5F6B-4D84-8367-A8771EDA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46D7BF-D830-49F9-8CD2-E251950E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659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43B649-DF79-44AA-92A5-46C20D4F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425836-0C06-4F57-A48B-367D90465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3A69D7-08E5-4DD0-980F-784608D65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6F5D7-5EA1-4438-8E1D-528E9996FEB9}" type="datetimeFigureOut">
              <a:rPr lang="fr-CA" smtClean="0"/>
              <a:t>2022-06-07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C757C9-A67F-4EB7-A4BE-2A5DCF29B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EC6615-ABAC-4769-A459-36727D842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333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181D667-B107-4A55-A98A-00293EBEF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63" t="2148" r="25062" b="20666"/>
          <a:stretch/>
        </p:blipFill>
        <p:spPr>
          <a:xfrm>
            <a:off x="2750820" y="967740"/>
            <a:ext cx="6385560" cy="39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9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E3DF13D-95A2-429B-AADC-137A20DA5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269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13DE7ED-E9ED-4E81-B735-5077555E9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151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4E1644-BFD4-43A0-BACD-9DEFAD21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0A75BE-3715-4E20-A750-F97C21DC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3FAD39-A85E-408D-80C6-8414AF91A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245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D089C-EE3B-47D9-9E28-BB066EA4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9DC39-3773-4B7E-AF92-B76428804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632ABD-FEDA-4DA2-9E8D-D68AE4167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213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ABD783E-BA4D-4C39-9DF6-59707A2D3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296" r="60188" b="4074"/>
          <a:stretch/>
        </p:blipFill>
        <p:spPr>
          <a:xfrm>
            <a:off x="5943600" y="4434840"/>
            <a:ext cx="4853940" cy="11125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8DD7EDF-5BAC-4AD6-84F9-309E8EF795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30" r="61688" b="5703"/>
          <a:stretch/>
        </p:blipFill>
        <p:spPr>
          <a:xfrm>
            <a:off x="0" y="1866900"/>
            <a:ext cx="4671060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3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20C5DE2A-0925-4B8E-AD03-E270AAEA7FF9}"/>
              </a:ext>
            </a:extLst>
          </p:cNvPr>
          <p:cNvGrpSpPr/>
          <p:nvPr/>
        </p:nvGrpSpPr>
        <p:grpSpPr>
          <a:xfrm>
            <a:off x="327660" y="1042035"/>
            <a:ext cx="11315982" cy="4773930"/>
            <a:chOff x="327660" y="1042035"/>
            <a:chExt cx="11315982" cy="4773930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3A686D76-2FFD-4BF5-BD0D-3C530BF06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660" y="1042035"/>
              <a:ext cx="11315982" cy="477393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B7BFE6F9-CDBE-4B0A-B281-F591E43D6293}"/>
                </a:ext>
              </a:extLst>
            </p:cNvPr>
            <p:cNvSpPr/>
            <p:nvPr/>
          </p:nvSpPr>
          <p:spPr>
            <a:xfrm>
              <a:off x="7825740" y="1790700"/>
              <a:ext cx="792480" cy="2819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84DECB04-3625-483C-82F9-62D134E7637D}"/>
                </a:ext>
              </a:extLst>
            </p:cNvPr>
            <p:cNvSpPr/>
            <p:nvPr/>
          </p:nvSpPr>
          <p:spPr>
            <a:xfrm>
              <a:off x="327660" y="1790700"/>
              <a:ext cx="792480" cy="2819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A7A57140-923C-42D4-852A-1C1786A50E70}"/>
                </a:ext>
              </a:extLst>
            </p:cNvPr>
            <p:cNvSpPr/>
            <p:nvPr/>
          </p:nvSpPr>
          <p:spPr>
            <a:xfrm>
              <a:off x="381000" y="2680335"/>
              <a:ext cx="1493520" cy="2819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B44545FE-DA64-47E3-B82B-024E100D05E9}"/>
                </a:ext>
              </a:extLst>
            </p:cNvPr>
            <p:cNvCxnSpPr/>
            <p:nvPr/>
          </p:nvCxnSpPr>
          <p:spPr>
            <a:xfrm flipH="1">
              <a:off x="1120140" y="1943100"/>
              <a:ext cx="67056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AE69ACF3-40C5-420B-8AC1-47F357E59B22}"/>
                </a:ext>
              </a:extLst>
            </p:cNvPr>
            <p:cNvCxnSpPr/>
            <p:nvPr/>
          </p:nvCxnSpPr>
          <p:spPr>
            <a:xfrm>
              <a:off x="792480" y="2072640"/>
              <a:ext cx="106680" cy="60769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313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2FADC67-AA9F-48E2-AF07-9F0A23D66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1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8852E05-6A38-4E84-8333-D12A8AA75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96" y="1033027"/>
            <a:ext cx="12192000" cy="51435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780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2BF5DBD-51A6-4449-AA67-5DBD4CBF6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" t="12370" r="22062" b="9703"/>
          <a:stretch/>
        </p:blipFill>
        <p:spPr>
          <a:xfrm>
            <a:off x="800100" y="1264920"/>
            <a:ext cx="9464040" cy="40081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458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7DC9A66-0F2C-4848-A243-8A419A8C3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08" r="23375" b="9703"/>
          <a:stretch/>
        </p:blipFill>
        <p:spPr>
          <a:xfrm>
            <a:off x="0" y="1546860"/>
            <a:ext cx="9342120" cy="39547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062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8045CE1-8B61-4451-9B60-1C8535C41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78" r="24000" b="15037"/>
          <a:stretch/>
        </p:blipFill>
        <p:spPr>
          <a:xfrm>
            <a:off x="0" y="1463040"/>
            <a:ext cx="9265920" cy="37642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3851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70F5FF4-6B60-4FB1-95C3-65A713486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54877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F699CB5BA7194988BE0057FBE4EB93" ma:contentTypeVersion="14" ma:contentTypeDescription="Crée un document." ma:contentTypeScope="" ma:versionID="fae267fd213efb4e1212bc9daff14550">
  <xsd:schema xmlns:xsd="http://www.w3.org/2001/XMLSchema" xmlns:xs="http://www.w3.org/2001/XMLSchema" xmlns:p="http://schemas.microsoft.com/office/2006/metadata/properties" xmlns:ns3="52e651b7-b90a-4e20-8373-f1ed72147340" xmlns:ns4="0521128b-fa6f-4216-a311-c6ddee8c8316" targetNamespace="http://schemas.microsoft.com/office/2006/metadata/properties" ma:root="true" ma:fieldsID="8f43fec8329e90715ac7220195837c9c" ns3:_="" ns4:_="">
    <xsd:import namespace="52e651b7-b90a-4e20-8373-f1ed72147340"/>
    <xsd:import namespace="0521128b-fa6f-4216-a311-c6ddee8c831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4:MediaServiceMetadata" minOccurs="0"/>
                <xsd:element ref="ns4:MediaServiceFastMetadata" minOccurs="0"/>
                <xsd:element ref="ns3:SharedWithDetails" minOccurs="0"/>
                <xsd:element ref="ns3:SharingHintHash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e651b7-b90a-4e20-8373-f1ed7214734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21128b-fa6f-4216-a311-c6ddee8c83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745559-EAA2-43EC-8FC6-BFE7E8D191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e651b7-b90a-4e20-8373-f1ed72147340"/>
    <ds:schemaRef ds:uri="0521128b-fa6f-4216-a311-c6ddee8c83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5B8AFA-4EC7-4E42-87A1-D50FA71FA81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0521128b-fa6f-4216-a311-c6ddee8c8316"/>
    <ds:schemaRef ds:uri="http://schemas.microsoft.com/office/infopath/2007/PartnerControls"/>
    <ds:schemaRef ds:uri="52e651b7-b90a-4e20-8373-f1ed7214734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A207391-5859-40C8-B675-7EEB2B478E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0</Words>
  <Application>Microsoft Office PowerPoint</Application>
  <PresentationFormat>Grand écran</PresentationFormat>
  <Paragraphs>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Simon Dufour</dc:creator>
  <cp:lastModifiedBy>Simon Dufour</cp:lastModifiedBy>
  <cp:revision>8</cp:revision>
  <dcterms:created xsi:type="dcterms:W3CDTF">2022-04-26T17:08:26Z</dcterms:created>
  <dcterms:modified xsi:type="dcterms:W3CDTF">2022-06-07T18:16:51Z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0x010100ACF699CB5BA7194988BE0057FBE4EB93</vt:lpwstr>
  </property>
</Properties>
</file>