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8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1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four Simon" userId="38428de1-9cbc-422b-8b16-f4b0dc7c0437" providerId="ADAL" clId="{E8C959ED-9010-4EDC-901A-C1A4A80C5EEA}"/>
    <pc:docChg chg="custSel modSld">
      <pc:chgData name="Dufour Simon" userId="38428de1-9cbc-422b-8b16-f4b0dc7c0437" providerId="ADAL" clId="{E8C959ED-9010-4EDC-901A-C1A4A80C5EEA}" dt="2021-05-07T14:05:09.589" v="13" actId="164"/>
      <pc:docMkLst>
        <pc:docMk/>
      </pc:docMkLst>
      <pc:sldChg chg="addSp delSp modSp">
        <pc:chgData name="Dufour Simon" userId="38428de1-9cbc-422b-8b16-f4b0dc7c0437" providerId="ADAL" clId="{E8C959ED-9010-4EDC-901A-C1A4A80C5EEA}" dt="2021-05-07T14:05:09.589" v="13" actId="164"/>
        <pc:sldMkLst>
          <pc:docMk/>
          <pc:sldMk cId="10022089" sldId="258"/>
        </pc:sldMkLst>
        <pc:spChg chg="add del mod">
          <ac:chgData name="Dufour Simon" userId="38428de1-9cbc-422b-8b16-f4b0dc7c0437" providerId="ADAL" clId="{E8C959ED-9010-4EDC-901A-C1A4A80C5EEA}" dt="2021-05-07T14:04:32.092" v="8" actId="478"/>
          <ac:spMkLst>
            <pc:docMk/>
            <pc:sldMk cId="10022089" sldId="258"/>
            <ac:spMk id="5" creationId="{7994D48D-9BD2-41FC-918D-A4C5C0E8B966}"/>
          </ac:spMkLst>
        </pc:spChg>
        <pc:grpChg chg="add mod">
          <ac:chgData name="Dufour Simon" userId="38428de1-9cbc-422b-8b16-f4b0dc7c0437" providerId="ADAL" clId="{E8C959ED-9010-4EDC-901A-C1A4A80C5EEA}" dt="2021-05-07T14:05:09.589" v="13" actId="164"/>
          <ac:grpSpMkLst>
            <pc:docMk/>
            <pc:sldMk cId="10022089" sldId="258"/>
            <ac:grpSpMk id="4" creationId="{4233AA93-831E-4949-A227-4C0258A3FBBC}"/>
          </ac:grpSpMkLst>
        </pc:grpChg>
        <pc:grpChg chg="mod">
          <ac:chgData name="Dufour Simon" userId="38428de1-9cbc-422b-8b16-f4b0dc7c0437" providerId="ADAL" clId="{E8C959ED-9010-4EDC-901A-C1A4A80C5EEA}" dt="2021-05-07T14:05:09.589" v="13" actId="164"/>
          <ac:grpSpMkLst>
            <pc:docMk/>
            <pc:sldMk cId="10022089" sldId="258"/>
            <ac:grpSpMk id="8" creationId="{00000000-0000-0000-0000-000000000000}"/>
          </ac:grpSpMkLst>
        </pc:grpChg>
        <pc:picChg chg="mod modCrop">
          <ac:chgData name="Dufour Simon" userId="38428de1-9cbc-422b-8b16-f4b0dc7c0437" providerId="ADAL" clId="{E8C959ED-9010-4EDC-901A-C1A4A80C5EEA}" dt="2021-05-07T14:04:16.264" v="3" actId="1076"/>
          <ac:picMkLst>
            <pc:docMk/>
            <pc:sldMk cId="10022089" sldId="258"/>
            <ac:picMk id="6" creationId="{00000000-0000-0000-0000-000000000000}"/>
          </ac:picMkLst>
        </pc:picChg>
        <pc:cxnChg chg="add mod">
          <ac:chgData name="Dufour Simon" userId="38428de1-9cbc-422b-8b16-f4b0dc7c0437" providerId="ADAL" clId="{E8C959ED-9010-4EDC-901A-C1A4A80C5EEA}" dt="2021-05-07T14:05:09.589" v="13" actId="164"/>
          <ac:cxnSpMkLst>
            <pc:docMk/>
            <pc:sldMk cId="10022089" sldId="258"/>
            <ac:cxnSpMk id="3" creationId="{3DFF696D-2BE4-4ED7-A7F3-F034138C74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2021-05-07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98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2021-05-07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85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2021-05-07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776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2021-05-07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51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2021-05-07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32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2021-05-07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412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2021-05-07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798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2021-05-07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61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2021-05-07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177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2021-05-07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67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933BD-777F-4C95-B198-FFFB13F5157D}" type="datetimeFigureOut">
              <a:rPr lang="fr-CA" smtClean="0"/>
              <a:t>2021-05-07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72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33BD-777F-4C95-B198-FFFB13F5157D}" type="datetimeFigureOut">
              <a:rPr lang="fr-CA" smtClean="0"/>
              <a:t>2021-05-07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5F28-4EA5-483D-B796-5561D2EC56B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245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6" b="29231"/>
          <a:stretch/>
        </p:blipFill>
        <p:spPr>
          <a:xfrm>
            <a:off x="955138" y="1485899"/>
            <a:ext cx="10281723" cy="33674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547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118753" y="178130"/>
            <a:ext cx="11385717" cy="5031179"/>
            <a:chOff x="118753" y="178130"/>
            <a:chExt cx="11385717" cy="5031179"/>
          </a:xfrm>
        </p:grpSpPr>
        <p:sp>
          <p:nvSpPr>
            <p:cNvPr id="4" name="Rectangle 3"/>
            <p:cNvSpPr/>
            <p:nvPr/>
          </p:nvSpPr>
          <p:spPr>
            <a:xfrm>
              <a:off x="118753" y="178130"/>
              <a:ext cx="1971304" cy="712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/>
                <a:t>Project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49335" y="890650"/>
              <a:ext cx="1971304" cy="712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/>
                <a:t>Admin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49335" y="1779320"/>
              <a:ext cx="1971304" cy="712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/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49335" y="2667990"/>
              <a:ext cx="1971304" cy="712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/>
                <a:t>Analyses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49335" y="3556660"/>
              <a:ext cx="1971304" cy="712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/>
                <a:t>Articles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7630" y="734292"/>
              <a:ext cx="2766951" cy="10331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tx1"/>
                  </a:solidFill>
                </a:rPr>
                <a:t>Proposal.docx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Budget.xlsx</a:t>
              </a:r>
            </a:p>
            <a:p>
              <a:r>
                <a:rPr lang="fr-CA" dirty="0" err="1">
                  <a:solidFill>
                    <a:schemeClr val="tx1"/>
                  </a:solidFill>
                </a:rPr>
                <a:t>Annual</a:t>
              </a:r>
              <a:r>
                <a:rPr lang="fr-CA" dirty="0">
                  <a:solidFill>
                    <a:schemeClr val="tx1"/>
                  </a:solidFill>
                </a:rPr>
                <a:t> report 2021.pdf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45922" y="1638128"/>
              <a:ext cx="2766951" cy="10331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tx1"/>
                  </a:solidFill>
                </a:rPr>
                <a:t>README.txt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Table1_28-01-2021.csv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Table2_28-11-2020.xlsx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97629" y="2667990"/>
              <a:ext cx="2766951" cy="10331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tx1"/>
                  </a:solidFill>
                </a:rPr>
                <a:t>README.txt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Univar_28-01-2021.r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Lin_reg_10-12-2020.r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49335" y="4496789"/>
              <a:ext cx="1971304" cy="712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/>
                <a:t>…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81207" y="3912919"/>
              <a:ext cx="2766951" cy="10331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 err="1">
                  <a:solidFill>
                    <a:schemeClr val="tx1"/>
                  </a:solidFill>
                </a:rPr>
                <a:t>Staph_incid</a:t>
              </a:r>
              <a:endParaRPr lang="fr-CA" dirty="0">
                <a:solidFill>
                  <a:schemeClr val="tx1"/>
                </a:solidFill>
              </a:endParaRPr>
            </a:p>
            <a:p>
              <a:r>
                <a:rPr lang="fr-CA" dirty="0" err="1">
                  <a:solidFill>
                    <a:schemeClr val="tx1"/>
                  </a:solidFill>
                </a:rPr>
                <a:t>Clin_mast</a:t>
              </a:r>
              <a:endParaRPr lang="fr-CA" dirty="0">
                <a:solidFill>
                  <a:schemeClr val="tx1"/>
                </a:solidFill>
              </a:endParaRPr>
            </a:p>
            <a:p>
              <a:r>
                <a:rPr lang="fr-CA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52510" y="3678184"/>
              <a:ext cx="3051960" cy="1319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tx1"/>
                  </a:solidFill>
                </a:rPr>
                <a:t>Staph_incid_15-01-2021.Rmd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Figure 1.png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Figure 2.png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7" name="Connecteur en angle 16"/>
            <p:cNvCxnSpPr>
              <a:stCxn id="4" idx="2"/>
              <a:endCxn id="5" idx="1"/>
            </p:cNvCxnSpPr>
            <p:nvPr/>
          </p:nvCxnSpPr>
          <p:spPr>
            <a:xfrm rot="16200000" flipH="1">
              <a:off x="1548740" y="446315"/>
              <a:ext cx="356260" cy="12449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en angle 18"/>
            <p:cNvCxnSpPr>
              <a:stCxn id="4" idx="2"/>
              <a:endCxn id="6" idx="1"/>
            </p:cNvCxnSpPr>
            <p:nvPr/>
          </p:nvCxnSpPr>
          <p:spPr>
            <a:xfrm rot="16200000" flipH="1">
              <a:off x="1104405" y="890650"/>
              <a:ext cx="1244930" cy="12449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en angle 20"/>
            <p:cNvCxnSpPr>
              <a:stCxn id="4" idx="2"/>
              <a:endCxn id="7" idx="1"/>
            </p:cNvCxnSpPr>
            <p:nvPr/>
          </p:nvCxnSpPr>
          <p:spPr>
            <a:xfrm rot="16200000" flipH="1">
              <a:off x="660070" y="1334985"/>
              <a:ext cx="2133600" cy="12449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en angle 22"/>
            <p:cNvCxnSpPr>
              <a:stCxn id="4" idx="2"/>
              <a:endCxn id="9" idx="1"/>
            </p:cNvCxnSpPr>
            <p:nvPr/>
          </p:nvCxnSpPr>
          <p:spPr>
            <a:xfrm rot="16200000" flipH="1">
              <a:off x="215735" y="1779320"/>
              <a:ext cx="3022270" cy="12449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en angle 24"/>
            <p:cNvCxnSpPr>
              <a:stCxn id="4" idx="2"/>
              <a:endCxn id="13" idx="1"/>
            </p:cNvCxnSpPr>
            <p:nvPr/>
          </p:nvCxnSpPr>
          <p:spPr>
            <a:xfrm rot="16200000" flipH="1">
              <a:off x="-254329" y="2249384"/>
              <a:ext cx="3962399" cy="12449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5" idx="3"/>
              <a:endCxn id="10" idx="1"/>
            </p:cNvCxnSpPr>
            <p:nvPr/>
          </p:nvCxnSpPr>
          <p:spPr>
            <a:xfrm>
              <a:off x="4320639" y="1246910"/>
              <a:ext cx="476991" cy="395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6" idx="3"/>
              <a:endCxn id="11" idx="1"/>
            </p:cNvCxnSpPr>
            <p:nvPr/>
          </p:nvCxnSpPr>
          <p:spPr>
            <a:xfrm>
              <a:off x="4320639" y="2135580"/>
              <a:ext cx="2925283" cy="1912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en angle 30"/>
            <p:cNvCxnSpPr>
              <a:stCxn id="7" idx="3"/>
              <a:endCxn id="12" idx="1"/>
            </p:cNvCxnSpPr>
            <p:nvPr/>
          </p:nvCxnSpPr>
          <p:spPr>
            <a:xfrm>
              <a:off x="4320639" y="3024250"/>
              <a:ext cx="476990" cy="16031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en angle 32"/>
            <p:cNvCxnSpPr>
              <a:stCxn id="9" idx="3"/>
              <a:endCxn id="14" idx="1"/>
            </p:cNvCxnSpPr>
            <p:nvPr/>
          </p:nvCxnSpPr>
          <p:spPr>
            <a:xfrm>
              <a:off x="4320639" y="3912920"/>
              <a:ext cx="2160568" cy="51657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en angle 37"/>
            <p:cNvCxnSpPr>
              <a:endCxn id="15" idx="1"/>
            </p:cNvCxnSpPr>
            <p:nvPr/>
          </p:nvCxnSpPr>
          <p:spPr>
            <a:xfrm>
              <a:off x="7864682" y="4109292"/>
              <a:ext cx="587828" cy="22880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>
              <a:off x="4836404" y="666999"/>
              <a:ext cx="0" cy="1093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7266119" y="1541910"/>
              <a:ext cx="0" cy="1093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4836404" y="2607713"/>
              <a:ext cx="0" cy="1093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6514258" y="3868734"/>
              <a:ext cx="0" cy="90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8472707" y="3791383"/>
              <a:ext cx="0" cy="1093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7864682" y="3958734"/>
              <a:ext cx="0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8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233AA93-831E-4949-A227-4C0258A3FBBC}"/>
              </a:ext>
            </a:extLst>
          </p:cNvPr>
          <p:cNvGrpSpPr/>
          <p:nvPr/>
        </p:nvGrpSpPr>
        <p:grpSpPr>
          <a:xfrm>
            <a:off x="1120140" y="480060"/>
            <a:ext cx="10226488" cy="5699760"/>
            <a:chOff x="1120140" y="480060"/>
            <a:chExt cx="10226488" cy="5699760"/>
          </a:xfrm>
        </p:grpSpPr>
        <p:grpSp>
          <p:nvGrpSpPr>
            <p:cNvPr id="8" name="Groupe 7"/>
            <p:cNvGrpSpPr/>
            <p:nvPr/>
          </p:nvGrpSpPr>
          <p:grpSpPr>
            <a:xfrm>
              <a:off x="1120140" y="480060"/>
              <a:ext cx="10226488" cy="5699760"/>
              <a:chOff x="4844514" y="2377980"/>
              <a:chExt cx="6325048" cy="3665220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 rotWithShape="1">
              <a:blip r:embed="rId2"/>
              <a:srcRect l="19644" t="31490" r="50036" b="6038"/>
              <a:stretch/>
            </p:blipFill>
            <p:spPr>
              <a:xfrm>
                <a:off x="4844514" y="2377980"/>
                <a:ext cx="6325048" cy="3665220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</p:pic>
          <p:sp>
            <p:nvSpPr>
              <p:cNvPr id="7" name="Ellipse 6"/>
              <p:cNvSpPr/>
              <p:nvPr/>
            </p:nvSpPr>
            <p:spPr>
              <a:xfrm>
                <a:off x="5855677" y="2664069"/>
                <a:ext cx="888023" cy="422031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3DFF696D-2BE4-4ED7-A7F3-F034138C74FF}"/>
                </a:ext>
              </a:extLst>
            </p:cNvPr>
            <p:cNvCxnSpPr/>
            <p:nvPr/>
          </p:nvCxnSpPr>
          <p:spPr>
            <a:xfrm>
              <a:off x="10134600" y="845820"/>
              <a:ext cx="289560" cy="4724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220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68</Words>
  <Application>Microsoft Office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Université de Montréal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Dufour Simon</dc:creator>
  <cp:lastModifiedBy>Dufour Simon</cp:lastModifiedBy>
  <cp:revision>6</cp:revision>
  <dcterms:created xsi:type="dcterms:W3CDTF">2021-01-28T19:53:54Z</dcterms:created>
  <dcterms:modified xsi:type="dcterms:W3CDTF">2021-05-07T14:05:35Z</dcterms:modified>
</cp:coreProperties>
</file>