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572" y="-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four Simon" userId="38428de1-9cbc-422b-8b16-f4b0dc7c0437" providerId="ADAL" clId="{E8C959ED-9010-4EDC-901A-C1A4A80C5EEA}"/>
  </pc:docChgLst>
  <pc:docChgLst>
    <pc:chgData name="Simon Dufour" userId="38428de1-9cbc-422b-8b16-f4b0dc7c0437" providerId="ADAL" clId="{57236147-EF1D-4DE3-8D39-A4D9196631B0}"/>
    <pc:docChg chg="undo custSel addSld modSld">
      <pc:chgData name="Simon Dufour" userId="38428de1-9cbc-422b-8b16-f4b0dc7c0437" providerId="ADAL" clId="{57236147-EF1D-4DE3-8D39-A4D9196631B0}" dt="2023-01-12T13:31:07.413" v="641" actId="164"/>
      <pc:docMkLst>
        <pc:docMk/>
      </pc:docMkLst>
      <pc:sldChg chg="addSp delSp modSp add">
        <pc:chgData name="Simon Dufour" userId="38428de1-9cbc-422b-8b16-f4b0dc7c0437" providerId="ADAL" clId="{57236147-EF1D-4DE3-8D39-A4D9196631B0}" dt="2023-01-12T13:31:07.413" v="641" actId="164"/>
        <pc:sldMkLst>
          <pc:docMk/>
          <pc:sldMk cId="3446356298" sldId="260"/>
        </pc:sldMkLst>
        <pc:spChg chg="del">
          <ac:chgData name="Simon Dufour" userId="38428de1-9cbc-422b-8b16-f4b0dc7c0437" providerId="ADAL" clId="{57236147-EF1D-4DE3-8D39-A4D9196631B0}" dt="2023-01-12T13:08:57.248" v="2" actId="478"/>
          <ac:spMkLst>
            <pc:docMk/>
            <pc:sldMk cId="3446356298" sldId="260"/>
            <ac:spMk id="2" creationId="{561FB85B-FDEB-4B69-B506-B998B200AB6A}"/>
          </ac:spMkLst>
        </pc:spChg>
        <pc:spChg chg="del">
          <ac:chgData name="Simon Dufour" userId="38428de1-9cbc-422b-8b16-f4b0dc7c0437" providerId="ADAL" clId="{57236147-EF1D-4DE3-8D39-A4D9196631B0}" dt="2023-01-12T13:08:56.151" v="1" actId="478"/>
          <ac:spMkLst>
            <pc:docMk/>
            <pc:sldMk cId="3446356298" sldId="260"/>
            <ac:spMk id="3" creationId="{3750E8C7-BF5D-4F77-82F3-102E96AE8CDF}"/>
          </ac:spMkLst>
        </pc:spChg>
        <pc:spChg chg="add mod">
          <ac:chgData name="Simon Dufour" userId="38428de1-9cbc-422b-8b16-f4b0dc7c0437" providerId="ADAL" clId="{57236147-EF1D-4DE3-8D39-A4D9196631B0}" dt="2023-01-12T13:31:07.413" v="641" actId="164"/>
          <ac:spMkLst>
            <pc:docMk/>
            <pc:sldMk cId="3446356298" sldId="260"/>
            <ac:spMk id="4" creationId="{55077265-B3C7-450C-9B16-552B487BA725}"/>
          </ac:spMkLst>
        </pc:spChg>
        <pc:spChg chg="add del mod">
          <ac:chgData name="Simon Dufour" userId="38428de1-9cbc-422b-8b16-f4b0dc7c0437" providerId="ADAL" clId="{57236147-EF1D-4DE3-8D39-A4D9196631B0}" dt="2023-01-12T13:09:46.664" v="40" actId="478"/>
          <ac:spMkLst>
            <pc:docMk/>
            <pc:sldMk cId="3446356298" sldId="260"/>
            <ac:spMk id="5" creationId="{F101F99D-10E8-4C91-B95C-D3841E61B214}"/>
          </ac:spMkLst>
        </pc:spChg>
        <pc:spChg chg="add mod">
          <ac:chgData name="Simon Dufour" userId="38428de1-9cbc-422b-8b16-f4b0dc7c0437" providerId="ADAL" clId="{57236147-EF1D-4DE3-8D39-A4D9196631B0}" dt="2023-01-12T13:31:07.413" v="641" actId="164"/>
          <ac:spMkLst>
            <pc:docMk/>
            <pc:sldMk cId="3446356298" sldId="260"/>
            <ac:spMk id="6" creationId="{D7A54963-62AD-4DA9-8E6A-97BBEDE64C4D}"/>
          </ac:spMkLst>
        </pc:spChg>
        <pc:spChg chg="add del mod">
          <ac:chgData name="Simon Dufour" userId="38428de1-9cbc-422b-8b16-f4b0dc7c0437" providerId="ADAL" clId="{57236147-EF1D-4DE3-8D39-A4D9196631B0}" dt="2023-01-12T13:12:52.355" v="116" actId="478"/>
          <ac:spMkLst>
            <pc:docMk/>
            <pc:sldMk cId="3446356298" sldId="260"/>
            <ac:spMk id="7" creationId="{C5527063-2A50-4668-AC05-8E3557959B0A}"/>
          </ac:spMkLst>
        </pc:spChg>
        <pc:spChg chg="add mod">
          <ac:chgData name="Simon Dufour" userId="38428de1-9cbc-422b-8b16-f4b0dc7c0437" providerId="ADAL" clId="{57236147-EF1D-4DE3-8D39-A4D9196631B0}" dt="2023-01-12T13:31:07.413" v="641" actId="164"/>
          <ac:spMkLst>
            <pc:docMk/>
            <pc:sldMk cId="3446356298" sldId="260"/>
            <ac:spMk id="8" creationId="{9C5FDDA2-6D2A-4A55-8F0F-03763693F306}"/>
          </ac:spMkLst>
        </pc:spChg>
        <pc:spChg chg="add del mod">
          <ac:chgData name="Simon Dufour" userId="38428de1-9cbc-422b-8b16-f4b0dc7c0437" providerId="ADAL" clId="{57236147-EF1D-4DE3-8D39-A4D9196631B0}" dt="2023-01-12T13:15:31.996" v="167" actId="478"/>
          <ac:spMkLst>
            <pc:docMk/>
            <pc:sldMk cId="3446356298" sldId="260"/>
            <ac:spMk id="11" creationId="{49D20B95-F438-4267-BC6A-670DAF213190}"/>
          </ac:spMkLst>
        </pc:spChg>
        <pc:spChg chg="add mod">
          <ac:chgData name="Simon Dufour" userId="38428de1-9cbc-422b-8b16-f4b0dc7c0437" providerId="ADAL" clId="{57236147-EF1D-4DE3-8D39-A4D9196631B0}" dt="2023-01-12T13:31:07.413" v="641" actId="164"/>
          <ac:spMkLst>
            <pc:docMk/>
            <pc:sldMk cId="3446356298" sldId="260"/>
            <ac:spMk id="16" creationId="{51D5F132-1C2B-47E5-9EBA-A5B5B37CC996}"/>
          </ac:spMkLst>
        </pc:spChg>
        <pc:spChg chg="add mod">
          <ac:chgData name="Simon Dufour" userId="38428de1-9cbc-422b-8b16-f4b0dc7c0437" providerId="ADAL" clId="{57236147-EF1D-4DE3-8D39-A4D9196631B0}" dt="2023-01-12T13:31:07.413" v="641" actId="164"/>
          <ac:spMkLst>
            <pc:docMk/>
            <pc:sldMk cId="3446356298" sldId="260"/>
            <ac:spMk id="17" creationId="{5E4F38DF-5B1F-4478-9498-60D951B46CF5}"/>
          </ac:spMkLst>
        </pc:spChg>
        <pc:spChg chg="add mod">
          <ac:chgData name="Simon Dufour" userId="38428de1-9cbc-422b-8b16-f4b0dc7c0437" providerId="ADAL" clId="{57236147-EF1D-4DE3-8D39-A4D9196631B0}" dt="2023-01-12T13:31:07.413" v="641" actId="164"/>
          <ac:spMkLst>
            <pc:docMk/>
            <pc:sldMk cId="3446356298" sldId="260"/>
            <ac:spMk id="18" creationId="{69495860-F8D9-4C84-9855-1C3C8365BE7C}"/>
          </ac:spMkLst>
        </pc:spChg>
        <pc:spChg chg="add mod">
          <ac:chgData name="Simon Dufour" userId="38428de1-9cbc-422b-8b16-f4b0dc7c0437" providerId="ADAL" clId="{57236147-EF1D-4DE3-8D39-A4D9196631B0}" dt="2023-01-12T13:31:07.413" v="641" actId="164"/>
          <ac:spMkLst>
            <pc:docMk/>
            <pc:sldMk cId="3446356298" sldId="260"/>
            <ac:spMk id="21" creationId="{F33A9EE8-A056-4880-BE3D-14F269452A79}"/>
          </ac:spMkLst>
        </pc:spChg>
        <pc:spChg chg="add del mod">
          <ac:chgData name="Simon Dufour" userId="38428de1-9cbc-422b-8b16-f4b0dc7c0437" providerId="ADAL" clId="{57236147-EF1D-4DE3-8D39-A4D9196631B0}" dt="2023-01-12T13:17:49.229" v="273" actId="478"/>
          <ac:spMkLst>
            <pc:docMk/>
            <pc:sldMk cId="3446356298" sldId="260"/>
            <ac:spMk id="22" creationId="{97230AC0-BF11-4C27-A061-0A216A917B02}"/>
          </ac:spMkLst>
        </pc:spChg>
        <pc:spChg chg="add mod">
          <ac:chgData name="Simon Dufour" userId="38428de1-9cbc-422b-8b16-f4b0dc7c0437" providerId="ADAL" clId="{57236147-EF1D-4DE3-8D39-A4D9196631B0}" dt="2023-01-12T13:31:07.413" v="641" actId="164"/>
          <ac:spMkLst>
            <pc:docMk/>
            <pc:sldMk cId="3446356298" sldId="260"/>
            <ac:spMk id="28" creationId="{F3823DAD-A1F6-4E37-BF8D-C6B38AF687F4}"/>
          </ac:spMkLst>
        </pc:spChg>
        <pc:spChg chg="add mod">
          <ac:chgData name="Simon Dufour" userId="38428de1-9cbc-422b-8b16-f4b0dc7c0437" providerId="ADAL" clId="{57236147-EF1D-4DE3-8D39-A4D9196631B0}" dt="2023-01-12T13:31:07.413" v="641" actId="164"/>
          <ac:spMkLst>
            <pc:docMk/>
            <pc:sldMk cId="3446356298" sldId="260"/>
            <ac:spMk id="32" creationId="{DDBFBF51-64A5-4114-9676-C68B922B4858}"/>
          </ac:spMkLst>
        </pc:spChg>
        <pc:spChg chg="add mod">
          <ac:chgData name="Simon Dufour" userId="38428de1-9cbc-422b-8b16-f4b0dc7c0437" providerId="ADAL" clId="{57236147-EF1D-4DE3-8D39-A4D9196631B0}" dt="2023-01-12T13:31:07.413" v="641" actId="164"/>
          <ac:spMkLst>
            <pc:docMk/>
            <pc:sldMk cId="3446356298" sldId="260"/>
            <ac:spMk id="33" creationId="{F8AA02AA-3D43-4B70-89CB-D3E2A9DC2E5B}"/>
          </ac:spMkLst>
        </pc:spChg>
        <pc:spChg chg="add mod">
          <ac:chgData name="Simon Dufour" userId="38428de1-9cbc-422b-8b16-f4b0dc7c0437" providerId="ADAL" clId="{57236147-EF1D-4DE3-8D39-A4D9196631B0}" dt="2023-01-12T13:31:07.413" v="641" actId="164"/>
          <ac:spMkLst>
            <pc:docMk/>
            <pc:sldMk cId="3446356298" sldId="260"/>
            <ac:spMk id="34" creationId="{A336B621-867E-4352-B29C-4B19E7C42236}"/>
          </ac:spMkLst>
        </pc:spChg>
        <pc:spChg chg="add mod">
          <ac:chgData name="Simon Dufour" userId="38428de1-9cbc-422b-8b16-f4b0dc7c0437" providerId="ADAL" clId="{57236147-EF1D-4DE3-8D39-A4D9196631B0}" dt="2023-01-12T13:31:07.413" v="641" actId="164"/>
          <ac:spMkLst>
            <pc:docMk/>
            <pc:sldMk cId="3446356298" sldId="260"/>
            <ac:spMk id="35" creationId="{832EE639-E917-4F84-83BE-FBC7A2D02B64}"/>
          </ac:spMkLst>
        </pc:spChg>
        <pc:spChg chg="add mod">
          <ac:chgData name="Simon Dufour" userId="38428de1-9cbc-422b-8b16-f4b0dc7c0437" providerId="ADAL" clId="{57236147-EF1D-4DE3-8D39-A4D9196631B0}" dt="2023-01-12T13:31:07.413" v="641" actId="164"/>
          <ac:spMkLst>
            <pc:docMk/>
            <pc:sldMk cId="3446356298" sldId="260"/>
            <ac:spMk id="37" creationId="{090827C5-63D4-4B2C-9BA2-3B98B8D35291}"/>
          </ac:spMkLst>
        </pc:spChg>
        <pc:spChg chg="add mod">
          <ac:chgData name="Simon Dufour" userId="38428de1-9cbc-422b-8b16-f4b0dc7c0437" providerId="ADAL" clId="{57236147-EF1D-4DE3-8D39-A4D9196631B0}" dt="2023-01-12T13:31:07.413" v="641" actId="164"/>
          <ac:spMkLst>
            <pc:docMk/>
            <pc:sldMk cId="3446356298" sldId="260"/>
            <ac:spMk id="39" creationId="{FB0B1EB0-5F27-4E53-8CE0-D9854A71CA2A}"/>
          </ac:spMkLst>
        </pc:spChg>
        <pc:spChg chg="add mod">
          <ac:chgData name="Simon Dufour" userId="38428de1-9cbc-422b-8b16-f4b0dc7c0437" providerId="ADAL" clId="{57236147-EF1D-4DE3-8D39-A4D9196631B0}" dt="2023-01-12T13:31:07.413" v="641" actId="164"/>
          <ac:spMkLst>
            <pc:docMk/>
            <pc:sldMk cId="3446356298" sldId="260"/>
            <ac:spMk id="50" creationId="{4E080541-EF83-46FE-B142-9F57FDA85291}"/>
          </ac:spMkLst>
        </pc:spChg>
        <pc:spChg chg="add mod">
          <ac:chgData name="Simon Dufour" userId="38428de1-9cbc-422b-8b16-f4b0dc7c0437" providerId="ADAL" clId="{57236147-EF1D-4DE3-8D39-A4D9196631B0}" dt="2023-01-12T13:31:07.413" v="641" actId="164"/>
          <ac:spMkLst>
            <pc:docMk/>
            <pc:sldMk cId="3446356298" sldId="260"/>
            <ac:spMk id="51" creationId="{630F4BDD-6C9B-476F-A44E-D072BCC5FC24}"/>
          </ac:spMkLst>
        </pc:spChg>
        <pc:spChg chg="add mod">
          <ac:chgData name="Simon Dufour" userId="38428de1-9cbc-422b-8b16-f4b0dc7c0437" providerId="ADAL" clId="{57236147-EF1D-4DE3-8D39-A4D9196631B0}" dt="2023-01-12T13:31:07.413" v="641" actId="164"/>
          <ac:spMkLst>
            <pc:docMk/>
            <pc:sldMk cId="3446356298" sldId="260"/>
            <ac:spMk id="56" creationId="{05C3CAA5-F58D-4A08-890E-828FEC5BF758}"/>
          </ac:spMkLst>
        </pc:spChg>
        <pc:spChg chg="add mod">
          <ac:chgData name="Simon Dufour" userId="38428de1-9cbc-422b-8b16-f4b0dc7c0437" providerId="ADAL" clId="{57236147-EF1D-4DE3-8D39-A4D9196631B0}" dt="2023-01-12T13:31:07.413" v="641" actId="164"/>
          <ac:spMkLst>
            <pc:docMk/>
            <pc:sldMk cId="3446356298" sldId="260"/>
            <ac:spMk id="57" creationId="{BBA1EFF8-3838-4317-9675-47B0021E3B6A}"/>
          </ac:spMkLst>
        </pc:spChg>
        <pc:spChg chg="add mod">
          <ac:chgData name="Simon Dufour" userId="38428de1-9cbc-422b-8b16-f4b0dc7c0437" providerId="ADAL" clId="{57236147-EF1D-4DE3-8D39-A4D9196631B0}" dt="2023-01-12T13:31:07.413" v="641" actId="164"/>
          <ac:spMkLst>
            <pc:docMk/>
            <pc:sldMk cId="3446356298" sldId="260"/>
            <ac:spMk id="58" creationId="{83ED49D2-F44F-471E-9621-FC487ED9225E}"/>
          </ac:spMkLst>
        </pc:spChg>
        <pc:grpChg chg="add mod">
          <ac:chgData name="Simon Dufour" userId="38428de1-9cbc-422b-8b16-f4b0dc7c0437" providerId="ADAL" clId="{57236147-EF1D-4DE3-8D39-A4D9196631B0}" dt="2023-01-12T13:31:07.413" v="641" actId="164"/>
          <ac:grpSpMkLst>
            <pc:docMk/>
            <pc:sldMk cId="3446356298" sldId="260"/>
            <ac:grpSpMk id="76" creationId="{A818E09D-C505-4426-9854-42769C963C56}"/>
          </ac:grpSpMkLst>
        </pc:grpChg>
        <pc:cxnChg chg="add mod">
          <ac:chgData name="Simon Dufour" userId="38428de1-9cbc-422b-8b16-f4b0dc7c0437" providerId="ADAL" clId="{57236147-EF1D-4DE3-8D39-A4D9196631B0}" dt="2023-01-12T13:31:07.413" v="641" actId="164"/>
          <ac:cxnSpMkLst>
            <pc:docMk/>
            <pc:sldMk cId="3446356298" sldId="260"/>
            <ac:cxnSpMk id="10" creationId="{E1A48480-F086-46B1-9894-FF080F458189}"/>
          </ac:cxnSpMkLst>
        </pc:cxnChg>
        <pc:cxnChg chg="add mod">
          <ac:chgData name="Simon Dufour" userId="38428de1-9cbc-422b-8b16-f4b0dc7c0437" providerId="ADAL" clId="{57236147-EF1D-4DE3-8D39-A4D9196631B0}" dt="2023-01-12T13:31:07.413" v="641" actId="164"/>
          <ac:cxnSpMkLst>
            <pc:docMk/>
            <pc:sldMk cId="3446356298" sldId="260"/>
            <ac:cxnSpMk id="13" creationId="{BEA8B008-5615-40AD-B666-9DF613133D04}"/>
          </ac:cxnSpMkLst>
        </pc:cxnChg>
        <pc:cxnChg chg="add mod">
          <ac:chgData name="Simon Dufour" userId="38428de1-9cbc-422b-8b16-f4b0dc7c0437" providerId="ADAL" clId="{57236147-EF1D-4DE3-8D39-A4D9196631B0}" dt="2023-01-12T13:31:07.413" v="641" actId="164"/>
          <ac:cxnSpMkLst>
            <pc:docMk/>
            <pc:sldMk cId="3446356298" sldId="260"/>
            <ac:cxnSpMk id="15" creationId="{C6E830D1-426E-4F95-9739-9A44B9EA233D}"/>
          </ac:cxnSpMkLst>
        </pc:cxnChg>
        <pc:cxnChg chg="add mod">
          <ac:chgData name="Simon Dufour" userId="38428de1-9cbc-422b-8b16-f4b0dc7c0437" providerId="ADAL" clId="{57236147-EF1D-4DE3-8D39-A4D9196631B0}" dt="2023-01-12T13:31:07.413" v="641" actId="164"/>
          <ac:cxnSpMkLst>
            <pc:docMk/>
            <pc:sldMk cId="3446356298" sldId="260"/>
            <ac:cxnSpMk id="26" creationId="{489037E2-274A-4B13-A01F-6EB11D2C5A09}"/>
          </ac:cxnSpMkLst>
        </pc:cxnChg>
        <pc:cxnChg chg="add mod">
          <ac:chgData name="Simon Dufour" userId="38428de1-9cbc-422b-8b16-f4b0dc7c0437" providerId="ADAL" clId="{57236147-EF1D-4DE3-8D39-A4D9196631B0}" dt="2023-01-12T13:31:07.413" v="641" actId="164"/>
          <ac:cxnSpMkLst>
            <pc:docMk/>
            <pc:sldMk cId="3446356298" sldId="260"/>
            <ac:cxnSpMk id="30" creationId="{9FF17104-3C05-4A00-9C8D-E6973D6636BA}"/>
          </ac:cxnSpMkLst>
        </pc:cxnChg>
        <pc:cxnChg chg="add mod">
          <ac:chgData name="Simon Dufour" userId="38428de1-9cbc-422b-8b16-f4b0dc7c0437" providerId="ADAL" clId="{57236147-EF1D-4DE3-8D39-A4D9196631B0}" dt="2023-01-12T13:31:07.413" v="641" actId="164"/>
          <ac:cxnSpMkLst>
            <pc:docMk/>
            <pc:sldMk cId="3446356298" sldId="260"/>
            <ac:cxnSpMk id="36" creationId="{E7D28F39-DF2B-4CC3-99ED-D575252771F9}"/>
          </ac:cxnSpMkLst>
        </pc:cxnChg>
        <pc:cxnChg chg="add mod">
          <ac:chgData name="Simon Dufour" userId="38428de1-9cbc-422b-8b16-f4b0dc7c0437" providerId="ADAL" clId="{57236147-EF1D-4DE3-8D39-A4D9196631B0}" dt="2023-01-12T13:31:07.413" v="641" actId="164"/>
          <ac:cxnSpMkLst>
            <pc:docMk/>
            <pc:sldMk cId="3446356298" sldId="260"/>
            <ac:cxnSpMk id="38" creationId="{83A1F417-A82F-408D-9D3C-FE813657CD92}"/>
          </ac:cxnSpMkLst>
        </pc:cxnChg>
        <pc:cxnChg chg="add del mod">
          <ac:chgData name="Simon Dufour" userId="38428de1-9cbc-422b-8b16-f4b0dc7c0437" providerId="ADAL" clId="{57236147-EF1D-4DE3-8D39-A4D9196631B0}" dt="2023-01-12T13:28:48.391" v="583" actId="478"/>
          <ac:cxnSpMkLst>
            <pc:docMk/>
            <pc:sldMk cId="3446356298" sldId="260"/>
            <ac:cxnSpMk id="55" creationId="{58025163-3CF0-40F5-ACF8-122FD234FB83}"/>
          </ac:cxnSpMkLst>
        </pc:cxnChg>
        <pc:cxnChg chg="add mod">
          <ac:chgData name="Simon Dufour" userId="38428de1-9cbc-422b-8b16-f4b0dc7c0437" providerId="ADAL" clId="{57236147-EF1D-4DE3-8D39-A4D9196631B0}" dt="2023-01-12T13:31:07.413" v="641" actId="164"/>
          <ac:cxnSpMkLst>
            <pc:docMk/>
            <pc:sldMk cId="3446356298" sldId="260"/>
            <ac:cxnSpMk id="60" creationId="{8E9E775B-51BE-4E31-BBC4-BF7B6FBF1D12}"/>
          </ac:cxnSpMkLst>
        </pc:cxnChg>
        <pc:cxnChg chg="add mod">
          <ac:chgData name="Simon Dufour" userId="38428de1-9cbc-422b-8b16-f4b0dc7c0437" providerId="ADAL" clId="{57236147-EF1D-4DE3-8D39-A4D9196631B0}" dt="2023-01-12T13:31:07.413" v="641" actId="164"/>
          <ac:cxnSpMkLst>
            <pc:docMk/>
            <pc:sldMk cId="3446356298" sldId="260"/>
            <ac:cxnSpMk id="62" creationId="{84AB023A-3F52-4FBA-8C93-666C34AEE943}"/>
          </ac:cxnSpMkLst>
        </pc:cxnChg>
        <pc:cxnChg chg="add mod">
          <ac:chgData name="Simon Dufour" userId="38428de1-9cbc-422b-8b16-f4b0dc7c0437" providerId="ADAL" clId="{57236147-EF1D-4DE3-8D39-A4D9196631B0}" dt="2023-01-12T13:31:07.413" v="641" actId="164"/>
          <ac:cxnSpMkLst>
            <pc:docMk/>
            <pc:sldMk cId="3446356298" sldId="260"/>
            <ac:cxnSpMk id="65" creationId="{A3D2888F-A613-4C08-8F3F-E7502769AD5F}"/>
          </ac:cxnSpMkLst>
        </pc:cxnChg>
        <pc:cxnChg chg="add mod">
          <ac:chgData name="Simon Dufour" userId="38428de1-9cbc-422b-8b16-f4b0dc7c0437" providerId="ADAL" clId="{57236147-EF1D-4DE3-8D39-A4D9196631B0}" dt="2023-01-12T13:31:07.413" v="641" actId="164"/>
          <ac:cxnSpMkLst>
            <pc:docMk/>
            <pc:sldMk cId="3446356298" sldId="260"/>
            <ac:cxnSpMk id="67" creationId="{829AB7A0-EF38-4A74-8621-D663A076725D}"/>
          </ac:cxnSpMkLst>
        </pc:cxnChg>
        <pc:cxnChg chg="add mod">
          <ac:chgData name="Simon Dufour" userId="38428de1-9cbc-422b-8b16-f4b0dc7c0437" providerId="ADAL" clId="{57236147-EF1D-4DE3-8D39-A4D9196631B0}" dt="2023-01-12T13:31:07.413" v="641" actId="164"/>
          <ac:cxnSpMkLst>
            <pc:docMk/>
            <pc:sldMk cId="3446356298" sldId="260"/>
            <ac:cxnSpMk id="69" creationId="{6DE27CA1-3383-44D5-891C-B7980BAB3A8C}"/>
          </ac:cxnSpMkLst>
        </pc:cxnChg>
        <pc:cxnChg chg="add mod">
          <ac:chgData name="Simon Dufour" userId="38428de1-9cbc-422b-8b16-f4b0dc7c0437" providerId="ADAL" clId="{57236147-EF1D-4DE3-8D39-A4D9196631B0}" dt="2023-01-12T13:31:07.413" v="641" actId="164"/>
          <ac:cxnSpMkLst>
            <pc:docMk/>
            <pc:sldMk cId="3446356298" sldId="260"/>
            <ac:cxnSpMk id="71" creationId="{F862D585-0BE9-44DB-B710-79C0319B1A0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33BD-777F-4C95-B198-FFFB13F5157D}" type="datetimeFigureOut">
              <a:rPr lang="fr-CA" smtClean="0"/>
              <a:t>2023-01-12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5F28-4EA5-483D-B796-5561D2EC56B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0980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33BD-777F-4C95-B198-FFFB13F5157D}" type="datetimeFigureOut">
              <a:rPr lang="fr-CA" smtClean="0"/>
              <a:t>2023-01-12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5F28-4EA5-483D-B796-5561D2EC56B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9859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33BD-777F-4C95-B198-FFFB13F5157D}" type="datetimeFigureOut">
              <a:rPr lang="fr-CA" smtClean="0"/>
              <a:t>2023-01-12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5F28-4EA5-483D-B796-5561D2EC56B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776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33BD-777F-4C95-B198-FFFB13F5157D}" type="datetimeFigureOut">
              <a:rPr lang="fr-CA" smtClean="0"/>
              <a:t>2023-01-12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5F28-4EA5-483D-B796-5561D2EC56B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9516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33BD-777F-4C95-B198-FFFB13F5157D}" type="datetimeFigureOut">
              <a:rPr lang="fr-CA" smtClean="0"/>
              <a:t>2023-01-12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5F28-4EA5-483D-B796-5561D2EC56B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8329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33BD-777F-4C95-B198-FFFB13F5157D}" type="datetimeFigureOut">
              <a:rPr lang="fr-CA" smtClean="0"/>
              <a:t>2023-01-12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5F28-4EA5-483D-B796-5561D2EC56B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412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33BD-777F-4C95-B198-FFFB13F5157D}" type="datetimeFigureOut">
              <a:rPr lang="fr-CA" smtClean="0"/>
              <a:t>2023-01-12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5F28-4EA5-483D-B796-5561D2EC56B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8798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33BD-777F-4C95-B198-FFFB13F5157D}" type="datetimeFigureOut">
              <a:rPr lang="fr-CA" smtClean="0"/>
              <a:t>2023-01-12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5F28-4EA5-483D-B796-5561D2EC56B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618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33BD-777F-4C95-B198-FFFB13F5157D}" type="datetimeFigureOut">
              <a:rPr lang="fr-CA" smtClean="0"/>
              <a:t>2023-01-12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5F28-4EA5-483D-B796-5561D2EC56B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0177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33BD-777F-4C95-B198-FFFB13F5157D}" type="datetimeFigureOut">
              <a:rPr lang="fr-CA" smtClean="0"/>
              <a:t>2023-01-12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5F28-4EA5-483D-B796-5561D2EC56B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2675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33BD-777F-4C95-B198-FFFB13F5157D}" type="datetimeFigureOut">
              <a:rPr lang="fr-CA" smtClean="0"/>
              <a:t>2023-01-12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5F28-4EA5-483D-B796-5561D2EC56B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472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933BD-777F-4C95-B198-FFFB13F5157D}" type="datetimeFigureOut">
              <a:rPr lang="fr-CA" smtClean="0"/>
              <a:t>2023-01-12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65F28-4EA5-483D-B796-5561D2EC56B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9245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66" b="29231"/>
          <a:stretch/>
        </p:blipFill>
        <p:spPr>
          <a:xfrm>
            <a:off x="955138" y="1485899"/>
            <a:ext cx="10281723" cy="336745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547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/>
          <p:cNvGrpSpPr/>
          <p:nvPr/>
        </p:nvGrpSpPr>
        <p:grpSpPr>
          <a:xfrm>
            <a:off x="118753" y="178130"/>
            <a:ext cx="11385717" cy="5031179"/>
            <a:chOff x="118753" y="178130"/>
            <a:chExt cx="11385717" cy="5031179"/>
          </a:xfrm>
        </p:grpSpPr>
        <p:sp>
          <p:nvSpPr>
            <p:cNvPr id="4" name="Rectangle 3"/>
            <p:cNvSpPr/>
            <p:nvPr/>
          </p:nvSpPr>
          <p:spPr>
            <a:xfrm>
              <a:off x="118753" y="178130"/>
              <a:ext cx="1971304" cy="712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dirty="0"/>
                <a:t>Project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349335" y="890650"/>
              <a:ext cx="1971304" cy="712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dirty="0"/>
                <a:t>Admin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49335" y="1779320"/>
              <a:ext cx="1971304" cy="712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dirty="0"/>
                <a:t>Data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49335" y="2667990"/>
              <a:ext cx="1971304" cy="712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dirty="0"/>
                <a:t>Analyses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349335" y="3556660"/>
              <a:ext cx="1971304" cy="712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dirty="0"/>
                <a:t>Articles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97630" y="734292"/>
              <a:ext cx="2766951" cy="10331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A" dirty="0">
                  <a:solidFill>
                    <a:schemeClr val="tx1"/>
                  </a:solidFill>
                </a:rPr>
                <a:t>Proposal.docx</a:t>
              </a:r>
            </a:p>
            <a:p>
              <a:r>
                <a:rPr lang="fr-CA" dirty="0">
                  <a:solidFill>
                    <a:schemeClr val="tx1"/>
                  </a:solidFill>
                </a:rPr>
                <a:t>Budget.xlsx</a:t>
              </a:r>
            </a:p>
            <a:p>
              <a:r>
                <a:rPr lang="fr-CA" dirty="0" err="1">
                  <a:solidFill>
                    <a:schemeClr val="tx1"/>
                  </a:solidFill>
                </a:rPr>
                <a:t>Annual</a:t>
              </a:r>
              <a:r>
                <a:rPr lang="fr-CA" dirty="0">
                  <a:solidFill>
                    <a:schemeClr val="tx1"/>
                  </a:solidFill>
                </a:rPr>
                <a:t> report 2021.pdf</a:t>
              </a:r>
            </a:p>
            <a:p>
              <a:r>
                <a:rPr lang="fr-CA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45922" y="1638128"/>
              <a:ext cx="2766951" cy="10331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A" dirty="0">
                  <a:solidFill>
                    <a:schemeClr val="tx1"/>
                  </a:solidFill>
                </a:rPr>
                <a:t>README.txt</a:t>
              </a:r>
            </a:p>
            <a:p>
              <a:r>
                <a:rPr lang="fr-CA" dirty="0">
                  <a:solidFill>
                    <a:schemeClr val="tx1"/>
                  </a:solidFill>
                </a:rPr>
                <a:t>Table1_28-01-2021.csv</a:t>
              </a:r>
            </a:p>
            <a:p>
              <a:r>
                <a:rPr lang="fr-CA" dirty="0">
                  <a:solidFill>
                    <a:schemeClr val="tx1"/>
                  </a:solidFill>
                </a:rPr>
                <a:t>Table2_28-11-2020.xlsx</a:t>
              </a:r>
            </a:p>
            <a:p>
              <a:r>
                <a:rPr lang="fr-CA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97629" y="2667990"/>
              <a:ext cx="2766951" cy="10331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A" dirty="0">
                  <a:solidFill>
                    <a:schemeClr val="tx1"/>
                  </a:solidFill>
                </a:rPr>
                <a:t>README.txt</a:t>
              </a:r>
            </a:p>
            <a:p>
              <a:r>
                <a:rPr lang="fr-CA" dirty="0">
                  <a:solidFill>
                    <a:schemeClr val="tx1"/>
                  </a:solidFill>
                </a:rPr>
                <a:t>Univar_28-01-2021.r</a:t>
              </a:r>
            </a:p>
            <a:p>
              <a:r>
                <a:rPr lang="fr-CA" dirty="0">
                  <a:solidFill>
                    <a:schemeClr val="tx1"/>
                  </a:solidFill>
                </a:rPr>
                <a:t>Lin_reg_10-12-2020.r</a:t>
              </a:r>
            </a:p>
            <a:p>
              <a:r>
                <a:rPr lang="fr-CA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49335" y="4496789"/>
              <a:ext cx="1971304" cy="712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dirty="0"/>
                <a:t>…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81207" y="3912919"/>
              <a:ext cx="2766951" cy="10331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A" dirty="0" err="1">
                  <a:solidFill>
                    <a:schemeClr val="tx1"/>
                  </a:solidFill>
                </a:rPr>
                <a:t>Staph_incid</a:t>
              </a:r>
              <a:endParaRPr lang="fr-CA" dirty="0">
                <a:solidFill>
                  <a:schemeClr val="tx1"/>
                </a:solidFill>
              </a:endParaRPr>
            </a:p>
            <a:p>
              <a:r>
                <a:rPr lang="fr-CA" dirty="0" err="1">
                  <a:solidFill>
                    <a:schemeClr val="tx1"/>
                  </a:solidFill>
                </a:rPr>
                <a:t>Clin_mast</a:t>
              </a:r>
              <a:endParaRPr lang="fr-CA" dirty="0">
                <a:solidFill>
                  <a:schemeClr val="tx1"/>
                </a:solidFill>
              </a:endParaRPr>
            </a:p>
            <a:p>
              <a:r>
                <a:rPr lang="fr-CA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452510" y="3678184"/>
              <a:ext cx="3051960" cy="1319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A" dirty="0">
                  <a:solidFill>
                    <a:schemeClr val="tx1"/>
                  </a:solidFill>
                </a:rPr>
                <a:t>Staph_incid_15-01-2021.Rmd</a:t>
              </a:r>
            </a:p>
            <a:p>
              <a:r>
                <a:rPr lang="fr-CA" dirty="0">
                  <a:solidFill>
                    <a:schemeClr val="tx1"/>
                  </a:solidFill>
                </a:rPr>
                <a:t>Figure 1.png</a:t>
              </a:r>
            </a:p>
            <a:p>
              <a:r>
                <a:rPr lang="fr-CA" dirty="0">
                  <a:solidFill>
                    <a:schemeClr val="tx1"/>
                  </a:solidFill>
                </a:rPr>
                <a:t>Figure 2.png</a:t>
              </a:r>
            </a:p>
            <a:p>
              <a:r>
                <a:rPr lang="fr-CA" dirty="0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17" name="Connecteur en angle 16"/>
            <p:cNvCxnSpPr>
              <a:stCxn id="4" idx="2"/>
              <a:endCxn id="5" idx="1"/>
            </p:cNvCxnSpPr>
            <p:nvPr/>
          </p:nvCxnSpPr>
          <p:spPr>
            <a:xfrm rot="16200000" flipH="1">
              <a:off x="1548740" y="446315"/>
              <a:ext cx="356260" cy="12449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en angle 18"/>
            <p:cNvCxnSpPr>
              <a:stCxn id="4" idx="2"/>
              <a:endCxn id="6" idx="1"/>
            </p:cNvCxnSpPr>
            <p:nvPr/>
          </p:nvCxnSpPr>
          <p:spPr>
            <a:xfrm rot="16200000" flipH="1">
              <a:off x="1104405" y="890650"/>
              <a:ext cx="1244930" cy="12449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en angle 20"/>
            <p:cNvCxnSpPr>
              <a:stCxn id="4" idx="2"/>
              <a:endCxn id="7" idx="1"/>
            </p:cNvCxnSpPr>
            <p:nvPr/>
          </p:nvCxnSpPr>
          <p:spPr>
            <a:xfrm rot="16200000" flipH="1">
              <a:off x="660070" y="1334985"/>
              <a:ext cx="2133600" cy="12449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en angle 22"/>
            <p:cNvCxnSpPr>
              <a:stCxn id="4" idx="2"/>
              <a:endCxn id="9" idx="1"/>
            </p:cNvCxnSpPr>
            <p:nvPr/>
          </p:nvCxnSpPr>
          <p:spPr>
            <a:xfrm rot="16200000" flipH="1">
              <a:off x="215735" y="1779320"/>
              <a:ext cx="3022270" cy="12449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en angle 24"/>
            <p:cNvCxnSpPr>
              <a:stCxn id="4" idx="2"/>
              <a:endCxn id="13" idx="1"/>
            </p:cNvCxnSpPr>
            <p:nvPr/>
          </p:nvCxnSpPr>
          <p:spPr>
            <a:xfrm rot="16200000" flipH="1">
              <a:off x="-254329" y="2249384"/>
              <a:ext cx="3962399" cy="12449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en angle 26"/>
            <p:cNvCxnSpPr>
              <a:stCxn id="5" idx="3"/>
              <a:endCxn id="10" idx="1"/>
            </p:cNvCxnSpPr>
            <p:nvPr/>
          </p:nvCxnSpPr>
          <p:spPr>
            <a:xfrm>
              <a:off x="4320639" y="1246910"/>
              <a:ext cx="476991" cy="395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en angle 28"/>
            <p:cNvCxnSpPr>
              <a:stCxn id="6" idx="3"/>
              <a:endCxn id="11" idx="1"/>
            </p:cNvCxnSpPr>
            <p:nvPr/>
          </p:nvCxnSpPr>
          <p:spPr>
            <a:xfrm>
              <a:off x="4320639" y="2135580"/>
              <a:ext cx="2925283" cy="1912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en angle 30"/>
            <p:cNvCxnSpPr>
              <a:stCxn id="7" idx="3"/>
              <a:endCxn id="12" idx="1"/>
            </p:cNvCxnSpPr>
            <p:nvPr/>
          </p:nvCxnSpPr>
          <p:spPr>
            <a:xfrm>
              <a:off x="4320639" y="3024250"/>
              <a:ext cx="476990" cy="16031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en angle 32"/>
            <p:cNvCxnSpPr>
              <a:stCxn id="9" idx="3"/>
              <a:endCxn id="14" idx="1"/>
            </p:cNvCxnSpPr>
            <p:nvPr/>
          </p:nvCxnSpPr>
          <p:spPr>
            <a:xfrm>
              <a:off x="4320639" y="3912920"/>
              <a:ext cx="2160568" cy="51657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en angle 37"/>
            <p:cNvCxnSpPr>
              <a:endCxn id="15" idx="1"/>
            </p:cNvCxnSpPr>
            <p:nvPr/>
          </p:nvCxnSpPr>
          <p:spPr>
            <a:xfrm>
              <a:off x="7864682" y="4109292"/>
              <a:ext cx="587828" cy="22880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>
              <a:off x="4836404" y="666999"/>
              <a:ext cx="0" cy="10934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>
              <a:off x="7266119" y="1541910"/>
              <a:ext cx="0" cy="10934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>
              <a:off x="4836404" y="2607713"/>
              <a:ext cx="0" cy="10934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6514258" y="3868734"/>
              <a:ext cx="0" cy="90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8472707" y="3791383"/>
              <a:ext cx="0" cy="10934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>
              <a:off x="7864682" y="3958734"/>
              <a:ext cx="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58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4233AA93-831E-4949-A227-4C0258A3FBBC}"/>
              </a:ext>
            </a:extLst>
          </p:cNvPr>
          <p:cNvGrpSpPr/>
          <p:nvPr/>
        </p:nvGrpSpPr>
        <p:grpSpPr>
          <a:xfrm>
            <a:off x="1120140" y="480060"/>
            <a:ext cx="10226488" cy="5699760"/>
            <a:chOff x="1120140" y="480060"/>
            <a:chExt cx="10226488" cy="5699760"/>
          </a:xfrm>
        </p:grpSpPr>
        <p:grpSp>
          <p:nvGrpSpPr>
            <p:cNvPr id="8" name="Groupe 7"/>
            <p:cNvGrpSpPr/>
            <p:nvPr/>
          </p:nvGrpSpPr>
          <p:grpSpPr>
            <a:xfrm>
              <a:off x="1120140" y="480060"/>
              <a:ext cx="10226488" cy="5699760"/>
              <a:chOff x="4844514" y="2377980"/>
              <a:chExt cx="6325048" cy="3665220"/>
            </a:xfrm>
          </p:grpSpPr>
          <p:pic>
            <p:nvPicPr>
              <p:cNvPr id="6" name="Image 5"/>
              <p:cNvPicPr>
                <a:picLocks noChangeAspect="1"/>
              </p:cNvPicPr>
              <p:nvPr/>
            </p:nvPicPr>
            <p:blipFill rotWithShape="1">
              <a:blip r:embed="rId2"/>
              <a:srcRect l="19644" t="31490" r="50036" b="6038"/>
              <a:stretch/>
            </p:blipFill>
            <p:spPr>
              <a:xfrm>
                <a:off x="4844514" y="2377980"/>
                <a:ext cx="6325048" cy="3665220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</p:pic>
          <p:sp>
            <p:nvSpPr>
              <p:cNvPr id="7" name="Ellipse 6"/>
              <p:cNvSpPr/>
              <p:nvPr/>
            </p:nvSpPr>
            <p:spPr>
              <a:xfrm>
                <a:off x="5855677" y="2664069"/>
                <a:ext cx="888023" cy="422031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cxnSp>
          <p:nvCxnSpPr>
            <p:cNvPr id="3" name="Connecteur droit avec flèche 2">
              <a:extLst>
                <a:ext uri="{FF2B5EF4-FFF2-40B4-BE49-F238E27FC236}">
                  <a16:creationId xmlns:a16="http://schemas.microsoft.com/office/drawing/2014/main" id="{3DFF696D-2BE4-4ED7-A7F3-F034138C74FF}"/>
                </a:ext>
              </a:extLst>
            </p:cNvPr>
            <p:cNvCxnSpPr/>
            <p:nvPr/>
          </p:nvCxnSpPr>
          <p:spPr>
            <a:xfrm>
              <a:off x="10134600" y="845820"/>
              <a:ext cx="289560" cy="47244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2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e 75">
            <a:extLst>
              <a:ext uri="{FF2B5EF4-FFF2-40B4-BE49-F238E27FC236}">
                <a16:creationId xmlns:a16="http://schemas.microsoft.com/office/drawing/2014/main" id="{A818E09D-C505-4426-9854-42769C963C56}"/>
              </a:ext>
            </a:extLst>
          </p:cNvPr>
          <p:cNvGrpSpPr/>
          <p:nvPr/>
        </p:nvGrpSpPr>
        <p:grpSpPr>
          <a:xfrm>
            <a:off x="351184" y="238539"/>
            <a:ext cx="11308079" cy="8101680"/>
            <a:chOff x="351184" y="238539"/>
            <a:chExt cx="11308079" cy="8101680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55077265-B3C7-450C-9B16-552B487BA725}"/>
                </a:ext>
              </a:extLst>
            </p:cNvPr>
            <p:cNvSpPr txBox="1"/>
            <p:nvPr/>
          </p:nvSpPr>
          <p:spPr>
            <a:xfrm>
              <a:off x="4094922" y="238539"/>
              <a:ext cx="3721210" cy="408623"/>
            </a:xfrm>
            <a:prstGeom prst="roundRect">
              <a:avLst/>
            </a:prstGeom>
            <a:ln cap="rnd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CA" dirty="0"/>
                <a:t>Compte d’un nombre d’évènements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7A54963-62AD-4DA9-8E6A-97BBEDE64C4D}"/>
                </a:ext>
              </a:extLst>
            </p:cNvPr>
            <p:cNvSpPr txBox="1"/>
            <p:nvPr/>
          </p:nvSpPr>
          <p:spPr>
            <a:xfrm>
              <a:off x="4821141" y="1166124"/>
              <a:ext cx="2268771" cy="408623"/>
            </a:xfrm>
            <a:prstGeom prst="roundRect">
              <a:avLst/>
            </a:prstGeom>
            <a:ln cap="rnd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CA" dirty="0"/>
                <a:t>Variance ≈ moyenne?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9C5FDDA2-6D2A-4A55-8F0F-03763693F306}"/>
                </a:ext>
              </a:extLst>
            </p:cNvPr>
            <p:cNvSpPr txBox="1"/>
            <p:nvPr/>
          </p:nvSpPr>
          <p:spPr>
            <a:xfrm>
              <a:off x="1598213" y="2093709"/>
              <a:ext cx="1876507" cy="715089"/>
            </a:xfrm>
            <a:prstGeom prst="roundRect">
              <a:avLst/>
            </a:prstGeom>
            <a:ln cap="rnd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CA" dirty="0"/>
                <a:t>Problème avec les zéros?</a:t>
              </a:r>
            </a:p>
          </p:txBody>
        </p: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E1A48480-F086-46B1-9894-FF080F458189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5955527" y="647162"/>
              <a:ext cx="0" cy="5189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 : en angle 12">
              <a:extLst>
                <a:ext uri="{FF2B5EF4-FFF2-40B4-BE49-F238E27FC236}">
                  <a16:creationId xmlns:a16="http://schemas.microsoft.com/office/drawing/2014/main" id="{BEA8B008-5615-40AD-B666-9DF613133D04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 rot="5400000">
              <a:off x="3986516" y="124698"/>
              <a:ext cx="518962" cy="341906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 : en angle 14">
              <a:extLst>
                <a:ext uri="{FF2B5EF4-FFF2-40B4-BE49-F238E27FC236}">
                  <a16:creationId xmlns:a16="http://schemas.microsoft.com/office/drawing/2014/main" id="{C6E830D1-426E-4F95-9739-9A44B9EA233D}"/>
                </a:ext>
              </a:extLst>
            </p:cNvPr>
            <p:cNvCxnSpPr>
              <a:cxnSpLocks/>
              <a:stCxn id="6" idx="2"/>
              <a:endCxn id="33" idx="0"/>
            </p:cNvCxnSpPr>
            <p:nvPr/>
          </p:nvCxnSpPr>
          <p:spPr>
            <a:xfrm rot="16200000" flipH="1">
              <a:off x="6837058" y="693215"/>
              <a:ext cx="518962" cy="228202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51D5F132-1C2B-47E5-9EBA-A5B5B37CC996}"/>
                </a:ext>
              </a:extLst>
            </p:cNvPr>
            <p:cNvSpPr txBox="1"/>
            <p:nvPr/>
          </p:nvSpPr>
          <p:spPr>
            <a:xfrm>
              <a:off x="3951798" y="1463040"/>
              <a:ext cx="535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/>
                <a:t>Oui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5E4F38DF-5B1F-4478-9498-60D951B46CF5}"/>
                </a:ext>
              </a:extLst>
            </p:cNvPr>
            <p:cNvSpPr txBox="1"/>
            <p:nvPr/>
          </p:nvSpPr>
          <p:spPr>
            <a:xfrm>
              <a:off x="7146567" y="1463040"/>
              <a:ext cx="74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/>
                <a:t>Non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9495860-F8D9-4C84-9855-1C3C8365BE7C}"/>
                </a:ext>
              </a:extLst>
            </p:cNvPr>
            <p:cNvSpPr txBox="1"/>
            <p:nvPr/>
          </p:nvSpPr>
          <p:spPr>
            <a:xfrm>
              <a:off x="351184" y="3426744"/>
              <a:ext cx="1644594" cy="408623"/>
            </a:xfrm>
            <a:prstGeom prst="roundRect">
              <a:avLst/>
            </a:prstGeom>
            <a:ln cap="rnd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CA" dirty="0"/>
                <a:t>Poisson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F33A9EE8-A056-4880-BE3D-14F269452A79}"/>
                </a:ext>
              </a:extLst>
            </p:cNvPr>
            <p:cNvSpPr txBox="1"/>
            <p:nvPr/>
          </p:nvSpPr>
          <p:spPr>
            <a:xfrm>
              <a:off x="2536466" y="3426744"/>
              <a:ext cx="2565620" cy="1021556"/>
            </a:xfrm>
            <a:prstGeom prst="roundRect">
              <a:avLst/>
            </a:prstGeom>
            <a:ln cap="rnd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CA" dirty="0"/>
                <a:t>Modèle zéros-enflés</a:t>
              </a:r>
            </a:p>
            <a:p>
              <a:pPr algn="ctr"/>
              <a:r>
                <a:rPr lang="fr-CA" dirty="0"/>
                <a:t>Modèle « </a:t>
              </a:r>
              <a:r>
                <a:rPr lang="fr-CA" dirty="0" err="1"/>
                <a:t>Hurdle</a:t>
              </a:r>
              <a:r>
                <a:rPr lang="fr-CA" dirty="0"/>
                <a:t> »</a:t>
              </a:r>
            </a:p>
            <a:p>
              <a:pPr algn="ctr"/>
              <a:r>
                <a:rPr lang="fr-CA" dirty="0"/>
                <a:t>Modèle zéros-tronqués</a:t>
              </a:r>
            </a:p>
          </p:txBody>
        </p:sp>
        <p:cxnSp>
          <p:nvCxnSpPr>
            <p:cNvPr id="26" name="Connecteur : en angle 25">
              <a:extLst>
                <a:ext uri="{FF2B5EF4-FFF2-40B4-BE49-F238E27FC236}">
                  <a16:creationId xmlns:a16="http://schemas.microsoft.com/office/drawing/2014/main" id="{489037E2-274A-4B13-A01F-6EB11D2C5A09}"/>
                </a:ext>
              </a:extLst>
            </p:cNvPr>
            <p:cNvCxnSpPr>
              <a:stCxn id="8" idx="2"/>
              <a:endCxn id="18" idx="0"/>
            </p:cNvCxnSpPr>
            <p:nvPr/>
          </p:nvCxnSpPr>
          <p:spPr>
            <a:xfrm rot="5400000">
              <a:off x="1546001" y="2436278"/>
              <a:ext cx="617946" cy="136298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F3823DAD-A1F6-4E37-BF8D-C6B38AF687F4}"/>
                </a:ext>
              </a:extLst>
            </p:cNvPr>
            <p:cNvSpPr txBox="1"/>
            <p:nvPr/>
          </p:nvSpPr>
          <p:spPr>
            <a:xfrm>
              <a:off x="1480931" y="2799266"/>
              <a:ext cx="74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/>
                <a:t>Non</a:t>
              </a:r>
            </a:p>
          </p:txBody>
        </p:sp>
        <p:cxnSp>
          <p:nvCxnSpPr>
            <p:cNvPr id="30" name="Connecteur : en angle 29">
              <a:extLst>
                <a:ext uri="{FF2B5EF4-FFF2-40B4-BE49-F238E27FC236}">
                  <a16:creationId xmlns:a16="http://schemas.microsoft.com/office/drawing/2014/main" id="{9FF17104-3C05-4A00-9C8D-E6973D6636BA}"/>
                </a:ext>
              </a:extLst>
            </p:cNvPr>
            <p:cNvCxnSpPr>
              <a:stCxn id="8" idx="2"/>
              <a:endCxn id="21" idx="0"/>
            </p:cNvCxnSpPr>
            <p:nvPr/>
          </p:nvCxnSpPr>
          <p:spPr>
            <a:xfrm rot="16200000" flipH="1">
              <a:off x="2868898" y="2476366"/>
              <a:ext cx="617946" cy="128280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DDBFBF51-64A5-4114-9676-C68B922B4858}"/>
                </a:ext>
              </a:extLst>
            </p:cNvPr>
            <p:cNvSpPr txBox="1"/>
            <p:nvPr/>
          </p:nvSpPr>
          <p:spPr>
            <a:xfrm>
              <a:off x="3016195" y="2811052"/>
              <a:ext cx="535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/>
                <a:t>Oui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F8AA02AA-3D43-4B70-89CB-D3E2A9DC2E5B}"/>
                </a:ext>
              </a:extLst>
            </p:cNvPr>
            <p:cNvSpPr txBox="1"/>
            <p:nvPr/>
          </p:nvSpPr>
          <p:spPr>
            <a:xfrm>
              <a:off x="7299298" y="2093709"/>
              <a:ext cx="1876507" cy="715089"/>
            </a:xfrm>
            <a:prstGeom prst="roundRect">
              <a:avLst/>
            </a:prstGeom>
            <a:ln cap="rnd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CA" dirty="0"/>
                <a:t>Problème avec les zéros?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A336B621-867E-4352-B29C-4B19E7C42236}"/>
                </a:ext>
              </a:extLst>
            </p:cNvPr>
            <p:cNvSpPr txBox="1"/>
            <p:nvPr/>
          </p:nvSpPr>
          <p:spPr>
            <a:xfrm>
              <a:off x="5409536" y="3426744"/>
              <a:ext cx="2138902" cy="408623"/>
            </a:xfrm>
            <a:prstGeom prst="roundRect">
              <a:avLst/>
            </a:prstGeom>
            <a:ln cap="rnd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CA" dirty="0"/>
                <a:t>Binomiale négative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832EE639-E917-4F84-83BE-FBC7A2D02B64}"/>
                </a:ext>
              </a:extLst>
            </p:cNvPr>
            <p:cNvSpPr txBox="1"/>
            <p:nvPr/>
          </p:nvSpPr>
          <p:spPr>
            <a:xfrm>
              <a:off x="9093643" y="3426744"/>
              <a:ext cx="2565620" cy="1021556"/>
            </a:xfrm>
            <a:prstGeom prst="roundRect">
              <a:avLst/>
            </a:prstGeom>
            <a:ln cap="rnd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CA" dirty="0"/>
                <a:t>Modèle zéros-enflés</a:t>
              </a:r>
            </a:p>
            <a:p>
              <a:pPr algn="ctr"/>
              <a:r>
                <a:rPr lang="fr-CA" dirty="0"/>
                <a:t>Modèle « </a:t>
              </a:r>
              <a:r>
                <a:rPr lang="fr-CA" dirty="0" err="1"/>
                <a:t>Hurdle</a:t>
              </a:r>
              <a:r>
                <a:rPr lang="fr-CA" dirty="0"/>
                <a:t> »</a:t>
              </a:r>
            </a:p>
            <a:p>
              <a:pPr algn="ctr"/>
              <a:r>
                <a:rPr lang="fr-CA" dirty="0"/>
                <a:t>Modèle zéros-tronqués</a:t>
              </a:r>
            </a:p>
          </p:txBody>
        </p:sp>
        <p:cxnSp>
          <p:nvCxnSpPr>
            <p:cNvPr id="36" name="Connecteur : en angle 35">
              <a:extLst>
                <a:ext uri="{FF2B5EF4-FFF2-40B4-BE49-F238E27FC236}">
                  <a16:creationId xmlns:a16="http://schemas.microsoft.com/office/drawing/2014/main" id="{E7D28F39-DF2B-4CC3-99ED-D575252771F9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 rot="5400000">
              <a:off x="7049297" y="2238489"/>
              <a:ext cx="617946" cy="175856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090827C5-63D4-4B2C-9BA2-3B98B8D35291}"/>
                </a:ext>
              </a:extLst>
            </p:cNvPr>
            <p:cNvSpPr txBox="1"/>
            <p:nvPr/>
          </p:nvSpPr>
          <p:spPr>
            <a:xfrm>
              <a:off x="7182016" y="2797010"/>
              <a:ext cx="74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/>
                <a:t>Non</a:t>
              </a:r>
            </a:p>
          </p:txBody>
        </p:sp>
        <p:cxnSp>
          <p:nvCxnSpPr>
            <p:cNvPr id="38" name="Connecteur : en angle 37">
              <a:extLst>
                <a:ext uri="{FF2B5EF4-FFF2-40B4-BE49-F238E27FC236}">
                  <a16:creationId xmlns:a16="http://schemas.microsoft.com/office/drawing/2014/main" id="{83A1F417-A82F-408D-9D3C-FE813657CD92}"/>
                </a:ext>
              </a:extLst>
            </p:cNvPr>
            <p:cNvCxnSpPr>
              <a:stCxn id="33" idx="2"/>
              <a:endCxn id="35" idx="0"/>
            </p:cNvCxnSpPr>
            <p:nvPr/>
          </p:nvCxnSpPr>
          <p:spPr>
            <a:xfrm rot="16200000" flipH="1">
              <a:off x="8998029" y="2048320"/>
              <a:ext cx="617946" cy="213890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FB0B1EB0-5F27-4E53-8CE0-D9854A71CA2A}"/>
                </a:ext>
              </a:extLst>
            </p:cNvPr>
            <p:cNvSpPr txBox="1"/>
            <p:nvPr/>
          </p:nvSpPr>
          <p:spPr>
            <a:xfrm>
              <a:off x="8717280" y="2808796"/>
              <a:ext cx="535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/>
                <a:t>Oui</a:t>
              </a: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4E080541-EF83-46FE-B142-9F57FDA85291}"/>
                </a:ext>
              </a:extLst>
            </p:cNvPr>
            <p:cNvSpPr txBox="1"/>
            <p:nvPr/>
          </p:nvSpPr>
          <p:spPr>
            <a:xfrm>
              <a:off x="5017272" y="5066246"/>
              <a:ext cx="1876507" cy="715089"/>
            </a:xfrm>
            <a:prstGeom prst="roundRect">
              <a:avLst/>
            </a:prstGeom>
            <a:ln cap="rnd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CA" dirty="0"/>
                <a:t>Adéquation (fit) du modèle? 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630F4BDD-6C9B-476F-A44E-D072BCC5FC24}"/>
                </a:ext>
              </a:extLst>
            </p:cNvPr>
            <p:cNvSpPr txBox="1"/>
            <p:nvPr/>
          </p:nvSpPr>
          <p:spPr>
            <a:xfrm>
              <a:off x="5974077" y="6399262"/>
              <a:ext cx="4291055" cy="1940957"/>
            </a:xfrm>
            <a:prstGeom prst="roundRect">
              <a:avLst/>
            </a:prstGeom>
            <a:ln cap="rnd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CA" dirty="0"/>
                <a:t>Erreurs-types « </a:t>
              </a:r>
              <a:r>
                <a:rPr lang="fr-CA" dirty="0" err="1"/>
                <a:t>scaled</a:t>
              </a:r>
              <a:r>
                <a:rPr lang="fr-CA" dirty="0"/>
                <a:t> »</a:t>
              </a:r>
            </a:p>
            <a:p>
              <a:pPr algn="ctr"/>
              <a:r>
                <a:rPr lang="fr-CA" dirty="0"/>
                <a:t>Erreurs-types robustes</a:t>
              </a:r>
            </a:p>
            <a:p>
              <a:pPr algn="ctr"/>
              <a:r>
                <a:rPr lang="fr-CA" dirty="0"/>
                <a:t>Erreurs-types « </a:t>
              </a:r>
              <a:r>
                <a:rPr lang="fr-CA" dirty="0" err="1"/>
                <a:t>bootstrap</a:t>
              </a:r>
              <a:r>
                <a:rPr lang="fr-CA" dirty="0"/>
                <a:t> »</a:t>
              </a:r>
            </a:p>
            <a:p>
              <a:pPr algn="ctr"/>
              <a:r>
                <a:rPr lang="fr-CA" dirty="0"/>
                <a:t>Erreurs-types « </a:t>
              </a:r>
              <a:r>
                <a:rPr lang="fr-CA" dirty="0" err="1"/>
                <a:t>jacknife</a:t>
              </a:r>
              <a:r>
                <a:rPr lang="fr-CA" dirty="0"/>
                <a:t> »</a:t>
              </a:r>
            </a:p>
            <a:p>
              <a:pPr algn="ctr"/>
              <a:r>
                <a:rPr lang="fr-CA" dirty="0"/>
                <a:t>GEE</a:t>
              </a:r>
            </a:p>
            <a:p>
              <a:pPr algn="ctr"/>
              <a:r>
                <a:rPr lang="fr-CA" dirty="0"/>
                <a:t>Modèle mixte (données « </a:t>
              </a:r>
              <a:r>
                <a:rPr lang="fr-CA" dirty="0" err="1"/>
                <a:t>clustered</a:t>
              </a:r>
              <a:r>
                <a:rPr lang="fr-CA" dirty="0"/>
                <a:t> »)</a:t>
              </a: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05C3CAA5-F58D-4A08-890E-828FEC5BF758}"/>
                </a:ext>
              </a:extLst>
            </p:cNvPr>
            <p:cNvSpPr txBox="1"/>
            <p:nvPr/>
          </p:nvSpPr>
          <p:spPr>
            <a:xfrm>
              <a:off x="6460766" y="5784303"/>
              <a:ext cx="74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/>
                <a:t>Non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BBA1EFF8-3838-4317-9675-47B0021E3B6A}"/>
                </a:ext>
              </a:extLst>
            </p:cNvPr>
            <p:cNvSpPr txBox="1"/>
            <p:nvPr/>
          </p:nvSpPr>
          <p:spPr>
            <a:xfrm>
              <a:off x="4886075" y="5784303"/>
              <a:ext cx="535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dirty="0"/>
                <a:t>Oui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83ED49D2-F44F-471E-9621-FC487ED9225E}"/>
                </a:ext>
              </a:extLst>
            </p:cNvPr>
            <p:cNvSpPr txBox="1"/>
            <p:nvPr/>
          </p:nvSpPr>
          <p:spPr>
            <a:xfrm>
              <a:off x="2732597" y="6399262"/>
              <a:ext cx="2480808" cy="408623"/>
            </a:xfrm>
            <a:prstGeom prst="roundRect">
              <a:avLst/>
            </a:prstGeom>
            <a:ln cap="rnd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fr-CA" dirty="0"/>
                <a:t>Conserver l’approche</a:t>
              </a:r>
            </a:p>
          </p:txBody>
        </p:sp>
        <p:cxnSp>
          <p:nvCxnSpPr>
            <p:cNvPr id="60" name="Connecteur : en angle 59">
              <a:extLst>
                <a:ext uri="{FF2B5EF4-FFF2-40B4-BE49-F238E27FC236}">
                  <a16:creationId xmlns:a16="http://schemas.microsoft.com/office/drawing/2014/main" id="{8E9E775B-51BE-4E31-BBC4-BF7B6FBF1D12}"/>
                </a:ext>
              </a:extLst>
            </p:cNvPr>
            <p:cNvCxnSpPr>
              <a:cxnSpLocks/>
              <a:stCxn id="50" idx="2"/>
              <a:endCxn id="58" idx="0"/>
            </p:cNvCxnSpPr>
            <p:nvPr/>
          </p:nvCxnSpPr>
          <p:spPr>
            <a:xfrm rot="5400000">
              <a:off x="4655301" y="5099036"/>
              <a:ext cx="617927" cy="198252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 : en angle 61">
              <a:extLst>
                <a:ext uri="{FF2B5EF4-FFF2-40B4-BE49-F238E27FC236}">
                  <a16:creationId xmlns:a16="http://schemas.microsoft.com/office/drawing/2014/main" id="{84AB023A-3F52-4FBA-8C93-666C34AEE943}"/>
                </a:ext>
              </a:extLst>
            </p:cNvPr>
            <p:cNvCxnSpPr>
              <a:stCxn id="50" idx="2"/>
              <a:endCxn id="51" idx="0"/>
            </p:cNvCxnSpPr>
            <p:nvPr/>
          </p:nvCxnSpPr>
          <p:spPr>
            <a:xfrm rot="16200000" flipH="1">
              <a:off x="6728602" y="5008258"/>
              <a:ext cx="617927" cy="21640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 : en angle 64">
              <a:extLst>
                <a:ext uri="{FF2B5EF4-FFF2-40B4-BE49-F238E27FC236}">
                  <a16:creationId xmlns:a16="http://schemas.microsoft.com/office/drawing/2014/main" id="{A3D2888F-A613-4C08-8F3F-E7502769AD5F}"/>
                </a:ext>
              </a:extLst>
            </p:cNvPr>
            <p:cNvCxnSpPr>
              <a:stCxn id="18" idx="2"/>
              <a:endCxn id="50" idx="0"/>
            </p:cNvCxnSpPr>
            <p:nvPr/>
          </p:nvCxnSpPr>
          <p:spPr>
            <a:xfrm rot="16200000" flipH="1">
              <a:off x="2949064" y="2059783"/>
              <a:ext cx="1230879" cy="4782045"/>
            </a:xfrm>
            <a:prstGeom prst="bentConnector3">
              <a:avLst>
                <a:gd name="adj1" fmla="val 758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 : en angle 66">
              <a:extLst>
                <a:ext uri="{FF2B5EF4-FFF2-40B4-BE49-F238E27FC236}">
                  <a16:creationId xmlns:a16="http://schemas.microsoft.com/office/drawing/2014/main" id="{829AB7A0-EF38-4A74-8621-D663A076725D}"/>
                </a:ext>
              </a:extLst>
            </p:cNvPr>
            <p:cNvCxnSpPr>
              <a:stCxn id="21" idx="2"/>
              <a:endCxn id="50" idx="0"/>
            </p:cNvCxnSpPr>
            <p:nvPr/>
          </p:nvCxnSpPr>
          <p:spPr>
            <a:xfrm rot="16200000" flipH="1">
              <a:off x="4578428" y="3689148"/>
              <a:ext cx="617946" cy="2136250"/>
            </a:xfrm>
            <a:prstGeom prst="bentConnector3">
              <a:avLst>
                <a:gd name="adj1" fmla="val 5257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 : en angle 68">
              <a:extLst>
                <a:ext uri="{FF2B5EF4-FFF2-40B4-BE49-F238E27FC236}">
                  <a16:creationId xmlns:a16="http://schemas.microsoft.com/office/drawing/2014/main" id="{6DE27CA1-3383-44D5-891C-B7980BAB3A8C}"/>
                </a:ext>
              </a:extLst>
            </p:cNvPr>
            <p:cNvCxnSpPr>
              <a:stCxn id="34" idx="2"/>
              <a:endCxn id="50" idx="0"/>
            </p:cNvCxnSpPr>
            <p:nvPr/>
          </p:nvCxnSpPr>
          <p:spPr>
            <a:xfrm rot="5400000">
              <a:off x="5601818" y="4189076"/>
              <a:ext cx="1230879" cy="5234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 : en angle 70">
              <a:extLst>
                <a:ext uri="{FF2B5EF4-FFF2-40B4-BE49-F238E27FC236}">
                  <a16:creationId xmlns:a16="http://schemas.microsoft.com/office/drawing/2014/main" id="{F862D585-0BE9-44DB-B710-79C0319B1A03}"/>
                </a:ext>
              </a:extLst>
            </p:cNvPr>
            <p:cNvCxnSpPr>
              <a:stCxn id="35" idx="2"/>
              <a:endCxn id="50" idx="0"/>
            </p:cNvCxnSpPr>
            <p:nvPr/>
          </p:nvCxnSpPr>
          <p:spPr>
            <a:xfrm rot="5400000">
              <a:off x="7857017" y="2546810"/>
              <a:ext cx="617946" cy="4420927"/>
            </a:xfrm>
            <a:prstGeom prst="bentConnector3">
              <a:avLst>
                <a:gd name="adj1" fmla="val 5257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63562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156</Words>
  <Application>Microsoft Office PowerPoint</Application>
  <PresentationFormat>Grand écran</PresentationFormat>
  <Paragraphs>53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Université de Montréal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Dufour Simon</dc:creator>
  <cp:lastModifiedBy>Simon Dufour</cp:lastModifiedBy>
  <cp:revision>8</cp:revision>
  <dcterms:created xsi:type="dcterms:W3CDTF">2021-01-28T19:53:54Z</dcterms:created>
  <dcterms:modified xsi:type="dcterms:W3CDTF">2023-01-12T13:33:10Z</dcterms:modified>
</cp:coreProperties>
</file>