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24F85-6CBB-49E2-B1BF-0EC0189C835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3451D-6749-4DEA-A6F9-42CFF38A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40A0-12C4-4AA5-9461-E31836907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68569-B7F1-42F8-B3C3-5249F6906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D4A7-F1BA-4EA3-9B38-D88D6D33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14E-9E89-4EC5-9C7A-ED7EBA1024D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C506B-6BA4-4053-801C-50534F2E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FDEE-A3DA-484C-911B-262DE744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B05A-F9A1-4587-90F5-4CCBEBE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5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1F3D-BE20-451F-83A4-6ADBED64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12648-E0D3-42E1-AB1A-435E47C86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36BAD-AA43-428F-882A-982F18EB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14E-9E89-4EC5-9C7A-ED7EBA1024D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B0AC0-EFEF-4EA0-AC6F-93A69479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FF21-8CD8-466E-AE06-1400A9F8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B05A-F9A1-4587-90F5-4CCBEBE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5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51B61-00F9-47C9-9A3B-80C889C40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F7FB3-71DC-44FF-8591-AA24791DF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CEB5F-08E3-4B4E-8BC5-D68D2F3A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14E-9E89-4EC5-9C7A-ED7EBA1024D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C160F-494C-49F6-88D1-0CFAB972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E5E72-D9D3-4ABC-BDAB-77E89D22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B05A-F9A1-4587-90F5-4CCBEBE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9E76-5E5A-458B-AFAF-604B1921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66AA-8279-4F9F-858D-DB49E9224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5195-C898-4FA4-9434-7C4CFEED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14E-9E89-4EC5-9C7A-ED7EBA1024D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11E0-F672-40F3-BF20-181FEB37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4ECA3-8DFE-40F9-A099-7A4D468E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B05A-F9A1-4587-90F5-4CCBEBE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0D24-4195-4165-9B81-A7B2A692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46870-CB10-4192-9ED3-15FE47850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13A0F-2301-409B-A28D-FE5A419B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14E-9E89-4EC5-9C7A-ED7EBA1024D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2412A-2EFE-4AD4-B803-5E8FAFD5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5294E-DC9A-48B5-9CA0-3049899E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B05A-F9A1-4587-90F5-4CCBEBE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0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11B1-B446-403E-B241-0ACE2E09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E50C1-4E39-4B38-92CA-217ADEAD5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C23F8-99A0-477D-9AA9-B7DA122E1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CF783-9DB4-46D0-B818-989EDC0C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14E-9E89-4EC5-9C7A-ED7EBA1024D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C8FD1-649C-4CE1-98FE-CE4A9285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840EE-BA85-4164-B09A-17A94BEA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B05A-F9A1-4587-90F5-4CCBEBE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7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EAB3-7E8C-4008-AE80-D82A52A9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195B2-804F-4A6E-83E4-20B7D2ABE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91EFF-E483-4A04-8CBB-EEC6EA578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EF230-9174-4A53-838D-3B17B33FD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A1614-A02E-4930-B29C-1877853A7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D53B9-8DD6-4E2F-96D0-49593D54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14E-9E89-4EC5-9C7A-ED7EBA1024D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91B91-A520-48A3-8BC0-7FF46134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0E485-81BB-4FE3-900A-0C6CAC2D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B05A-F9A1-4587-90F5-4CCBEBE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2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7CEB-3483-4319-9E45-F8F6229D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E8626-B0D0-4F89-9CD8-6FAD0899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14E-9E89-4EC5-9C7A-ED7EBA1024D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ED3CA-105A-4CF2-ADA6-BB4FFA18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10885-0B5E-44AE-9917-326A3341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B05A-F9A1-4587-90F5-4CCBEBE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EFF1A-BDAD-464A-B651-0789A8FB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14E-9E89-4EC5-9C7A-ED7EBA1024D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B970D-3781-4B14-B223-898F2BF1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E468B-CB24-4EBA-890C-5AE7D08C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B05A-F9A1-4587-90F5-4CCBEBE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0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43FB-7518-45B2-85FD-2E3E743B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90A82-E30B-4B92-AC36-E214A0B4E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D8C0F-FC61-495B-8930-F87C4F474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D92FB-4558-426B-BC61-1A1D8769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14E-9E89-4EC5-9C7A-ED7EBA1024D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4CC81-843B-4061-AFCF-6779C83C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DB7B3-2F8D-4BB0-91A3-987153CA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B05A-F9A1-4587-90F5-4CCBEBE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8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F29C-76FE-49CD-BB53-F52EF43F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1CB33-6B17-402B-AD48-3BA18F407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C25EA-65EC-4164-88E6-50F904D0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4365B-C572-4A8F-AC6E-77D30EF2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14E-9E89-4EC5-9C7A-ED7EBA1024D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61BCB-469B-48F4-99C9-16BC06AC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DD720-605A-45AA-9857-0021D6F0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B05A-F9A1-4587-90F5-4CCBEBE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EB9CB-CC1D-4E76-8BDE-683846CB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604A5-10BF-4151-A159-C937CE384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DDEB8-565A-4348-9693-95794183D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3014E-9E89-4EC5-9C7A-ED7EBA1024D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FE37-4382-41D3-9EAA-1CB01245C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85D30-EEBA-4F93-9394-2439CB621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3B05A-F9A1-4587-90F5-4CCBEBE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4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76F358-777F-4855-8419-65CED0320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13" y="4457269"/>
            <a:ext cx="2485518" cy="139810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36E676B-398B-42AF-9E76-F9169A900CB0}"/>
              </a:ext>
            </a:extLst>
          </p:cNvPr>
          <p:cNvGrpSpPr/>
          <p:nvPr/>
        </p:nvGrpSpPr>
        <p:grpSpPr>
          <a:xfrm>
            <a:off x="2960792" y="3585277"/>
            <a:ext cx="1311965" cy="675860"/>
            <a:chOff x="1152939" y="1948071"/>
            <a:chExt cx="1311965" cy="6758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32830A-05B4-414F-985E-2920E8406D66}"/>
                </a:ext>
              </a:extLst>
            </p:cNvPr>
            <p:cNvSpPr/>
            <p:nvPr/>
          </p:nvSpPr>
          <p:spPr>
            <a:xfrm>
              <a:off x="1298713" y="1948071"/>
              <a:ext cx="1007165" cy="6758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D810F4-AB52-40D5-964F-9ABE8D7F06CF}"/>
                </a:ext>
              </a:extLst>
            </p:cNvPr>
            <p:cNvSpPr txBox="1"/>
            <p:nvPr/>
          </p:nvSpPr>
          <p:spPr>
            <a:xfrm>
              <a:off x="1152939" y="2141090"/>
              <a:ext cx="13119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VGG-19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FBB8D97-1B35-4A05-84A3-1C4942804558}"/>
              </a:ext>
            </a:extLst>
          </p:cNvPr>
          <p:cNvSpPr/>
          <p:nvPr/>
        </p:nvSpPr>
        <p:spPr>
          <a:xfrm>
            <a:off x="2815018" y="5493589"/>
            <a:ext cx="291548" cy="2915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F04065-1277-41B2-A57E-E625698EC80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2960792" y="4261137"/>
            <a:ext cx="649357" cy="1232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0DFC7ABB-3D27-4971-B892-4D94761F9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63" y="629864"/>
            <a:ext cx="2487168" cy="13990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4AF4BE7-4E5A-4E8C-B831-2FDED1DE9F36}"/>
              </a:ext>
            </a:extLst>
          </p:cNvPr>
          <p:cNvSpPr txBox="1"/>
          <p:nvPr/>
        </p:nvSpPr>
        <p:spPr>
          <a:xfrm>
            <a:off x="1733051" y="17570"/>
            <a:ext cx="178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Patch and stitch CNN output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32A9F2-DBE4-4F50-A7E8-0103DDD6D3C1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3554231" y="1329380"/>
            <a:ext cx="2709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F09489-F2F3-41F3-B5D6-1DCA85AB2024}"/>
              </a:ext>
            </a:extLst>
          </p:cNvPr>
          <p:cNvGrpSpPr/>
          <p:nvPr/>
        </p:nvGrpSpPr>
        <p:grpSpPr>
          <a:xfrm>
            <a:off x="6263640" y="903009"/>
            <a:ext cx="1966959" cy="852742"/>
            <a:chOff x="1298713" y="1948071"/>
            <a:chExt cx="1007165" cy="67586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C7C52F5-84FA-4E64-975B-1E041642DB61}"/>
                </a:ext>
              </a:extLst>
            </p:cNvPr>
            <p:cNvSpPr/>
            <p:nvPr/>
          </p:nvSpPr>
          <p:spPr>
            <a:xfrm>
              <a:off x="1298713" y="1948071"/>
              <a:ext cx="1007165" cy="6758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178623-631A-4910-BE44-91C22C983D41}"/>
                </a:ext>
              </a:extLst>
            </p:cNvPr>
            <p:cNvSpPr txBox="1"/>
            <p:nvPr/>
          </p:nvSpPr>
          <p:spPr>
            <a:xfrm>
              <a:off x="1329390" y="2029868"/>
              <a:ext cx="945810" cy="5122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/>
                <a:t>CRF based</a:t>
              </a:r>
            </a:p>
            <a:p>
              <a:pPr algn="ctr"/>
              <a:r>
                <a:rPr lang="en-US" b="1" dirty="0"/>
                <a:t> post processing</a:t>
              </a:r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1C9DA80-3572-4F98-BEA5-3B85569A5D6E}"/>
              </a:ext>
            </a:extLst>
          </p:cNvPr>
          <p:cNvCxnSpPr>
            <a:cxnSpLocks/>
            <a:stCxn id="33" idx="3"/>
            <a:endCxn id="39" idx="0"/>
          </p:cNvCxnSpPr>
          <p:nvPr/>
        </p:nvCxnSpPr>
        <p:spPr>
          <a:xfrm>
            <a:off x="8230599" y="1329380"/>
            <a:ext cx="1243584" cy="10776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071D2CC7-D63D-4F7F-AAE5-50C38FE0B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599" y="2406994"/>
            <a:ext cx="2487168" cy="139903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DFB2D03-D6F8-4662-8B1B-F31DC83C0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56" y="2406994"/>
            <a:ext cx="2487168" cy="13990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DCAA1F4-80E8-4967-AC30-49C2FC06F5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599" y="4457269"/>
            <a:ext cx="2487168" cy="1399032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3C4660-725A-424B-8DF1-5A5538128EEE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310647" y="2028896"/>
            <a:ext cx="0" cy="555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879E20E-05FF-486B-AB91-C80E9EC0EADA}"/>
              </a:ext>
            </a:extLst>
          </p:cNvPr>
          <p:cNvSpPr txBox="1"/>
          <p:nvPr/>
        </p:nvSpPr>
        <p:spPr>
          <a:xfrm>
            <a:off x="10880035" y="2690192"/>
            <a:ext cx="98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Mask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957BE3-5AD4-472C-877B-AF55FDE594AC}"/>
              </a:ext>
            </a:extLst>
          </p:cNvPr>
          <p:cNvSpPr txBox="1"/>
          <p:nvPr/>
        </p:nvSpPr>
        <p:spPr>
          <a:xfrm>
            <a:off x="3799632" y="2783344"/>
            <a:ext cx="98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Ground Truth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F03B47-8675-4BE5-8BBC-660BD1E2D95B}"/>
              </a:ext>
            </a:extLst>
          </p:cNvPr>
          <p:cNvSpPr txBox="1"/>
          <p:nvPr/>
        </p:nvSpPr>
        <p:spPr>
          <a:xfrm>
            <a:off x="10853668" y="4878291"/>
            <a:ext cx="133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Segmented Output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3DB20B-0931-4AF0-B168-431BB7ABF3FA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9474183" y="3806026"/>
            <a:ext cx="0" cy="65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oter Placeholder 70">
            <a:extLst>
              <a:ext uri="{FF2B5EF4-FFF2-40B4-BE49-F238E27FC236}">
                <a16:creationId xmlns:a16="http://schemas.microsoft.com/office/drawing/2014/main" id="{D1F0D922-CCBF-4FE4-9F20-018DE7F3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2835" y="6355582"/>
            <a:ext cx="6659165" cy="33392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Code available at https://github.com/duggalrahul/MICCAI17_EndoVis_RoboSeg</a:t>
            </a:r>
          </a:p>
        </p:txBody>
      </p:sp>
      <p:sp>
        <p:nvSpPr>
          <p:cNvPr id="25" name="Footer Placeholder 70">
            <a:extLst>
              <a:ext uri="{FF2B5EF4-FFF2-40B4-BE49-F238E27FC236}">
                <a16:creationId xmlns:a16="http://schemas.microsoft.com/office/drawing/2014/main" id="{49DBCC48-31E1-451A-93E0-4EF1EC2E9DA7}"/>
              </a:ext>
            </a:extLst>
          </p:cNvPr>
          <p:cNvSpPr txBox="1">
            <a:spLocks/>
          </p:cNvSpPr>
          <p:nvPr/>
        </p:nvSpPr>
        <p:spPr>
          <a:xfrm>
            <a:off x="110830" y="6517034"/>
            <a:ext cx="5547848" cy="343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C00000"/>
                </a:solidFill>
              </a:rPr>
              <a:t>Rahul Duggal</a:t>
            </a:r>
            <a:r>
              <a:rPr lang="en-US" b="1" dirty="0">
                <a:solidFill>
                  <a:srgbClr val="0070C0"/>
                </a:solidFill>
              </a:rPr>
              <a:t> (Indraprastha Institute of Information technology - Delhi, India)</a:t>
            </a: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www.rahulduggal.com</a:t>
            </a:r>
          </a:p>
          <a:p>
            <a:pPr algn="l"/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0D662-51AC-40BD-85AF-732CE0788E46}"/>
              </a:ext>
            </a:extLst>
          </p:cNvPr>
          <p:cNvSpPr txBox="1"/>
          <p:nvPr/>
        </p:nvSpPr>
        <p:spPr>
          <a:xfrm>
            <a:off x="1500663" y="3190231"/>
            <a:ext cx="1717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Foreground </a:t>
            </a:r>
          </a:p>
          <a:p>
            <a:pPr algn="ctr"/>
            <a:r>
              <a:rPr lang="en-US" dirty="0"/>
              <a:t>v/s</a:t>
            </a:r>
          </a:p>
          <a:p>
            <a:pPr algn="ctr"/>
            <a:r>
              <a:rPr lang="en-US" dirty="0"/>
              <a:t> background?</a:t>
            </a:r>
          </a:p>
        </p:txBody>
      </p:sp>
    </p:spTree>
    <p:extLst>
      <p:ext uri="{BB962C8B-B14F-4D97-AF65-F5344CB8AC3E}">
        <p14:creationId xmlns:p14="http://schemas.microsoft.com/office/powerpoint/2010/main" val="284763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069 -0.01094 0.00046 -0.01628 0.00185 C -0.01797 0.00231 -0.01901 0.00532 -0.02071 0.00579 C -0.02826 0.00741 -0.03594 0.00694 -0.04349 0.00764 C -0.06185 0.01227 -0.06172 0.01296 -0.09141 0.00764 C -0.09271 0.00741 -0.09284 0.0037 -0.09349 0.00185 C -0.09388 -0.00834 -0.09974 -0.02408 -0.09466 -0.02894 C -0.07266 -0.0507 -0.07253 -0.02801 -0.05977 -0.02523 C -0.05547 -0.02431 -0.05117 -0.02384 -0.04675 -0.02315 C -0.03229 -0.02384 -0.01771 -0.02338 -0.00326 -0.02523 C -0.00091 -0.02546 0.00104 -0.02778 0.00325 -0.02894 L 0.01302 -0.03472 L 0.01627 -0.03681 L 0.01953 -0.03866 C 0.02031 -0.04005 0.02122 -0.04097 0.02174 -0.04259 C 0.02343 -0.04746 0.02304 -0.05093 0.02174 -0.05602 C 0.02122 -0.0581 0.02057 -0.06042 0.01953 -0.06181 C 0.01875 -0.0632 0.01744 -0.0632 0.01627 -0.06389 C 0.01419 -0.0632 0.01198 -0.06273 0.00976 -0.06181 C 0.00065 -0.05834 0.01497 -0.06111 0 -0.0581 C -0.01758 -0.0544 -0.03216 -0.05509 -0.05117 -0.05417 C -0.05326 -0.05347 -0.05547 -0.05301 -0.05769 -0.05232 C -0.05873 -0.05185 -0.05977 -0.05023 -0.06094 -0.05023 C -0.06927 -0.05023 -0.07761 -0.05162 -0.08594 -0.05232 C -0.08815 -0.05278 -0.09024 -0.05324 -0.09245 -0.05417 C -0.09362 -0.05463 -0.09545 -0.05417 -0.09571 -0.05602 C -0.09636 -0.06181 -0.09506 -0.06759 -0.09466 -0.07338 C -0.09427 -0.07801 -0.09453 -0.08287 -0.09349 -0.08704 C -0.09297 -0.08912 -0.09154 -0.09051 -0.09024 -0.09074 C -0.08568 -0.09236 -0.08086 -0.09213 -0.07617 -0.09283 L -0.07071 -0.09468 C -0.06849 -0.09537 -0.06628 -0.09584 -0.0642 -0.09676 C -0.05873 -0.09884 -0.06263 -0.09954 -0.05547 -0.10046 C -0.04688 -0.10162 -0.00938 -0.10394 -0.00326 -0.1044 L 0.00547 -0.10625 C 0.00794 -0.10695 0.01211 -0.10394 0.01302 -0.10834 C 0.01497 -0.11736 0.01289 -0.12778 0.01198 -0.13727 C 0.01185 -0.13912 0.01054 -0.13982 0.00976 -0.14097 L -0.04896 -0.13912 C -0.10287 -0.13704 -0.06888 -0.13727 -0.1 -0.13727 L -0.1 -0.13727 " pathEditMode="relative" ptsTypes="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069 -0.01094 0.00046 -0.01628 0.00185 C -0.01797 0.00231 -0.01901 0.00532 -0.02071 0.00579 C -0.02826 0.00741 -0.03594 0.00694 -0.04349 0.00764 C -0.06185 0.01227 -0.06172 0.01296 -0.09141 0.00764 C -0.09271 0.00741 -0.09284 0.0037 -0.09349 0.00185 C -0.09388 -0.00834 -0.09974 -0.02408 -0.09466 -0.02894 C -0.07266 -0.0507 -0.07253 -0.02801 -0.05977 -0.02523 C -0.05547 -0.02431 -0.05117 -0.02384 -0.04675 -0.02315 C -0.03229 -0.02384 -0.01771 -0.02338 -0.00326 -0.02523 C -0.00091 -0.02546 0.00104 -0.02778 0.00325 -0.02894 L 0.01302 -0.03472 L 0.01627 -0.03681 L 0.01953 -0.03866 C 0.02031 -0.04005 0.02122 -0.04097 0.02174 -0.04259 C 0.02343 -0.04746 0.02304 -0.05093 0.02174 -0.05602 C 0.02122 -0.0581 0.02057 -0.06042 0.01953 -0.06181 C 0.01875 -0.0632 0.01744 -0.0632 0.01627 -0.06389 C 0.01419 -0.0632 0.01198 -0.06273 0.00976 -0.06181 C 0.00065 -0.05834 0.01497 -0.06111 0 -0.0581 C -0.01758 -0.0544 -0.03216 -0.05509 -0.05117 -0.05417 C -0.05326 -0.05347 -0.05547 -0.05301 -0.05769 -0.05232 C -0.05873 -0.05185 -0.05977 -0.05023 -0.06094 -0.05023 C -0.06927 -0.05023 -0.07761 -0.05162 -0.08594 -0.05232 C -0.08815 -0.05278 -0.09024 -0.05324 -0.09245 -0.05417 C -0.09362 -0.05463 -0.09545 -0.05417 -0.09571 -0.05602 C -0.09636 -0.06181 -0.09506 -0.06759 -0.09466 -0.07338 C -0.09427 -0.07801 -0.09453 -0.08287 -0.09349 -0.08704 C -0.09297 -0.08912 -0.09154 -0.09051 -0.09024 -0.09074 C -0.08568 -0.09236 -0.08086 -0.09213 -0.07617 -0.09283 L -0.07071 -0.09468 C -0.06849 -0.09537 -0.06628 -0.09584 -0.0642 -0.09676 C -0.05873 -0.09884 -0.06263 -0.09954 -0.05547 -0.10046 C -0.04688 -0.10162 -0.00938 -0.10394 -0.00326 -0.1044 L 0.00547 -0.10625 C 0.00794 -0.10695 0.01211 -0.10394 0.01302 -0.10834 C 0.01497 -0.11736 0.01289 -0.12778 0.01198 -0.13727 C 0.01185 -0.13912 0.01054 -0.13982 0.00976 -0.14097 L -0.04896 -0.13912 C -0.10287 -0.13704 -0.06888 -0.13727 -0.1 -0.13727 L -0.1 -0.13727 " pathEditMode="relative" ptsTypes="AAAAAAAAAAAAAAAAAAAAAAAAAAAAAAAAAAAAAAAA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069 -0.01094 0.00046 -0.01628 0.00185 C -0.01797 0.00231 -0.01901 0.00532 -0.02071 0.00579 C -0.02826 0.00741 -0.03594 0.00694 -0.04349 0.00764 C -0.06185 0.01227 -0.06172 0.01296 -0.09141 0.00764 C -0.09271 0.00741 -0.09284 0.0037 -0.09349 0.00185 C -0.09388 -0.00834 -0.09974 -0.02408 -0.09466 -0.02894 C -0.07266 -0.0507 -0.07253 -0.02801 -0.05977 -0.02523 C -0.05547 -0.02431 -0.05117 -0.02384 -0.04675 -0.02315 C -0.03229 -0.02384 -0.01771 -0.02338 -0.00326 -0.02523 C -0.00091 -0.02546 0.00104 -0.02778 0.00325 -0.02894 L 0.01302 -0.03472 L 0.01627 -0.03681 L 0.01953 -0.03866 C 0.02031 -0.04005 0.02122 -0.04097 0.02174 -0.04259 C 0.02343 -0.04746 0.02304 -0.05093 0.02174 -0.05602 C 0.02122 -0.0581 0.02057 -0.06042 0.01953 -0.06181 C 0.01875 -0.0632 0.01744 -0.0632 0.01627 -0.06389 C 0.01419 -0.0632 0.01198 -0.06273 0.00976 -0.06181 C 0.00065 -0.05834 0.01497 -0.06111 0 -0.0581 C -0.01758 -0.0544 -0.03216 -0.05509 -0.05117 -0.05417 C -0.05326 -0.05347 -0.05547 -0.05301 -0.05769 -0.05232 C -0.05873 -0.05185 -0.05977 -0.05023 -0.06094 -0.05023 C -0.06927 -0.05023 -0.07761 -0.05162 -0.08594 -0.05232 C -0.08815 -0.05278 -0.09024 -0.05324 -0.09245 -0.05417 C -0.09362 -0.05463 -0.09545 -0.05417 -0.09571 -0.05602 C -0.09636 -0.06181 -0.09506 -0.06759 -0.09466 -0.07338 C -0.09427 -0.07801 -0.09453 -0.08287 -0.09349 -0.08704 C -0.09297 -0.08912 -0.09154 -0.09051 -0.09024 -0.09074 C -0.08568 -0.09236 -0.08086 -0.09213 -0.07617 -0.09283 L -0.07071 -0.09468 C -0.06849 -0.09537 -0.06628 -0.09584 -0.0642 -0.09676 C -0.05873 -0.09884 -0.06263 -0.09954 -0.05547 -0.10046 C -0.04688 -0.10162 -0.00938 -0.10394 -0.00326 -0.1044 L 0.00547 -0.10625 C 0.00794 -0.10695 0.01211 -0.10394 0.01302 -0.10834 C 0.01497 -0.11736 0.01289 -0.12778 0.01198 -0.13727 C 0.01185 -0.13912 0.01054 -0.13982 0.00976 -0.14097 L -0.04896 -0.13912 C -0.10287 -0.13704 -0.06888 -0.13727 -0.1 -0.13727 L -0.1 -0.13727 " pathEditMode="relative" ptsTypes="AAAAAAAAAAAAAAAAAAAAAAAAAAAAAAAAAAAAAAAA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59259E-6 L 4.16667E-7 0.00023 C -0.00547 0.00069 -0.01094 0.00046 -0.01628 0.00185 C -0.01797 0.00231 -0.01901 0.00532 -0.0207 0.00578 C -0.02826 0.0074 -0.03594 0.00694 -0.04349 0.00764 C -0.06185 0.01227 -0.06172 0.01296 -0.09141 0.00764 C -0.09271 0.0074 -0.09284 0.0037 -0.09349 0.00185 C -0.09388 -0.00834 -0.09974 -0.02408 -0.09466 -0.02894 C -0.07266 -0.0507 -0.07253 -0.02801 -0.05977 -0.02523 C -0.05547 -0.02431 -0.05117 -0.02385 -0.04675 -0.02315 C -0.03229 -0.02385 -0.01771 -0.02338 -0.00326 -0.02523 C -0.00091 -0.02547 0.00104 -0.02778 0.00325 -0.02894 L 0.01302 -0.03472 L 0.01628 -0.03681 L 0.01953 -0.03866 C 0.02031 -0.04005 0.02122 -0.04097 0.02174 -0.0426 C 0.02344 -0.04746 0.02305 -0.05093 0.02174 -0.05602 C 0.02122 -0.0581 0.02057 -0.06042 0.01953 -0.06181 C 0.01875 -0.0632 0.01745 -0.0632 0.01628 -0.06389 C 0.01419 -0.0632 0.01198 -0.06273 0.00977 -0.06181 C 0.00065 -0.05834 0.01497 -0.06111 4.16667E-7 -0.0581 C -0.01758 -0.0544 -0.03216 -0.0551 -0.05117 -0.05417 C -0.05326 -0.05347 -0.05547 -0.05301 -0.05768 -0.05232 C -0.05872 -0.05185 -0.05977 -0.05023 -0.06094 -0.05023 C -0.06927 -0.05023 -0.0776 -0.05162 -0.08594 -0.05232 C -0.08815 -0.05278 -0.09023 -0.05324 -0.09245 -0.05417 C -0.09362 -0.05463 -0.09544 -0.05417 -0.0957 -0.05602 C -0.09635 -0.06181 -0.09505 -0.0676 -0.09466 -0.07338 C -0.09427 -0.07801 -0.09453 -0.08287 -0.09349 -0.08704 C -0.09297 -0.08912 -0.09154 -0.09051 -0.09023 -0.09074 C -0.08568 -0.09236 -0.08086 -0.09213 -0.07617 -0.09283 L -0.0707 -0.09468 C -0.06849 -0.09537 -0.06628 -0.09584 -0.06419 -0.09676 C -0.05872 -0.09885 -0.06263 -0.09954 -0.05547 -0.10047 C -0.04688 -0.10162 -0.00938 -0.10394 -0.00326 -0.1044 L 0.00547 -0.10625 C 0.00794 -0.10695 0.01211 -0.10394 0.01302 -0.10834 C 0.01497 -0.11736 0.01289 -0.12778 0.01198 -0.13727 C 0.01185 -0.13912 0.01055 -0.13982 0.00977 -0.14097 L -0.04896 -0.13912 C -0.10286 -0.13704 -0.06888 -0.13727 -0.1 -0.13727 L -0.1 -0.13704 " pathEditMode="relative" rAng="0" ptsTypes="AAAAAAAAAAAAAAAAAAAAAAAAAAAAAAAAAAAAAAAAAA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7" y="-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9" grpId="0"/>
      <p:bldP spid="61" grpId="0"/>
      <p:bldP spid="62" grpId="0"/>
      <p:bldP spid="63" grpId="0"/>
      <p:bldP spid="3" grpId="0"/>
      <p:bldP spid="3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</dc:creator>
  <cp:lastModifiedBy>rahul</cp:lastModifiedBy>
  <cp:revision>15</cp:revision>
  <dcterms:created xsi:type="dcterms:W3CDTF">2017-09-08T08:58:58Z</dcterms:created>
  <dcterms:modified xsi:type="dcterms:W3CDTF">2017-09-08T13:27:38Z</dcterms:modified>
</cp:coreProperties>
</file>