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1EEE1-4C47-4AFA-A67D-983A8998E1E7}" v="87" dt="2021-12-06T06:13:11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16" autoAdjust="0"/>
  </p:normalViewPr>
  <p:slideViewPr>
    <p:cSldViewPr showGuides="1">
      <p:cViewPr varScale="1">
        <p:scale>
          <a:sx n="45" d="100"/>
          <a:sy n="45" d="100"/>
        </p:scale>
        <p:origin x="148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Duggal" userId="65df1d16-7937-4a6a-8c90-a241b05a6073" providerId="ADAL" clId="{62C1EEE1-4C47-4AFA-A67D-983A8998E1E7}"/>
    <pc:docChg chg="custSel addSld modSld modMainMaster">
      <pc:chgData name="Rohit Duggal" userId="65df1d16-7937-4a6a-8c90-a241b05a6073" providerId="ADAL" clId="{62C1EEE1-4C47-4AFA-A67D-983A8998E1E7}" dt="2021-12-06T06:21:29.844" v="335" actId="20577"/>
      <pc:docMkLst>
        <pc:docMk/>
      </pc:docMkLst>
      <pc:sldChg chg="modSp new mod">
        <pc:chgData name="Rohit Duggal" userId="65df1d16-7937-4a6a-8c90-a241b05a6073" providerId="ADAL" clId="{62C1EEE1-4C47-4AFA-A67D-983A8998E1E7}" dt="2021-12-06T06:06:47.562" v="29" actId="20577"/>
        <pc:sldMkLst>
          <pc:docMk/>
          <pc:sldMk cId="4231433813" sldId="256"/>
        </pc:sldMkLst>
        <pc:spChg chg="mod">
          <ac:chgData name="Rohit Duggal" userId="65df1d16-7937-4a6a-8c90-a241b05a6073" providerId="ADAL" clId="{62C1EEE1-4C47-4AFA-A67D-983A8998E1E7}" dt="2021-12-06T06:06:41.545" v="22" actId="20577"/>
          <ac:spMkLst>
            <pc:docMk/>
            <pc:sldMk cId="4231433813" sldId="256"/>
            <ac:spMk id="2" creationId="{629C3018-FF5F-45DB-B363-195EE5543F5B}"/>
          </ac:spMkLst>
        </pc:spChg>
        <pc:spChg chg="mod">
          <ac:chgData name="Rohit Duggal" userId="65df1d16-7937-4a6a-8c90-a241b05a6073" providerId="ADAL" clId="{62C1EEE1-4C47-4AFA-A67D-983A8998E1E7}" dt="2021-12-06T06:06:47.562" v="29" actId="20577"/>
          <ac:spMkLst>
            <pc:docMk/>
            <pc:sldMk cId="4231433813" sldId="256"/>
            <ac:spMk id="3" creationId="{EAF38B1B-4EEB-4AB8-96B9-CF484CBCAAF4}"/>
          </ac:spMkLst>
        </pc:spChg>
      </pc:sldChg>
      <pc:sldChg chg="addSp delSp modSp new mod modNotesTx">
        <pc:chgData name="Rohit Duggal" userId="65df1d16-7937-4a6a-8c90-a241b05a6073" providerId="ADAL" clId="{62C1EEE1-4C47-4AFA-A67D-983A8998E1E7}" dt="2021-12-06T06:21:29.844" v="335" actId="20577"/>
        <pc:sldMkLst>
          <pc:docMk/>
          <pc:sldMk cId="1850478490" sldId="257"/>
        </pc:sldMkLst>
        <pc:spChg chg="mod">
          <ac:chgData name="Rohit Duggal" userId="65df1d16-7937-4a6a-8c90-a241b05a6073" providerId="ADAL" clId="{62C1EEE1-4C47-4AFA-A67D-983A8998E1E7}" dt="2021-12-06T06:18:46.868" v="312" actId="20577"/>
          <ac:spMkLst>
            <pc:docMk/>
            <pc:sldMk cId="1850478490" sldId="257"/>
            <ac:spMk id="2" creationId="{3D9A2777-CE07-444F-B727-50E299455C57}"/>
          </ac:spMkLst>
        </pc:spChg>
        <pc:spChg chg="del mod">
          <ac:chgData name="Rohit Duggal" userId="65df1d16-7937-4a6a-8c90-a241b05a6073" providerId="ADAL" clId="{62C1EEE1-4C47-4AFA-A67D-983A8998E1E7}" dt="2021-12-06T06:07:15.888" v="45" actId="22"/>
          <ac:spMkLst>
            <pc:docMk/>
            <pc:sldMk cId="1850478490" sldId="257"/>
            <ac:spMk id="3" creationId="{22A1F4FF-FAF0-44C2-A837-CBF0793EB5D5}"/>
          </ac:spMkLst>
        </pc:spChg>
        <pc:spChg chg="add mod">
          <ac:chgData name="Rohit Duggal" userId="65df1d16-7937-4a6a-8c90-a241b05a6073" providerId="ADAL" clId="{62C1EEE1-4C47-4AFA-A67D-983A8998E1E7}" dt="2021-12-06T06:08:08.081" v="51" actId="1076"/>
          <ac:spMkLst>
            <pc:docMk/>
            <pc:sldMk cId="1850478490" sldId="257"/>
            <ac:spMk id="7" creationId="{7A0D1369-44FE-4DEA-8BC7-7235741DA3F8}"/>
          </ac:spMkLst>
        </pc:spChg>
        <pc:picChg chg="add mod ord">
          <ac:chgData name="Rohit Duggal" userId="65df1d16-7937-4a6a-8c90-a241b05a6073" providerId="ADAL" clId="{62C1EEE1-4C47-4AFA-A67D-983A8998E1E7}" dt="2021-12-06T06:08:05.016" v="50" actId="1076"/>
          <ac:picMkLst>
            <pc:docMk/>
            <pc:sldMk cId="1850478490" sldId="257"/>
            <ac:picMk id="5" creationId="{841A48C2-7FD6-4183-BDA0-C42659C87C5C}"/>
          </ac:picMkLst>
        </pc:picChg>
      </pc:sldChg>
      <pc:sldChg chg="addSp delSp modSp new mod">
        <pc:chgData name="Rohit Duggal" userId="65df1d16-7937-4a6a-8c90-a241b05a6073" providerId="ADAL" clId="{62C1EEE1-4C47-4AFA-A67D-983A8998E1E7}" dt="2021-12-06T06:09:04.823" v="87" actId="20577"/>
        <pc:sldMkLst>
          <pc:docMk/>
          <pc:sldMk cId="1294283171" sldId="258"/>
        </pc:sldMkLst>
        <pc:spChg chg="mod">
          <ac:chgData name="Rohit Duggal" userId="65df1d16-7937-4a6a-8c90-a241b05a6073" providerId="ADAL" clId="{62C1EEE1-4C47-4AFA-A67D-983A8998E1E7}" dt="2021-12-06T06:09:04.823" v="87" actId="20577"/>
          <ac:spMkLst>
            <pc:docMk/>
            <pc:sldMk cId="1294283171" sldId="258"/>
            <ac:spMk id="2" creationId="{3D8AE4DB-5316-4B6C-AAEA-A54F72614BEC}"/>
          </ac:spMkLst>
        </pc:spChg>
        <pc:spChg chg="del">
          <ac:chgData name="Rohit Duggal" userId="65df1d16-7937-4a6a-8c90-a241b05a6073" providerId="ADAL" clId="{62C1EEE1-4C47-4AFA-A67D-983A8998E1E7}" dt="2021-12-06T06:08:52.385" v="53" actId="22"/>
          <ac:spMkLst>
            <pc:docMk/>
            <pc:sldMk cId="1294283171" sldId="258"/>
            <ac:spMk id="3" creationId="{4EB1AA92-B635-485D-815C-A4F080218002}"/>
          </ac:spMkLst>
        </pc:spChg>
        <pc:picChg chg="add mod ord">
          <ac:chgData name="Rohit Duggal" userId="65df1d16-7937-4a6a-8c90-a241b05a6073" providerId="ADAL" clId="{62C1EEE1-4C47-4AFA-A67D-983A8998E1E7}" dt="2021-12-06T06:08:57.959" v="55" actId="14100"/>
          <ac:picMkLst>
            <pc:docMk/>
            <pc:sldMk cId="1294283171" sldId="258"/>
            <ac:picMk id="5" creationId="{7AD422BE-902D-4EEB-BAB7-33A787E01BC6}"/>
          </ac:picMkLst>
        </pc:picChg>
      </pc:sldChg>
      <pc:sldChg chg="addSp delSp modSp new mod">
        <pc:chgData name="Rohit Duggal" userId="65df1d16-7937-4a6a-8c90-a241b05a6073" providerId="ADAL" clId="{62C1EEE1-4C47-4AFA-A67D-983A8998E1E7}" dt="2021-12-06T06:13:24.279" v="196" actId="20577"/>
        <pc:sldMkLst>
          <pc:docMk/>
          <pc:sldMk cId="668699811" sldId="259"/>
        </pc:sldMkLst>
        <pc:spChg chg="mod">
          <ac:chgData name="Rohit Duggal" userId="65df1d16-7937-4a6a-8c90-a241b05a6073" providerId="ADAL" clId="{62C1EEE1-4C47-4AFA-A67D-983A8998E1E7}" dt="2021-12-06T06:13:24.279" v="196" actId="20577"/>
          <ac:spMkLst>
            <pc:docMk/>
            <pc:sldMk cId="668699811" sldId="259"/>
            <ac:spMk id="2" creationId="{653F8F65-4F79-46BB-A560-7D70D0D0F1F7}"/>
          </ac:spMkLst>
        </pc:spChg>
        <pc:spChg chg="del">
          <ac:chgData name="Rohit Duggal" userId="65df1d16-7937-4a6a-8c90-a241b05a6073" providerId="ADAL" clId="{62C1EEE1-4C47-4AFA-A67D-983A8998E1E7}" dt="2021-12-06T06:09:53.090" v="90"/>
          <ac:spMkLst>
            <pc:docMk/>
            <pc:sldMk cId="668699811" sldId="259"/>
            <ac:spMk id="3" creationId="{94603AEC-8ACE-4CB0-A779-CD006C6B4B8D}"/>
          </ac:spMkLst>
        </pc:spChg>
        <pc:spChg chg="add del mod">
          <ac:chgData name="Rohit Duggal" userId="65df1d16-7937-4a6a-8c90-a241b05a6073" providerId="ADAL" clId="{62C1EEE1-4C47-4AFA-A67D-983A8998E1E7}" dt="2021-12-06T06:11:42.077" v="93"/>
          <ac:spMkLst>
            <pc:docMk/>
            <pc:sldMk cId="668699811" sldId="259"/>
            <ac:spMk id="6" creationId="{B0B7B6FE-5A04-4659-87B4-4B858DABF633}"/>
          </ac:spMkLst>
        </pc:spChg>
        <pc:graphicFrameChg chg="add del mod">
          <ac:chgData name="Rohit Duggal" userId="65df1d16-7937-4a6a-8c90-a241b05a6073" providerId="ADAL" clId="{62C1EEE1-4C47-4AFA-A67D-983A8998E1E7}" dt="2021-12-06T06:11:40.061" v="91" actId="478"/>
          <ac:graphicFrameMkLst>
            <pc:docMk/>
            <pc:sldMk cId="668699811" sldId="259"/>
            <ac:graphicFrameMk id="4" creationId="{873D7476-6A88-474B-9BB5-69741037DBF0}"/>
          </ac:graphicFrameMkLst>
        </pc:graphicFrameChg>
        <pc:graphicFrameChg chg="add mod">
          <ac:chgData name="Rohit Duggal" userId="65df1d16-7937-4a6a-8c90-a241b05a6073" providerId="ADAL" clId="{62C1EEE1-4C47-4AFA-A67D-983A8998E1E7}" dt="2021-12-06T06:12:50.914" v="174" actId="2711"/>
          <ac:graphicFrameMkLst>
            <pc:docMk/>
            <pc:sldMk cId="668699811" sldId="259"/>
            <ac:graphicFrameMk id="7" creationId="{873D7476-6A88-474B-9BB5-69741037DBF0}"/>
          </ac:graphicFrameMkLst>
        </pc:graphicFrameChg>
      </pc:sldChg>
      <pc:sldChg chg="addSp delSp modSp new mod modClrScheme chgLayout">
        <pc:chgData name="Rohit Duggal" userId="65df1d16-7937-4a6a-8c90-a241b05a6073" providerId="ADAL" clId="{62C1EEE1-4C47-4AFA-A67D-983A8998E1E7}" dt="2021-12-06T06:17:12.054" v="266" actId="20577"/>
        <pc:sldMkLst>
          <pc:docMk/>
          <pc:sldMk cId="3951740460" sldId="260"/>
        </pc:sldMkLst>
        <pc:spChg chg="del mod ord">
          <ac:chgData name="Rohit Duggal" userId="65df1d16-7937-4a6a-8c90-a241b05a6073" providerId="ADAL" clId="{62C1EEE1-4C47-4AFA-A67D-983A8998E1E7}" dt="2021-12-06T06:14:29.471" v="198" actId="700"/>
          <ac:spMkLst>
            <pc:docMk/>
            <pc:sldMk cId="3951740460" sldId="260"/>
            <ac:spMk id="2" creationId="{6EBEA38D-3E98-4813-A023-6FC057C8D84E}"/>
          </ac:spMkLst>
        </pc:spChg>
        <pc:spChg chg="del mod ord">
          <ac:chgData name="Rohit Duggal" userId="65df1d16-7937-4a6a-8c90-a241b05a6073" providerId="ADAL" clId="{62C1EEE1-4C47-4AFA-A67D-983A8998E1E7}" dt="2021-12-06T06:14:29.471" v="198" actId="700"/>
          <ac:spMkLst>
            <pc:docMk/>
            <pc:sldMk cId="3951740460" sldId="260"/>
            <ac:spMk id="3" creationId="{40A2848F-0E46-4852-BEC6-1E9516EDC429}"/>
          </ac:spMkLst>
        </pc:spChg>
        <pc:spChg chg="add mod ord">
          <ac:chgData name="Rohit Duggal" userId="65df1d16-7937-4a6a-8c90-a241b05a6073" providerId="ADAL" clId="{62C1EEE1-4C47-4AFA-A67D-983A8998E1E7}" dt="2021-12-06T06:17:12.054" v="266" actId="20577"/>
          <ac:spMkLst>
            <pc:docMk/>
            <pc:sldMk cId="3951740460" sldId="260"/>
            <ac:spMk id="4" creationId="{946A0244-3038-4558-9417-4E4F65335F4C}"/>
          </ac:spMkLst>
        </pc:spChg>
        <pc:spChg chg="add mod ord">
          <ac:chgData name="Rohit Duggal" userId="65df1d16-7937-4a6a-8c90-a241b05a6073" providerId="ADAL" clId="{62C1EEE1-4C47-4AFA-A67D-983A8998E1E7}" dt="2021-12-06T06:14:39.288" v="206" actId="20577"/>
          <ac:spMkLst>
            <pc:docMk/>
            <pc:sldMk cId="3951740460" sldId="260"/>
            <ac:spMk id="5" creationId="{0B5BEEF0-48F0-40C9-BEA2-906ABA4EA238}"/>
          </ac:spMkLst>
        </pc:spChg>
        <pc:spChg chg="add del mod ord">
          <ac:chgData name="Rohit Duggal" userId="65df1d16-7937-4a6a-8c90-a241b05a6073" providerId="ADAL" clId="{62C1EEE1-4C47-4AFA-A67D-983A8998E1E7}" dt="2021-12-06T06:14:32.098" v="199" actId="22"/>
          <ac:spMkLst>
            <pc:docMk/>
            <pc:sldMk cId="3951740460" sldId="260"/>
            <ac:spMk id="6" creationId="{5B39E915-58F2-4258-A50A-3A079ED22313}"/>
          </ac:spMkLst>
        </pc:spChg>
        <pc:spChg chg="add mod ord">
          <ac:chgData name="Rohit Duggal" userId="65df1d16-7937-4a6a-8c90-a241b05a6073" providerId="ADAL" clId="{62C1EEE1-4C47-4AFA-A67D-983A8998E1E7}" dt="2021-12-06T06:14:44.438" v="213" actId="20577"/>
          <ac:spMkLst>
            <pc:docMk/>
            <pc:sldMk cId="3951740460" sldId="260"/>
            <ac:spMk id="7" creationId="{3B520323-6922-4FA8-8CEA-4982028BCE02}"/>
          </ac:spMkLst>
        </pc:spChg>
        <pc:spChg chg="add del mod ord">
          <ac:chgData name="Rohit Duggal" userId="65df1d16-7937-4a6a-8c90-a241b05a6073" providerId="ADAL" clId="{62C1EEE1-4C47-4AFA-A67D-983A8998E1E7}" dt="2021-12-06T06:15:09.956" v="214" actId="22"/>
          <ac:spMkLst>
            <pc:docMk/>
            <pc:sldMk cId="3951740460" sldId="260"/>
            <ac:spMk id="8" creationId="{0E64B87C-841E-4F35-BEDB-66E0DEE3ACE5}"/>
          </ac:spMkLst>
        </pc:spChg>
        <pc:spChg chg="add del mod">
          <ac:chgData name="Rohit Duggal" userId="65df1d16-7937-4a6a-8c90-a241b05a6073" providerId="ADAL" clId="{62C1EEE1-4C47-4AFA-A67D-983A8998E1E7}" dt="2021-12-06T06:16:52.512" v="217" actId="22"/>
          <ac:spMkLst>
            <pc:docMk/>
            <pc:sldMk cId="3951740460" sldId="260"/>
            <ac:spMk id="14" creationId="{83C59FF0-E3AC-49EB-AA5F-E85E036A90BA}"/>
          </ac:spMkLst>
        </pc:spChg>
        <pc:picChg chg="add mod ord">
          <ac:chgData name="Rohit Duggal" userId="65df1d16-7937-4a6a-8c90-a241b05a6073" providerId="ADAL" clId="{62C1EEE1-4C47-4AFA-A67D-983A8998E1E7}" dt="2021-12-06T06:14:32.098" v="199" actId="22"/>
          <ac:picMkLst>
            <pc:docMk/>
            <pc:sldMk cId="3951740460" sldId="260"/>
            <ac:picMk id="10" creationId="{92A18B87-2A1A-4A2C-AC3E-C01746DBF6A5}"/>
          </ac:picMkLst>
        </pc:picChg>
        <pc:picChg chg="add del mod ord">
          <ac:chgData name="Rohit Duggal" userId="65df1d16-7937-4a6a-8c90-a241b05a6073" providerId="ADAL" clId="{62C1EEE1-4C47-4AFA-A67D-983A8998E1E7}" dt="2021-12-06T06:15:43.739" v="216" actId="478"/>
          <ac:picMkLst>
            <pc:docMk/>
            <pc:sldMk cId="3951740460" sldId="260"/>
            <ac:picMk id="12" creationId="{18A28F7F-E1BE-414D-8943-EF0719995B5E}"/>
          </ac:picMkLst>
        </pc:picChg>
        <pc:picChg chg="add mod ord">
          <ac:chgData name="Rohit Duggal" userId="65df1d16-7937-4a6a-8c90-a241b05a6073" providerId="ADAL" clId="{62C1EEE1-4C47-4AFA-A67D-983A8998E1E7}" dt="2021-12-06T06:16:57.525" v="218" actId="688"/>
          <ac:picMkLst>
            <pc:docMk/>
            <pc:sldMk cId="3951740460" sldId="260"/>
            <ac:picMk id="16" creationId="{1D7CDED4-0CA2-42B6-85C7-396F78C6BBEA}"/>
          </ac:picMkLst>
        </pc:picChg>
      </pc:sldChg>
      <pc:sldMasterChg chg="modSp modSldLayout">
        <pc:chgData name="Rohit Duggal" userId="65df1d16-7937-4a6a-8c90-a241b05a6073" providerId="ADAL" clId="{62C1EEE1-4C47-4AFA-A67D-983A8998E1E7}" dt="2021-12-06T06:06:23.548" v="2"/>
        <pc:sldMasterMkLst>
          <pc:docMk/>
          <pc:sldMasterMk cId="2980460695" sldId="2147483648"/>
        </pc:sldMasterMkLst>
        <pc:spChg chg="mod">
          <ac:chgData name="Rohit Duggal" userId="65df1d16-7937-4a6a-8c90-a241b05a6073" providerId="ADAL" clId="{62C1EEE1-4C47-4AFA-A67D-983A8998E1E7}" dt="2021-12-06T06:06:23.548" v="2"/>
          <ac:spMkLst>
            <pc:docMk/>
            <pc:sldMasterMk cId="2980460695" sldId="2147483648"/>
            <ac:spMk id="2" creationId="{E04B6328-762B-4DD1-ADDB-A26FE4714800}"/>
          </ac:spMkLst>
        </pc:spChg>
        <pc:spChg chg="mod">
          <ac:chgData name="Rohit Duggal" userId="65df1d16-7937-4a6a-8c90-a241b05a6073" providerId="ADAL" clId="{62C1EEE1-4C47-4AFA-A67D-983A8998E1E7}" dt="2021-12-06T06:06:23.548" v="2"/>
          <ac:spMkLst>
            <pc:docMk/>
            <pc:sldMasterMk cId="2980460695" sldId="2147483648"/>
            <ac:spMk id="3" creationId="{8A1F2815-E912-45C6-B63C-9320D8601177}"/>
          </ac:spMkLst>
        </pc:spChg>
        <pc:spChg chg="mod">
          <ac:chgData name="Rohit Duggal" userId="65df1d16-7937-4a6a-8c90-a241b05a6073" providerId="ADAL" clId="{62C1EEE1-4C47-4AFA-A67D-983A8998E1E7}" dt="2021-12-06T06:06:23.548" v="2"/>
          <ac:spMkLst>
            <pc:docMk/>
            <pc:sldMasterMk cId="2980460695" sldId="2147483648"/>
            <ac:spMk id="4" creationId="{1AECBADB-8F89-4EA5-A28B-2766434908A9}"/>
          </ac:spMkLst>
        </pc:spChg>
        <pc:spChg chg="mod">
          <ac:chgData name="Rohit Duggal" userId="65df1d16-7937-4a6a-8c90-a241b05a6073" providerId="ADAL" clId="{62C1EEE1-4C47-4AFA-A67D-983A8998E1E7}" dt="2021-12-06T06:06:23.548" v="2"/>
          <ac:spMkLst>
            <pc:docMk/>
            <pc:sldMasterMk cId="2980460695" sldId="2147483648"/>
            <ac:spMk id="5" creationId="{7D1902F5-B447-41F7-97CB-F35712452A3A}"/>
          </ac:spMkLst>
        </pc:spChg>
        <pc:spChg chg="mod">
          <ac:chgData name="Rohit Duggal" userId="65df1d16-7937-4a6a-8c90-a241b05a6073" providerId="ADAL" clId="{62C1EEE1-4C47-4AFA-A67D-983A8998E1E7}" dt="2021-12-06T06:06:23.548" v="2"/>
          <ac:spMkLst>
            <pc:docMk/>
            <pc:sldMasterMk cId="2980460695" sldId="2147483648"/>
            <ac:spMk id="6" creationId="{ADE2815F-B9C3-49D3-A37A-301CA59C3CDE}"/>
          </ac:spMkLst>
        </pc:spChg>
        <pc:sldLayoutChg chg="modSp">
          <pc:chgData name="Rohit Duggal" userId="65df1d16-7937-4a6a-8c90-a241b05a6073" providerId="ADAL" clId="{62C1EEE1-4C47-4AFA-A67D-983A8998E1E7}" dt="2021-12-06T06:06:23.548" v="2"/>
          <pc:sldLayoutMkLst>
            <pc:docMk/>
            <pc:sldMasterMk cId="2980460695" sldId="2147483648"/>
            <pc:sldLayoutMk cId="1356163134" sldId="2147483649"/>
          </pc:sldLayoutMkLst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1356163134" sldId="2147483649"/>
              <ac:spMk id="2" creationId="{BE3E4DC9-D0E6-4AB6-8A98-5E83CD9D1E0B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1356163134" sldId="2147483649"/>
              <ac:spMk id="3" creationId="{0ECEB361-B82D-46AD-AC8B-7D73F7A1E435}"/>
            </ac:spMkLst>
          </pc:spChg>
        </pc:sldLayoutChg>
        <pc:sldLayoutChg chg="modSp">
          <pc:chgData name="Rohit Duggal" userId="65df1d16-7937-4a6a-8c90-a241b05a6073" providerId="ADAL" clId="{62C1EEE1-4C47-4AFA-A67D-983A8998E1E7}" dt="2021-12-06T06:06:23.548" v="2"/>
          <pc:sldLayoutMkLst>
            <pc:docMk/>
            <pc:sldMasterMk cId="2980460695" sldId="2147483648"/>
            <pc:sldLayoutMk cId="584414912" sldId="2147483651"/>
          </pc:sldLayoutMkLst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584414912" sldId="2147483651"/>
              <ac:spMk id="2" creationId="{C1A39ED3-16D1-40DC-BDF2-B163C747D3AF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584414912" sldId="2147483651"/>
              <ac:spMk id="3" creationId="{3451F7B2-BFF9-4C2E-A9CD-45E6B1B73EDD}"/>
            </ac:spMkLst>
          </pc:spChg>
        </pc:sldLayoutChg>
        <pc:sldLayoutChg chg="modSp">
          <pc:chgData name="Rohit Duggal" userId="65df1d16-7937-4a6a-8c90-a241b05a6073" providerId="ADAL" clId="{62C1EEE1-4C47-4AFA-A67D-983A8998E1E7}" dt="2021-12-06T06:06:23.548" v="2"/>
          <pc:sldLayoutMkLst>
            <pc:docMk/>
            <pc:sldMasterMk cId="2980460695" sldId="2147483648"/>
            <pc:sldLayoutMk cId="888635193" sldId="2147483652"/>
          </pc:sldLayoutMkLst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888635193" sldId="2147483652"/>
              <ac:spMk id="3" creationId="{7D9689A6-6667-45D6-BB3D-3700A75ED6EF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888635193" sldId="2147483652"/>
              <ac:spMk id="4" creationId="{939D863F-7CC1-49B1-9597-99B4F216710F}"/>
            </ac:spMkLst>
          </pc:spChg>
        </pc:sldLayoutChg>
        <pc:sldLayoutChg chg="modSp">
          <pc:chgData name="Rohit Duggal" userId="65df1d16-7937-4a6a-8c90-a241b05a6073" providerId="ADAL" clId="{62C1EEE1-4C47-4AFA-A67D-983A8998E1E7}" dt="2021-12-06T06:06:23.548" v="2"/>
          <pc:sldLayoutMkLst>
            <pc:docMk/>
            <pc:sldMasterMk cId="2980460695" sldId="2147483648"/>
            <pc:sldLayoutMk cId="4100829328" sldId="2147483653"/>
          </pc:sldLayoutMkLst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4100829328" sldId="2147483653"/>
              <ac:spMk id="2" creationId="{990CE76D-D92C-4E90-995F-FF72BE76DF40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4100829328" sldId="2147483653"/>
              <ac:spMk id="3" creationId="{1499C1E0-8037-46E8-92F0-A55FAA2BBD6E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4100829328" sldId="2147483653"/>
              <ac:spMk id="4" creationId="{94E83AF2-DAFF-4FB3-B0D5-8FE680415A4C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4100829328" sldId="2147483653"/>
              <ac:spMk id="5" creationId="{6C3DD297-81B8-4537-85D5-9796D1AB37E3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4100829328" sldId="2147483653"/>
              <ac:spMk id="6" creationId="{743EFDAF-09E8-4F1D-8D41-8317B2990A2E}"/>
            </ac:spMkLst>
          </pc:spChg>
        </pc:sldLayoutChg>
        <pc:sldLayoutChg chg="modSp">
          <pc:chgData name="Rohit Duggal" userId="65df1d16-7937-4a6a-8c90-a241b05a6073" providerId="ADAL" clId="{62C1EEE1-4C47-4AFA-A67D-983A8998E1E7}" dt="2021-12-06T06:06:23.548" v="2"/>
          <pc:sldLayoutMkLst>
            <pc:docMk/>
            <pc:sldMasterMk cId="2980460695" sldId="2147483648"/>
            <pc:sldLayoutMk cId="3394772603" sldId="2147483656"/>
          </pc:sldLayoutMkLst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3394772603" sldId="2147483656"/>
              <ac:spMk id="2" creationId="{0CFCBE9C-2610-4175-B4C4-C9CA205BE024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3394772603" sldId="2147483656"/>
              <ac:spMk id="3" creationId="{62DB425B-49C1-4F16-8ACB-DF429D02F8DD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3394772603" sldId="2147483656"/>
              <ac:spMk id="4" creationId="{592EFD17-958C-4D9F-8A43-1EE6AA7FFF5C}"/>
            </ac:spMkLst>
          </pc:spChg>
        </pc:sldLayoutChg>
        <pc:sldLayoutChg chg="modSp">
          <pc:chgData name="Rohit Duggal" userId="65df1d16-7937-4a6a-8c90-a241b05a6073" providerId="ADAL" clId="{62C1EEE1-4C47-4AFA-A67D-983A8998E1E7}" dt="2021-12-06T06:06:23.548" v="2"/>
          <pc:sldLayoutMkLst>
            <pc:docMk/>
            <pc:sldMasterMk cId="2980460695" sldId="2147483648"/>
            <pc:sldLayoutMk cId="3891735037" sldId="2147483657"/>
          </pc:sldLayoutMkLst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3891735037" sldId="2147483657"/>
              <ac:spMk id="2" creationId="{9C99FB37-368B-48AD-9C4A-CB0D9145D2C5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3891735037" sldId="2147483657"/>
              <ac:spMk id="3" creationId="{053C2B41-A4FA-42B6-87A2-3C8624C272B3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3891735037" sldId="2147483657"/>
              <ac:spMk id="4" creationId="{92B1F49E-F394-494E-96BE-AF0414D79DC4}"/>
            </ac:spMkLst>
          </pc:spChg>
        </pc:sldLayoutChg>
        <pc:sldLayoutChg chg="modSp">
          <pc:chgData name="Rohit Duggal" userId="65df1d16-7937-4a6a-8c90-a241b05a6073" providerId="ADAL" clId="{62C1EEE1-4C47-4AFA-A67D-983A8998E1E7}" dt="2021-12-06T06:06:23.548" v="2"/>
          <pc:sldLayoutMkLst>
            <pc:docMk/>
            <pc:sldMasterMk cId="2980460695" sldId="2147483648"/>
            <pc:sldLayoutMk cId="1941903455" sldId="2147483659"/>
          </pc:sldLayoutMkLst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1941903455" sldId="2147483659"/>
              <ac:spMk id="2" creationId="{53433220-4891-474F-BE65-69A188D1F577}"/>
            </ac:spMkLst>
          </pc:spChg>
          <pc:spChg chg="mod">
            <ac:chgData name="Rohit Duggal" userId="65df1d16-7937-4a6a-8c90-a241b05a6073" providerId="ADAL" clId="{62C1EEE1-4C47-4AFA-A67D-983A8998E1E7}" dt="2021-12-06T06:06:23.548" v="2"/>
            <ac:spMkLst>
              <pc:docMk/>
              <pc:sldMasterMk cId="2980460695" sldId="2147483648"/>
              <pc:sldLayoutMk cId="1941903455" sldId="2147483659"/>
              <ac:spMk id="3" creationId="{3A654041-ACD6-4E24-87B8-CDDF64AA78D6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vuwac-my.sharepoint.com/personal/duggalrohi_myvuw_ac_nz/Documents/wai_sim/simulation/trials_waiwera/cho2015/cho20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'cho2018'!$I$1</c:f>
              <c:strCache>
                <c:ptCount val="1"/>
                <c:pt idx="0">
                  <c:v>cho2015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'cho2018'!$D$11:$D$32</c:f>
              <c:numCache>
                <c:formatCode>General</c:formatCode>
                <c:ptCount val="22"/>
                <c:pt idx="0">
                  <c:v>0.37</c:v>
                </c:pt>
                <c:pt idx="1">
                  <c:v>2.33</c:v>
                </c:pt>
                <c:pt idx="2">
                  <c:v>4.6500000000000004</c:v>
                </c:pt>
                <c:pt idx="3">
                  <c:v>7.77</c:v>
                </c:pt>
                <c:pt idx="4">
                  <c:v>13.4</c:v>
                </c:pt>
                <c:pt idx="5">
                  <c:v>16</c:v>
                </c:pt>
                <c:pt idx="6">
                  <c:v>18.98</c:v>
                </c:pt>
                <c:pt idx="7">
                  <c:v>20.8</c:v>
                </c:pt>
                <c:pt idx="8">
                  <c:v>22.19</c:v>
                </c:pt>
                <c:pt idx="9">
                  <c:v>23.55</c:v>
                </c:pt>
                <c:pt idx="10">
                  <c:v>24.76</c:v>
                </c:pt>
                <c:pt idx="11">
                  <c:v>25.88</c:v>
                </c:pt>
                <c:pt idx="12">
                  <c:v>26.86</c:v>
                </c:pt>
                <c:pt idx="13">
                  <c:v>27.88</c:v>
                </c:pt>
                <c:pt idx="14">
                  <c:v>28.91</c:v>
                </c:pt>
                <c:pt idx="15">
                  <c:v>29.94</c:v>
                </c:pt>
                <c:pt idx="16">
                  <c:v>30.92</c:v>
                </c:pt>
                <c:pt idx="17">
                  <c:v>32.130000000000003</c:v>
                </c:pt>
                <c:pt idx="18">
                  <c:v>33.200000000000003</c:v>
                </c:pt>
                <c:pt idx="19">
                  <c:v>34.32</c:v>
                </c:pt>
                <c:pt idx="20">
                  <c:v>35.58</c:v>
                </c:pt>
                <c:pt idx="21">
                  <c:v>36.090000000000003</c:v>
                </c:pt>
              </c:numCache>
            </c:numRef>
          </c:xVal>
          <c:yVal>
            <c:numRef>
              <c:f>'cho2018'!$E$11:$E$32</c:f>
              <c:numCache>
                <c:formatCode>General</c:formatCode>
                <c:ptCount val="22"/>
                <c:pt idx="0">
                  <c:v>159.91999999999999</c:v>
                </c:pt>
                <c:pt idx="1">
                  <c:v>159.87</c:v>
                </c:pt>
                <c:pt idx="2">
                  <c:v>159.91999999999999</c:v>
                </c:pt>
                <c:pt idx="3">
                  <c:v>159.96</c:v>
                </c:pt>
                <c:pt idx="4">
                  <c:v>160.16999999999999</c:v>
                </c:pt>
                <c:pt idx="5">
                  <c:v>159.79</c:v>
                </c:pt>
                <c:pt idx="6">
                  <c:v>158.85</c:v>
                </c:pt>
                <c:pt idx="7">
                  <c:v>157.66999999999999</c:v>
                </c:pt>
                <c:pt idx="8">
                  <c:v>156.13999999999999</c:v>
                </c:pt>
                <c:pt idx="9">
                  <c:v>154.44</c:v>
                </c:pt>
                <c:pt idx="10">
                  <c:v>152.74</c:v>
                </c:pt>
                <c:pt idx="11">
                  <c:v>150.96</c:v>
                </c:pt>
                <c:pt idx="12">
                  <c:v>149.09</c:v>
                </c:pt>
                <c:pt idx="13">
                  <c:v>147.35</c:v>
                </c:pt>
                <c:pt idx="14">
                  <c:v>145.44</c:v>
                </c:pt>
                <c:pt idx="15">
                  <c:v>143.49</c:v>
                </c:pt>
                <c:pt idx="16">
                  <c:v>141.96</c:v>
                </c:pt>
                <c:pt idx="17">
                  <c:v>140.05000000000001</c:v>
                </c:pt>
                <c:pt idx="18">
                  <c:v>138.4</c:v>
                </c:pt>
                <c:pt idx="19">
                  <c:v>136.53</c:v>
                </c:pt>
                <c:pt idx="20">
                  <c:v>134.96</c:v>
                </c:pt>
                <c:pt idx="21">
                  <c:v>134.41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C7-47F3-ADB6-72311F2FFADF}"/>
            </c:ext>
          </c:extLst>
        </c:ser>
        <c:ser>
          <c:idx val="1"/>
          <c:order val="1"/>
          <c:tx>
            <c:strRef>
              <c:f>'cho2018'!$L$1</c:f>
              <c:strCache>
                <c:ptCount val="1"/>
                <c:pt idx="0">
                  <c:v>Waiwera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'cho2018'!$K$2:$K$80</c:f>
              <c:numCache>
                <c:formatCode>0.00E+00</c:formatCode>
                <c:ptCount val="79"/>
                <c:pt idx="0">
                  <c:v>0</c:v>
                </c:pt>
                <c:pt idx="1">
                  <c:v>1.1407711613050422E-4</c:v>
                </c:pt>
                <c:pt idx="2">
                  <c:v>3.4223134839151266E-4</c:v>
                </c:pt>
                <c:pt idx="3">
                  <c:v>7.9853981291352959E-4</c:v>
                </c:pt>
                <c:pt idx="4">
                  <c:v>1.7111567419575632E-3</c:v>
                </c:pt>
                <c:pt idx="5">
                  <c:v>3.5363906000456307E-3</c:v>
                </c:pt>
                <c:pt idx="6">
                  <c:v>7.1868583162217657E-3</c:v>
                </c:pt>
                <c:pt idx="7">
                  <c:v>1.4487793748574037E-2</c:v>
                </c:pt>
                <c:pt idx="8">
                  <c:v>2.9089664613278575E-2</c:v>
                </c:pt>
                <c:pt idx="9">
                  <c:v>5.8293406342687655E-2</c:v>
                </c:pt>
                <c:pt idx="10">
                  <c:v>0.11670088980150582</c:v>
                </c:pt>
                <c:pt idx="11">
                  <c:v>0.23351585671914213</c:v>
                </c:pt>
                <c:pt idx="12">
                  <c:v>0.4671457905544148</c:v>
                </c:pt>
                <c:pt idx="13">
                  <c:v>0.93440565822496002</c:v>
                </c:pt>
                <c:pt idx="14">
                  <c:v>1.4097269754353943</c:v>
                </c:pt>
                <c:pt idx="15">
                  <c:v>1.8850482926458285</c:v>
                </c:pt>
                <c:pt idx="16">
                  <c:v>2.3603696098562628</c:v>
                </c:pt>
                <c:pt idx="17">
                  <c:v>2.8356909270666972</c:v>
                </c:pt>
                <c:pt idx="18">
                  <c:v>3.3110122442771313</c:v>
                </c:pt>
                <c:pt idx="19">
                  <c:v>3.7863335614875657</c:v>
                </c:pt>
                <c:pt idx="20">
                  <c:v>4.2616548786979997</c:v>
                </c:pt>
                <c:pt idx="21">
                  <c:v>4.7369761959084338</c:v>
                </c:pt>
                <c:pt idx="22">
                  <c:v>5.2122975131188687</c:v>
                </c:pt>
                <c:pt idx="23">
                  <c:v>5.6876188303293027</c:v>
                </c:pt>
                <c:pt idx="24">
                  <c:v>6.1629401475397367</c:v>
                </c:pt>
                <c:pt idx="25">
                  <c:v>6.6382614647501708</c:v>
                </c:pt>
                <c:pt idx="26">
                  <c:v>7.1135827819606057</c:v>
                </c:pt>
                <c:pt idx="27">
                  <c:v>7.5889040991710397</c:v>
                </c:pt>
                <c:pt idx="28">
                  <c:v>8.0642254163814737</c:v>
                </c:pt>
                <c:pt idx="29">
                  <c:v>8.5395467335919086</c:v>
                </c:pt>
                <c:pt idx="30">
                  <c:v>9.0148680508023418</c:v>
                </c:pt>
                <c:pt idx="31">
                  <c:v>9.4901893680127767</c:v>
                </c:pt>
                <c:pt idx="32">
                  <c:v>9.9655106852232116</c:v>
                </c:pt>
                <c:pt idx="33">
                  <c:v>10.440832002433645</c:v>
                </c:pt>
                <c:pt idx="34">
                  <c:v>10.91615331964408</c:v>
                </c:pt>
                <c:pt idx="35">
                  <c:v>11.391474636854513</c:v>
                </c:pt>
                <c:pt idx="36">
                  <c:v>11.866795954064948</c:v>
                </c:pt>
                <c:pt idx="37">
                  <c:v>12.342117271275383</c:v>
                </c:pt>
                <c:pt idx="38">
                  <c:v>12.817438588485816</c:v>
                </c:pt>
                <c:pt idx="39">
                  <c:v>13.292759905696251</c:v>
                </c:pt>
                <c:pt idx="40">
                  <c:v>13.768081222906686</c:v>
                </c:pt>
                <c:pt idx="41">
                  <c:v>14.243402540117119</c:v>
                </c:pt>
                <c:pt idx="42">
                  <c:v>14.718723857327554</c:v>
                </c:pt>
                <c:pt idx="43">
                  <c:v>15.194045174537989</c:v>
                </c:pt>
                <c:pt idx="44">
                  <c:v>15.669366491748422</c:v>
                </c:pt>
                <c:pt idx="45">
                  <c:v>16.144687808958857</c:v>
                </c:pt>
                <c:pt idx="46">
                  <c:v>16.62000912616929</c:v>
                </c:pt>
                <c:pt idx="47">
                  <c:v>17.095330443379726</c:v>
                </c:pt>
                <c:pt idx="48">
                  <c:v>17.57065176059016</c:v>
                </c:pt>
                <c:pt idx="49">
                  <c:v>18.045973077800593</c:v>
                </c:pt>
                <c:pt idx="50">
                  <c:v>18.521294395011026</c:v>
                </c:pt>
                <c:pt idx="51">
                  <c:v>18.996615712221463</c:v>
                </c:pt>
                <c:pt idx="52">
                  <c:v>19.471937029431896</c:v>
                </c:pt>
                <c:pt idx="53">
                  <c:v>19.947258346642329</c:v>
                </c:pt>
                <c:pt idx="54">
                  <c:v>20.422579663852765</c:v>
                </c:pt>
                <c:pt idx="55">
                  <c:v>20.897900981063199</c:v>
                </c:pt>
                <c:pt idx="56">
                  <c:v>21.373222298273632</c:v>
                </c:pt>
                <c:pt idx="57">
                  <c:v>21.848543615484068</c:v>
                </c:pt>
                <c:pt idx="58">
                  <c:v>22.323864932694502</c:v>
                </c:pt>
                <c:pt idx="59">
                  <c:v>22.799186249904935</c:v>
                </c:pt>
                <c:pt idx="60">
                  <c:v>23.274507567115371</c:v>
                </c:pt>
                <c:pt idx="61">
                  <c:v>23.749828884325805</c:v>
                </c:pt>
                <c:pt idx="62">
                  <c:v>24.225150201536238</c:v>
                </c:pt>
                <c:pt idx="63">
                  <c:v>24.700471518746674</c:v>
                </c:pt>
                <c:pt idx="64">
                  <c:v>25.175792835957107</c:v>
                </c:pt>
                <c:pt idx="65">
                  <c:v>25.651114153167541</c:v>
                </c:pt>
                <c:pt idx="66">
                  <c:v>26.126435470377974</c:v>
                </c:pt>
                <c:pt idx="67">
                  <c:v>26.60175678758841</c:v>
                </c:pt>
                <c:pt idx="68">
                  <c:v>27.077078104798844</c:v>
                </c:pt>
                <c:pt idx="69">
                  <c:v>27.552399422009277</c:v>
                </c:pt>
                <c:pt idx="70">
                  <c:v>28.027720739219713</c:v>
                </c:pt>
                <c:pt idx="71">
                  <c:v>28.503042056430147</c:v>
                </c:pt>
                <c:pt idx="72">
                  <c:v>28.97836337364058</c:v>
                </c:pt>
                <c:pt idx="73">
                  <c:v>29.453684690851016</c:v>
                </c:pt>
                <c:pt idx="74">
                  <c:v>29.92900600806145</c:v>
                </c:pt>
                <c:pt idx="75">
                  <c:v>30.404327325271883</c:v>
                </c:pt>
                <c:pt idx="76">
                  <c:v>30.879648642482319</c:v>
                </c:pt>
                <c:pt idx="77">
                  <c:v>31.354969959692752</c:v>
                </c:pt>
                <c:pt idx="78">
                  <c:v>31.68808781402895</c:v>
                </c:pt>
              </c:numCache>
            </c:numRef>
          </c:xVal>
          <c:yVal>
            <c:numRef>
              <c:f>'cho2018'!$L$2:$L$80</c:f>
              <c:numCache>
                <c:formatCode>General</c:formatCode>
                <c:ptCount val="79"/>
                <c:pt idx="0">
                  <c:v>160</c:v>
                </c:pt>
                <c:pt idx="1">
                  <c:v>159.98480753000001</c:v>
                </c:pt>
                <c:pt idx="2">
                  <c:v>159.98150855</c:v>
                </c:pt>
                <c:pt idx="3">
                  <c:v>159.98010506</c:v>
                </c:pt>
                <c:pt idx="4">
                  <c:v>159.98010048</c:v>
                </c:pt>
                <c:pt idx="5">
                  <c:v>159.98181729000001</c:v>
                </c:pt>
                <c:pt idx="6">
                  <c:v>159.98603521000001</c:v>
                </c:pt>
                <c:pt idx="7">
                  <c:v>159.99418602</c:v>
                </c:pt>
                <c:pt idx="8">
                  <c:v>160.00790282</c:v>
                </c:pt>
                <c:pt idx="9">
                  <c:v>160.02721011</c:v>
                </c:pt>
                <c:pt idx="10">
                  <c:v>160.04878123</c:v>
                </c:pt>
                <c:pt idx="11">
                  <c:v>160.06809483000001</c:v>
                </c:pt>
                <c:pt idx="12">
                  <c:v>160.08391527000001</c:v>
                </c:pt>
                <c:pt idx="13">
                  <c:v>160.09721894</c:v>
                </c:pt>
                <c:pt idx="14">
                  <c:v>160.10450818000001</c:v>
                </c:pt>
                <c:pt idx="15">
                  <c:v>160.10882774999999</c:v>
                </c:pt>
                <c:pt idx="16">
                  <c:v>160.11143702000001</c:v>
                </c:pt>
                <c:pt idx="17">
                  <c:v>160.11294257</c:v>
                </c:pt>
                <c:pt idx="18">
                  <c:v>160.11367415000001</c:v>
                </c:pt>
                <c:pt idx="19">
                  <c:v>160.11382026999999</c:v>
                </c:pt>
                <c:pt idx="20">
                  <c:v>160.11348280999999</c:v>
                </c:pt>
                <c:pt idx="21">
                  <c:v>160.11269752999999</c:v>
                </c:pt>
                <c:pt idx="22">
                  <c:v>160.11143798000001</c:v>
                </c:pt>
                <c:pt idx="23">
                  <c:v>160.10960990000001</c:v>
                </c:pt>
                <c:pt idx="24">
                  <c:v>160.10704032999999</c:v>
                </c:pt>
                <c:pt idx="25">
                  <c:v>160.10346394000001</c:v>
                </c:pt>
                <c:pt idx="26">
                  <c:v>160.09850885</c:v>
                </c:pt>
                <c:pt idx="27">
                  <c:v>160.09168392000001</c:v>
                </c:pt>
                <c:pt idx="28">
                  <c:v>160.08236969000001</c:v>
                </c:pt>
                <c:pt idx="29">
                  <c:v>160.06981408999999</c:v>
                </c:pt>
                <c:pt idx="30">
                  <c:v>160.05313448000001</c:v>
                </c:pt>
                <c:pt idx="31">
                  <c:v>160.03132625999999</c:v>
                </c:pt>
                <c:pt idx="32">
                  <c:v>160.00327844</c:v>
                </c:pt>
                <c:pt idx="33">
                  <c:v>159.96779534000001</c:v>
                </c:pt>
                <c:pt idx="34">
                  <c:v>159.92362387</c:v>
                </c:pt>
                <c:pt idx="35">
                  <c:v>159.86948408000001</c:v>
                </c:pt>
                <c:pt idx="36">
                  <c:v>159.80410223999999</c:v>
                </c:pt>
                <c:pt idx="37">
                  <c:v>159.72624425999999</c:v>
                </c:pt>
                <c:pt idx="38">
                  <c:v>159.63474719000001</c:v>
                </c:pt>
                <c:pt idx="39">
                  <c:v>159.52854887999999</c:v>
                </c:pt>
                <c:pt idx="40">
                  <c:v>159.40671205000001</c:v>
                </c:pt>
                <c:pt idx="41">
                  <c:v>159.26844500999999</c:v>
                </c:pt>
                <c:pt idx="42">
                  <c:v>159.11311542999999</c:v>
                </c:pt>
                <c:pt idx="43">
                  <c:v>158.94025902000001</c:v>
                </c:pt>
                <c:pt idx="44">
                  <c:v>158.74958312000001</c:v>
                </c:pt>
                <c:pt idx="45">
                  <c:v>158.54096453</c:v>
                </c:pt>
                <c:pt idx="46">
                  <c:v>158.31444239999999</c:v>
                </c:pt>
                <c:pt idx="47">
                  <c:v>158.07020845</c:v>
                </c:pt>
                <c:pt idx="48">
                  <c:v>157.80859508</c:v>
                </c:pt>
                <c:pt idx="49">
                  <c:v>157.53005845000001</c:v>
                </c:pt>
                <c:pt idx="50">
                  <c:v>157.23516326999999</c:v>
                </c:pt>
                <c:pt idx="51">
                  <c:v>156.92456702999999</c:v>
                </c:pt>
                <c:pt idx="52">
                  <c:v>156.59899912</c:v>
                </c:pt>
                <c:pt idx="53">
                  <c:v>156.25925129000001</c:v>
                </c:pt>
                <c:pt idx="54">
                  <c:v>155.90615772000001</c:v>
                </c:pt>
                <c:pt idx="55">
                  <c:v>155.54057877</c:v>
                </c:pt>
                <c:pt idx="56">
                  <c:v>155.16339324</c:v>
                </c:pt>
                <c:pt idx="57">
                  <c:v>154.77548607</c:v>
                </c:pt>
                <c:pt idx="58">
                  <c:v>154.37773738999999</c:v>
                </c:pt>
                <c:pt idx="59">
                  <c:v>153.97100961000001</c:v>
                </c:pt>
                <c:pt idx="60">
                  <c:v>153.55614564999999</c:v>
                </c:pt>
                <c:pt idx="61">
                  <c:v>153.13396605</c:v>
                </c:pt>
                <c:pt idx="62">
                  <c:v>152.70525692000001</c:v>
                </c:pt>
                <c:pt idx="63">
                  <c:v>152.27077546000001</c:v>
                </c:pt>
                <c:pt idx="64">
                  <c:v>151.83123623</c:v>
                </c:pt>
                <c:pt idx="65">
                  <c:v>151.38731496</c:v>
                </c:pt>
                <c:pt idx="66">
                  <c:v>150.93965704999999</c:v>
                </c:pt>
                <c:pt idx="67">
                  <c:v>150.48886965</c:v>
                </c:pt>
                <c:pt idx="68">
                  <c:v>150.03551741999999</c:v>
                </c:pt>
                <c:pt idx="69">
                  <c:v>149.58012226</c:v>
                </c:pt>
                <c:pt idx="70">
                  <c:v>149.12317757</c:v>
                </c:pt>
                <c:pt idx="71">
                  <c:v>148.66514357</c:v>
                </c:pt>
                <c:pt idx="72">
                  <c:v>148.20644594999999</c:v>
                </c:pt>
                <c:pt idx="73">
                  <c:v>147.74746973000001</c:v>
                </c:pt>
                <c:pt idx="74">
                  <c:v>147.28857937000001</c:v>
                </c:pt>
                <c:pt idx="75">
                  <c:v>146.83010906999999</c:v>
                </c:pt>
                <c:pt idx="76">
                  <c:v>146.37236558999999</c:v>
                </c:pt>
                <c:pt idx="77">
                  <c:v>145.91563253000001</c:v>
                </c:pt>
                <c:pt idx="78">
                  <c:v>145.59662065000001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5C7-47F3-ADB6-72311F2FF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071967"/>
        <c:axId val="789072799"/>
      </c:scatterChart>
      <c:valAx>
        <c:axId val="789071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b="1" dirty="0"/>
                  <a:t>Time,</a:t>
                </a:r>
                <a:r>
                  <a:rPr lang="en-NZ" b="1" baseline="0" dirty="0"/>
                  <a:t> </a:t>
                </a:r>
                <a:r>
                  <a:rPr lang="en-NZ" b="1" baseline="0" dirty="0" err="1"/>
                  <a:t>yrs</a:t>
                </a:r>
                <a:endParaRPr lang="en-NZ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072799"/>
        <c:crosses val="autoZero"/>
        <c:crossBetween val="midCat"/>
      </c:valAx>
      <c:valAx>
        <c:axId val="78907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b="1" dirty="0">
                    <a:latin typeface="+mn-lt"/>
                  </a:rPr>
                  <a:t>Production</a:t>
                </a:r>
                <a:r>
                  <a:rPr lang="en-NZ" b="1" baseline="0" dirty="0">
                    <a:latin typeface="+mn-lt"/>
                  </a:rPr>
                  <a:t> well temperature, </a:t>
                </a:r>
                <a:r>
                  <a:rPr lang="en-NZ" b="1" baseline="0" dirty="0">
                    <a:latin typeface="+mn-lt"/>
                    <a:cs typeface="Calibri" panose="020F0502020204030204" pitchFamily="34" charset="0"/>
                  </a:rPr>
                  <a:t>°C</a:t>
                </a:r>
                <a:endParaRPr lang="en-NZ" b="1" dirty="0"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071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02B66-4CAB-4668-A8F4-1B854B272EFD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B05-A3CA-4AF4-8E82-689BCDC694E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504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Eq. (1) also shows that reservoir lifetime is independent of the reservoir permeability. Instead, reservoir permeability only impacts the pressure difference across </a:t>
            </a:r>
            <a:r>
              <a:rPr lang="en-US"/>
              <a:t>the reservoir.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62B05-A3CA-4AF4-8E82-689BCDC694E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56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92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191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203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00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03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73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831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4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560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0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808A-3B4B-465F-A168-6CEC951B50F3}" type="datetimeFigureOut">
              <a:rPr lang="en-NZ" smtClean="0"/>
              <a:t>6/12/2021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E70F-832B-4551-817D-48F09C405A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3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3018-FF5F-45DB-B363-195EE5543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Reservoir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38B1B-4EEB-4AB8-96B9-CF484CBCA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cho2015</a:t>
            </a:r>
          </a:p>
        </p:txBody>
      </p:sp>
    </p:spTree>
    <p:extLst>
      <p:ext uri="{BB962C8B-B14F-4D97-AF65-F5344CB8AC3E}">
        <p14:creationId xmlns:p14="http://schemas.microsoft.com/office/powerpoint/2010/main" val="42314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2777-CE07-444F-B727-50E2994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Gringarten</a:t>
            </a:r>
            <a:r>
              <a:rPr lang="en-NZ" dirty="0"/>
              <a:t> (1978)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A48C2-7FD6-4183-BDA0-C42659C87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0757" y="1447800"/>
            <a:ext cx="612248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0D1369-44FE-4DEA-8BC7-7235741DA3F8}"/>
              </a:ext>
            </a:extLst>
          </p:cNvPr>
          <p:cNvSpPr txBox="1"/>
          <p:nvPr/>
        </p:nvSpPr>
        <p:spPr>
          <a:xfrm>
            <a:off x="762000" y="6169708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/>
            <a:r>
              <a:rPr lang="en-US" sz="1200" dirty="0">
                <a:effectLst/>
              </a:rPr>
              <a:t>Cho, J., Augustine, C., &amp; </a:t>
            </a:r>
            <a:r>
              <a:rPr lang="en-US" sz="1200" dirty="0" err="1">
                <a:effectLst/>
              </a:rPr>
              <a:t>Zerpa</a:t>
            </a:r>
            <a:r>
              <a:rPr lang="en-US" sz="1200" dirty="0">
                <a:effectLst/>
              </a:rPr>
              <a:t>, L. E. (2015). Validation of a Numerical Reservoir Model of Sedimentary Geothermal Systems Using Analytical Models. </a:t>
            </a:r>
            <a:r>
              <a:rPr lang="en-US" sz="1200" i="1" dirty="0">
                <a:effectLst/>
              </a:rPr>
              <a:t>Proceedings, Fortieth Workshop on Geothermal Reservoir Engineering</a:t>
            </a:r>
            <a:r>
              <a:rPr lang="en-US" sz="1200" dirty="0">
                <a:effectLst/>
              </a:rPr>
              <a:t>, 1–13. https://pangea.stanford.edu/ERE/pdf/IGAstandard/SGW/2015/Cho.pdf</a:t>
            </a:r>
          </a:p>
        </p:txBody>
      </p:sp>
    </p:spTree>
    <p:extLst>
      <p:ext uri="{BB962C8B-B14F-4D97-AF65-F5344CB8AC3E}">
        <p14:creationId xmlns:p14="http://schemas.microsoft.com/office/powerpoint/2010/main" val="185047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E4DB-5316-4B6C-AAEA-A54F7261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Thermal breakthrough in 30 </a:t>
            </a:r>
            <a:r>
              <a:rPr lang="en-NZ" dirty="0" err="1"/>
              <a:t>yrs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422BE-902D-4EEB-BAB7-33A787E01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60" y="1828340"/>
            <a:ext cx="6702440" cy="4343860"/>
          </a:xfrm>
        </p:spPr>
      </p:pic>
    </p:spTree>
    <p:extLst>
      <p:ext uri="{BB962C8B-B14F-4D97-AF65-F5344CB8AC3E}">
        <p14:creationId xmlns:p14="http://schemas.microsoft.com/office/powerpoint/2010/main" val="129428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8F65-4F79-46BB-A560-7D70D0D0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 for 50 by 50 grid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73D7476-6A88-474B-9BB5-69741037D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7054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869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6A0244-3038-4558-9417-4E4F6533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Temperature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BEEF0-48F0-40C9-BEA2-906ABA4EA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cho2015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A18B87-2A1A-4A2C-AC3E-C01746DBF6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6078" y="3132762"/>
            <a:ext cx="3277057" cy="242921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520323-6922-4FA8-8CEA-4982028BC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 dirty="0"/>
              <a:t>waiwera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D7CDED4-0CA2-42B6-85C7-396F78C6BB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 rot="16200000">
            <a:off x="4783854" y="2505075"/>
            <a:ext cx="3578379" cy="3684588"/>
          </a:xfrm>
        </p:spPr>
      </p:pic>
    </p:spTree>
    <p:extLst>
      <p:ext uri="{BB962C8B-B14F-4D97-AF65-F5344CB8AC3E}">
        <p14:creationId xmlns:p14="http://schemas.microsoft.com/office/powerpoint/2010/main" val="395174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127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Reservoir behaviour</vt:lpstr>
      <vt:lpstr>Gringarten (1978) model </vt:lpstr>
      <vt:lpstr>Thermal breakthrough in 30 yrs</vt:lpstr>
      <vt:lpstr>Plot for 50 by 50 grid</vt:lpstr>
      <vt:lpstr>Temperature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Reservoir behaviour</dc:title>
  <dc:creator>Rohit Duggal</dc:creator>
  <cp:lastModifiedBy>Rohit Duggal</cp:lastModifiedBy>
  <cp:revision>1</cp:revision>
  <dcterms:created xsi:type="dcterms:W3CDTF">2021-12-06T06:06:02Z</dcterms:created>
  <dcterms:modified xsi:type="dcterms:W3CDTF">2021-12-06T06:21:31Z</dcterms:modified>
</cp:coreProperties>
</file>