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7C7CD-F928-F9DE-89A6-F10C86096D2A}" v="682" dt="2023-06-04T06:24:44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F56A-DFDE-BE13-1843-73A4DF28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86AC5-D18C-2545-9EDD-A16A2C85E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897C-15AD-C005-6AF5-4099C7C9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9842-3A39-95EC-C488-09ADB511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A35F-E472-5BD3-54FD-98F9FEE0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7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2AD8-33F6-779C-4F59-E194F73B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D655D-26BC-34F1-30F7-0B04F7B0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E2B8-E85D-9B07-3A93-65D671A0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B165-D4EA-F3C3-C367-B28D12C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1B30-6CB5-BFE8-CE77-56F1D954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E138A-AA62-0058-341C-BBFB08797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EE52-2ABD-F76B-85D3-FB1EE1B6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24AE-E9BD-E4A4-3CF0-FAA03A32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BA50F-FDE5-30E2-AD7D-A3D70196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CF28-AC8E-AC69-66F5-FBAAEC23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9A3B-CE45-004F-00A6-BD1C2111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8295-C27E-D786-6F5A-BB813D19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063D-F654-4A56-3F76-D969899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9A91-36D1-94FD-001E-EB1C1C89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E9E6-176E-7B91-66FA-37D183EE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4B74-4E7D-12A8-3A96-870CF597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D4C2-18AB-7082-BC31-8D1690DA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648D-FC33-AEFF-F109-43E12A72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F884-5806-0F1A-7FBC-8AA98B11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0C1A-8893-B799-2255-FA33C571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F58F-200B-F8EC-0FF1-2A3907AA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A0AB-165C-4479-C540-E6C174F10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04929-1AF2-F1FF-29E6-02FEDC7F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6C7F0-9E06-A851-BA86-09757479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BF38-5AC7-1F6B-6B8F-83596B07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63766-73F1-BF89-BD0D-6118C1D0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A38A-E2AC-60F2-A3F4-2E615951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E1CF-DA2E-3399-F7A1-4D9BC8FA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0582F-757F-1D73-B733-010F276B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5110D-2020-4B73-1EA6-7A4E9E6D4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387E3-AFB0-1A77-C913-1C5F0FB74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FFF20-CF48-C778-0D1C-958E37B3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11F2-1A95-0733-3F4F-A48CA12E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20BF5-652F-F736-6F0C-65DEBF1A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929-8866-F926-12CB-D7FAF73B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96519-B534-402D-FDFC-CB462A5D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2232-3F8C-810C-3939-14971372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C8729-F663-E028-38B2-9515ED34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31A6-6D1B-5D4F-930E-5AA1884B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DE3AB-FE02-1734-DBD2-0E6EF41C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F9CF-91FB-DAC6-A2A7-E915A2E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8582-851B-955E-9E01-37F6AFAC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E858-C565-0806-2267-A02E0E09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D782A-841F-3363-94C5-29B27F5D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1624-A708-A036-220C-85A3BD0F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C4D30-16A4-03A6-CC64-19BEED76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4467-2852-E758-2EA6-C917AA59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0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ECD9-D747-1C5A-0176-FDB45E36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15E14-9122-34B5-0FBA-93FF39D0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997B-4A04-9DC8-EAF5-D8BC5F30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4C78-326D-DD39-37CD-C5C13D42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6AD1-8B9B-C8E3-2241-C76E71EE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89357-E7E4-B0DF-E770-DCFADA52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6A7F6-73F6-4B98-472C-454EAF02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1CD8-903C-BDBA-C1F6-6003134B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8CEB-701F-107C-2B56-C739B196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7FC2-C767-4C19-BC23-7121F3B0AA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857E-74BB-DB8F-AD3D-13344FCCA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121F-4D08-8570-0CA7-0DDE6307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31E9-B880-431B-AE1A-4AFADF6C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0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305F-B08C-84A4-9BDA-EF436C5D3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345: A3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4625-EA28-B252-45C5-F300F9022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DE, Daniel W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312471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B068-32CD-942F-84C1-2CA7EE1E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BC43-06AF-C5E1-4CD6-702024C5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 panose="020F0502020204030204"/>
              </a:rPr>
              <a:t>Minimizing coupling</a:t>
            </a:r>
          </a:p>
          <a:p>
            <a:pPr lvl="1"/>
            <a:r>
              <a:rPr lang="en-US" dirty="0">
                <a:cs typeface="Calibri" panose="020F0502020204030204"/>
              </a:rPr>
              <a:t>We strived to minimize coupling wherever possible</a:t>
            </a:r>
          </a:p>
          <a:p>
            <a:pPr lvl="1"/>
            <a:r>
              <a:rPr lang="en-US" dirty="0">
                <a:cs typeface="Calibri" panose="020F0502020204030204"/>
              </a:rPr>
              <a:t>Helped achieved this with design patterns</a:t>
            </a:r>
          </a:p>
          <a:p>
            <a:r>
              <a:rPr lang="en-US" dirty="0">
                <a:cs typeface="Calibri" panose="020F0502020204030204"/>
              </a:rPr>
              <a:t>Inheritance</a:t>
            </a:r>
          </a:p>
          <a:p>
            <a:pPr lvl="1"/>
            <a:r>
              <a:rPr lang="en-US" dirty="0" err="1">
                <a:cs typeface="Calibri" panose="020F0502020204030204"/>
              </a:rPr>
              <a:t>GUIElement</a:t>
            </a:r>
          </a:p>
          <a:p>
            <a:r>
              <a:rPr lang="en-US" dirty="0">
                <a:cs typeface="Calibri" panose="020F0502020204030204"/>
              </a:rPr>
              <a:t>Polymorphism</a:t>
            </a:r>
          </a:p>
          <a:p>
            <a:r>
              <a:rPr lang="en-US" dirty="0">
                <a:cs typeface="Calibri" panose="020F0502020204030204"/>
              </a:rPr>
              <a:t>Composition</a:t>
            </a:r>
          </a:p>
          <a:p>
            <a:r>
              <a:rPr lang="en-US" dirty="0">
                <a:cs typeface="Calibri" panose="020F0502020204030204"/>
              </a:rPr>
              <a:t>Modularity</a:t>
            </a:r>
          </a:p>
          <a:p>
            <a:pPr lvl="1"/>
            <a:r>
              <a:rPr lang="en-US" dirty="0">
                <a:cs typeface="Calibri" panose="020F0502020204030204"/>
              </a:rPr>
              <a:t>MVC</a:t>
            </a:r>
          </a:p>
          <a:p>
            <a:r>
              <a:rPr lang="en-US" dirty="0">
                <a:cs typeface="Calibri" panose="020F0502020204030204"/>
              </a:rPr>
              <a:t>Much more...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01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B068-32CD-942F-84C1-2CA7EE1E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BC43-06AF-C5E1-4CD6-702024C5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Model-View-Controller (MVC)</a:t>
            </a:r>
          </a:p>
          <a:p>
            <a:pPr lvl="1"/>
            <a:r>
              <a:rPr lang="en-US" dirty="0" err="1">
                <a:cs typeface="Calibri" panose="020F0502020204030204"/>
              </a:rPr>
              <a:t>ViewHandler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cs typeface="Calibri" panose="020F0502020204030204"/>
              </a:rPr>
              <a:t>Controller</a:t>
            </a:r>
          </a:p>
          <a:p>
            <a:pPr lvl="1"/>
            <a:r>
              <a:rPr lang="en-US" dirty="0">
                <a:cs typeface="Calibri" panose="020F0502020204030204"/>
              </a:rPr>
              <a:t>Model (Deadwood, Player, </a:t>
            </a:r>
            <a:r>
              <a:rPr lang="en-US" dirty="0" err="1">
                <a:cs typeface="Calibri" panose="020F0502020204030204"/>
              </a:rPr>
              <a:t>etc</a:t>
            </a:r>
            <a:r>
              <a:rPr lang="en-US" dirty="0">
                <a:cs typeface="Calibri" panose="020F0502020204030204"/>
              </a:rPr>
              <a:t>)</a:t>
            </a:r>
          </a:p>
          <a:p>
            <a:r>
              <a:rPr lang="en-US" dirty="0">
                <a:cs typeface="Calibri" panose="020F0502020204030204"/>
              </a:rPr>
              <a:t>Singleton</a:t>
            </a:r>
          </a:p>
          <a:p>
            <a:pPr lvl="1"/>
            <a:r>
              <a:rPr lang="en-US" dirty="0">
                <a:cs typeface="Calibri" panose="020F0502020204030204"/>
              </a:rPr>
              <a:t>Controller</a:t>
            </a:r>
          </a:p>
          <a:p>
            <a:pPr lvl="1"/>
            <a:r>
              <a:rPr lang="en-US" dirty="0">
                <a:cs typeface="Calibri" panose="020F0502020204030204"/>
              </a:rPr>
              <a:t>Board</a:t>
            </a:r>
          </a:p>
          <a:p>
            <a:r>
              <a:rPr lang="en-US" dirty="0">
                <a:cs typeface="Calibri" panose="020F0502020204030204"/>
              </a:rPr>
              <a:t>Observer</a:t>
            </a:r>
          </a:p>
          <a:p>
            <a:pPr lvl="1"/>
            <a:r>
              <a:rPr lang="en-US" dirty="0">
                <a:cs typeface="Calibri" panose="020F0502020204030204"/>
              </a:rPr>
              <a:t>Incorporated elements of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32956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B068-32CD-942F-84C1-2CA7EE1E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BC43-06AF-C5E1-4CD6-702024C5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Understanding Swing</a:t>
            </a:r>
          </a:p>
          <a:p>
            <a:pPr lvl="1"/>
            <a:r>
              <a:rPr lang="en-US" dirty="0">
                <a:cs typeface="Calibri"/>
              </a:rPr>
              <a:t>Documentation</a:t>
            </a:r>
          </a:p>
          <a:p>
            <a:r>
              <a:rPr lang="en-US" dirty="0">
                <a:cs typeface="Calibri"/>
              </a:rPr>
              <a:t>Efficient parsing</a:t>
            </a:r>
          </a:p>
          <a:p>
            <a:pPr lvl="1"/>
            <a:r>
              <a:rPr lang="en-US" dirty="0">
                <a:cs typeface="Calibri"/>
              </a:rPr>
              <a:t>A lot of trial and error</a:t>
            </a:r>
          </a:p>
          <a:p>
            <a:r>
              <a:rPr lang="en-US" dirty="0">
                <a:cs typeface="Calibri"/>
              </a:rPr>
              <a:t>Keeping coupling low</a:t>
            </a:r>
          </a:p>
          <a:p>
            <a:pPr lvl="1"/>
            <a:r>
              <a:rPr lang="en-US" dirty="0">
                <a:cs typeface="Calibri"/>
              </a:rPr>
              <a:t>Design patterns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82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27E2-683B-1F8F-B148-4C86C5BB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7CB4-E9B1-1D4F-07FE-E951A298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Solid foundational understanding on MVC and Singlton</a:t>
            </a:r>
          </a:p>
          <a:p>
            <a:r>
              <a:rPr lang="en-US" dirty="0">
                <a:cs typeface="Calibri"/>
              </a:rPr>
              <a:t>Learned to implement GUI in Java</a:t>
            </a:r>
          </a:p>
          <a:p>
            <a:r>
              <a:rPr lang="en-US" dirty="0">
                <a:cs typeface="Calibri"/>
              </a:rPr>
              <a:t>Experience designing a relatively large project with good design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93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B31AE30B767F439E968DBF0377F049" ma:contentTypeVersion="14" ma:contentTypeDescription="Create a new document." ma:contentTypeScope="" ma:versionID="84d1a400fcb845f042d887269f20f331">
  <xsd:schema xmlns:xsd="http://www.w3.org/2001/XMLSchema" xmlns:xs="http://www.w3.org/2001/XMLSchema" xmlns:p="http://schemas.microsoft.com/office/2006/metadata/properties" xmlns:ns3="716e23ba-ba90-4190-b479-e77709340784" xmlns:ns4="e1bad23f-8005-4fad-9ce5-57eb216a5db8" targetNamespace="http://schemas.microsoft.com/office/2006/metadata/properties" ma:root="true" ma:fieldsID="b38492d7e633e662b150cc61209e8f5c" ns3:_="" ns4:_="">
    <xsd:import namespace="716e23ba-ba90-4190-b479-e77709340784"/>
    <xsd:import namespace="e1bad23f-8005-4fad-9ce5-57eb216a5d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e23ba-ba90-4190-b479-e77709340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ad23f-8005-4fad-9ce5-57eb216a5d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6e23ba-ba90-4190-b479-e7770934078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07AE7C-BF47-41CC-9F45-CBECF5A19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6e23ba-ba90-4190-b479-e77709340784"/>
    <ds:schemaRef ds:uri="e1bad23f-8005-4fad-9ce5-57eb216a5d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55D3C0-8E65-4C7B-9A08-FC21C51A6EB5}">
  <ds:schemaRefs>
    <ds:schemaRef ds:uri="http://schemas.microsoft.com/office/2006/documentManagement/types"/>
    <ds:schemaRef ds:uri="http://purl.org/dc/terms/"/>
    <ds:schemaRef ds:uri="e1bad23f-8005-4fad-9ce5-57eb216a5db8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16e23ba-ba90-4190-b479-e77709340784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FFB41C5-D0EE-45E8-900D-412C6F249F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CSCI 345: A3 presentation</vt:lpstr>
      <vt:lpstr>Object-Oriented Techniques</vt:lpstr>
      <vt:lpstr>Design Patterns</vt:lpstr>
      <vt:lpstr>Challenges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345: A3 presentation</dc:title>
  <dc:creator>Noah</dc:creator>
  <cp:lastModifiedBy>Noah Duggan Erickson</cp:lastModifiedBy>
  <cp:revision>468</cp:revision>
  <dcterms:created xsi:type="dcterms:W3CDTF">2023-06-04T04:52:07Z</dcterms:created>
  <dcterms:modified xsi:type="dcterms:W3CDTF">2023-06-04T06:25:39Z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0x01010011B31AE30B767F439E968DBF0377F049</vt:lpwstr>
  </property>
</Properties>
</file>