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200" d="100"/>
          <a:sy n="200" d="100"/>
        </p:scale>
        <p:origin x="28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4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6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78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3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46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06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1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0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3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3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55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5C02-523D-471F-AF3E-4623A50DEF5B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3FCA-6A9D-439C-9EAE-D515399457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1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4067AAA-EC22-63FB-2FED-2B6CF293705D}"/>
              </a:ext>
            </a:extLst>
          </p:cNvPr>
          <p:cNvGrpSpPr/>
          <p:nvPr/>
        </p:nvGrpSpPr>
        <p:grpSpPr>
          <a:xfrm>
            <a:off x="0" y="0"/>
            <a:ext cx="3600450" cy="3600449"/>
            <a:chOff x="0" y="0"/>
            <a:chExt cx="3600450" cy="36004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272A2B-EAC4-DC95-0797-63DCBF5C605C}"/>
                </a:ext>
              </a:extLst>
            </p:cNvPr>
            <p:cNvSpPr/>
            <p:nvPr/>
          </p:nvSpPr>
          <p:spPr>
            <a:xfrm>
              <a:off x="0" y="0"/>
              <a:ext cx="3600450" cy="3600449"/>
            </a:xfrm>
            <a:prstGeom prst="roundRect">
              <a:avLst>
                <a:gd name="adj" fmla="val 13601"/>
              </a:avLst>
            </a:prstGeom>
            <a:solidFill>
              <a:srgbClr val="9E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9A1817-E266-1A3B-05EE-65FE761FFB77}"/>
                </a:ext>
              </a:extLst>
            </p:cNvPr>
            <p:cNvGrpSpPr/>
            <p:nvPr/>
          </p:nvGrpSpPr>
          <p:grpSpPr>
            <a:xfrm>
              <a:off x="117963" y="323047"/>
              <a:ext cx="3431629" cy="3185276"/>
              <a:chOff x="-20149" y="194460"/>
              <a:chExt cx="3431629" cy="31852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07FF2F5-A751-434D-A7B8-9C5A68C307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04" b="52356"/>
              <a:stretch/>
            </p:blipFill>
            <p:spPr bwMode="auto">
              <a:xfrm>
                <a:off x="188971" y="194460"/>
                <a:ext cx="1611254" cy="1416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D8408D-DA08-2E6C-4D6B-112D75A24918}"/>
                  </a:ext>
                </a:extLst>
              </p:cNvPr>
              <p:cNvSpPr/>
              <p:nvPr/>
            </p:nvSpPr>
            <p:spPr>
              <a:xfrm>
                <a:off x="-20149" y="1947672"/>
                <a:ext cx="2026517" cy="12699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sz="138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valon Quest" pitchFamily="2" charset="0"/>
                  </a:rPr>
                  <a:t>W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CCBF8A-0E1A-BA8F-0DE8-374CDFAA240D}"/>
                  </a:ext>
                </a:extLst>
              </p:cNvPr>
              <p:cNvSpPr/>
              <p:nvPr/>
            </p:nvSpPr>
            <p:spPr>
              <a:xfrm>
                <a:off x="1672546" y="390713"/>
                <a:ext cx="763500" cy="1235812"/>
              </a:xfrm>
              <a:prstGeom prst="ellips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BB34F7-ED11-754D-2090-15B23BADC948}"/>
                  </a:ext>
                </a:extLst>
              </p:cNvPr>
              <p:cNvSpPr txBox="1"/>
              <p:nvPr/>
            </p:nvSpPr>
            <p:spPr>
              <a:xfrm>
                <a:off x="1840043" y="2109817"/>
                <a:ext cx="1252266" cy="126991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 algn="ctr"/>
                <a:r>
                  <a:rPr kumimoji="0" lang="en-US" sz="13800" b="1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valon Quest" pitchFamily="2" charset="0"/>
                    <a:ea typeface="+mn-ea"/>
                    <a:cs typeface="+mn-cs"/>
                  </a:rPr>
                  <a:t>T</a:t>
                </a:r>
                <a:endParaRPr lang="it-IT" sz="3200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BC83CD2C-E3C0-8660-B97F-575D72FEC3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35" t="50049" r="66722"/>
              <a:stretch/>
            </p:blipFill>
            <p:spPr bwMode="auto">
              <a:xfrm>
                <a:off x="1800225" y="406235"/>
                <a:ext cx="1331903" cy="1416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4997E2-4B40-F4EE-CDFA-17F8E329E499}"/>
                  </a:ext>
                </a:extLst>
              </p:cNvPr>
              <p:cNvSpPr/>
              <p:nvPr/>
            </p:nvSpPr>
            <p:spPr>
              <a:xfrm>
                <a:off x="3052764" y="279919"/>
                <a:ext cx="358716" cy="1055961"/>
              </a:xfrm>
              <a:prstGeom prst="rect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39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Avalon Quest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Dugatto</dc:creator>
  <cp:lastModifiedBy>Marco Dugatto</cp:lastModifiedBy>
  <cp:revision>1</cp:revision>
  <dcterms:created xsi:type="dcterms:W3CDTF">2023-12-03T16:00:52Z</dcterms:created>
  <dcterms:modified xsi:type="dcterms:W3CDTF">2023-12-03T16:48:41Z</dcterms:modified>
</cp:coreProperties>
</file>