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7102E9-1B81-4CCD-BC24-48A2D498987C}" v="642" dt="2020-10-19T04:37:13.984"/>
    <p1510:client id="{3D59BE39-E7AF-466C-ABCF-7174A3A88B81}" v="12" dt="2020-10-19T05:52:17.246"/>
    <p1510:client id="{5E68B42E-8F00-4857-97AB-3F055185E41B}" v="17" dt="2020-10-19T05:33:13.706"/>
    <p1510:client id="{65AA2D08-2F82-479F-85E2-99E099DFC314}" v="179" dt="2020-10-19T13:03:27.794"/>
    <p1510:client id="{71DD5EE2-4931-4238-95CD-1645FD845B8A}" v="280" dt="2020-10-19T05:57:51.074"/>
    <p1510:client id="{7CA5A51A-873F-4194-8315-3194AD1AC35E}" v="67" dt="2020-10-19T12:43:03.0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INDY MAHARANI ARIESTA" userId="S::cindy.535180005@stu.untar.ac.id::0fb6cc8d-7421-43bc-addd-9918a46a5ab6" providerId="AD" clId="Web-{7CA5A51A-873F-4194-8315-3194AD1AC35E}"/>
    <pc:docChg chg="addSld modSld">
      <pc:chgData name="CINDY MAHARANI ARIESTA" userId="S::cindy.535180005@stu.untar.ac.id::0fb6cc8d-7421-43bc-addd-9918a46a5ab6" providerId="AD" clId="Web-{7CA5A51A-873F-4194-8315-3194AD1AC35E}" dt="2020-10-19T12:43:03.081" v="66" actId="20577"/>
      <pc:docMkLst>
        <pc:docMk/>
      </pc:docMkLst>
      <pc:sldChg chg="addSp delSp modSp new mod setBg">
        <pc:chgData name="CINDY MAHARANI ARIESTA" userId="S::cindy.535180005@stu.untar.ac.id::0fb6cc8d-7421-43bc-addd-9918a46a5ab6" providerId="AD" clId="Web-{7CA5A51A-873F-4194-8315-3194AD1AC35E}" dt="2020-10-19T12:42:49.799" v="64" actId="20577"/>
        <pc:sldMkLst>
          <pc:docMk/>
          <pc:sldMk cId="2779052467" sldId="263"/>
        </pc:sldMkLst>
        <pc:spChg chg="mod">
          <ac:chgData name="CINDY MAHARANI ARIESTA" userId="S::cindy.535180005@stu.untar.ac.id::0fb6cc8d-7421-43bc-addd-9918a46a5ab6" providerId="AD" clId="Web-{7CA5A51A-873F-4194-8315-3194AD1AC35E}" dt="2020-10-19T12:42:41.626" v="59"/>
          <ac:spMkLst>
            <pc:docMk/>
            <pc:sldMk cId="2779052467" sldId="263"/>
            <ac:spMk id="2" creationId="{A3F984D8-06AB-4861-8AE7-819AD7D0D76F}"/>
          </ac:spMkLst>
        </pc:spChg>
        <pc:spChg chg="add del mod">
          <ac:chgData name="CINDY MAHARANI ARIESTA" userId="S::cindy.535180005@stu.untar.ac.id::0fb6cc8d-7421-43bc-addd-9918a46a5ab6" providerId="AD" clId="Web-{7CA5A51A-873F-4194-8315-3194AD1AC35E}" dt="2020-10-19T12:42:49.799" v="64" actId="20577"/>
          <ac:spMkLst>
            <pc:docMk/>
            <pc:sldMk cId="2779052467" sldId="263"/>
            <ac:spMk id="3" creationId="{6AA5C0CF-161C-4B03-B93A-E8C2A2949D1E}"/>
          </ac:spMkLst>
        </pc:spChg>
        <pc:spChg chg="add del">
          <ac:chgData name="CINDY MAHARANI ARIESTA" userId="S::cindy.535180005@stu.untar.ac.id::0fb6cc8d-7421-43bc-addd-9918a46a5ab6" providerId="AD" clId="Web-{7CA5A51A-873F-4194-8315-3194AD1AC35E}" dt="2020-10-19T12:42:41.626" v="59"/>
          <ac:spMkLst>
            <pc:docMk/>
            <pc:sldMk cId="2779052467" sldId="263"/>
            <ac:spMk id="9" creationId="{53B021B3-DE93-4AB7-8A18-CF5F1CED88B8}"/>
          </ac:spMkLst>
        </pc:spChg>
        <pc:spChg chg="add del">
          <ac:chgData name="CINDY MAHARANI ARIESTA" userId="S::cindy.535180005@stu.untar.ac.id::0fb6cc8d-7421-43bc-addd-9918a46a5ab6" providerId="AD" clId="Web-{7CA5A51A-873F-4194-8315-3194AD1AC35E}" dt="2020-10-19T12:42:41.626" v="59"/>
          <ac:spMkLst>
            <pc:docMk/>
            <pc:sldMk cId="2779052467" sldId="263"/>
            <ac:spMk id="11" creationId="{52D502E5-F6B4-4D58-B4AE-FC466FF15EE8}"/>
          </ac:spMkLst>
        </pc:spChg>
        <pc:spChg chg="add del">
          <ac:chgData name="CINDY MAHARANI ARIESTA" userId="S::cindy.535180005@stu.untar.ac.id::0fb6cc8d-7421-43bc-addd-9918a46a5ab6" providerId="AD" clId="Web-{7CA5A51A-873F-4194-8315-3194AD1AC35E}" dt="2020-10-19T12:42:41.626" v="59"/>
          <ac:spMkLst>
            <pc:docMk/>
            <pc:sldMk cId="2779052467" sldId="263"/>
            <ac:spMk id="13" creationId="{9DECDBF4-02B6-4BB4-B65B-B8107AD6A9E8}"/>
          </ac:spMkLst>
        </pc:spChg>
        <pc:graphicFrameChg chg="add del">
          <ac:chgData name="CINDY MAHARANI ARIESTA" userId="S::cindy.535180005@stu.untar.ac.id::0fb6cc8d-7421-43bc-addd-9918a46a5ab6" providerId="AD" clId="Web-{7CA5A51A-873F-4194-8315-3194AD1AC35E}" dt="2020-10-19T12:42:41.626" v="59"/>
          <ac:graphicFrameMkLst>
            <pc:docMk/>
            <pc:sldMk cId="2779052467" sldId="263"/>
            <ac:graphicFrameMk id="5" creationId="{2C7FFC42-FCC2-4E79-A589-D1F39A4F27AC}"/>
          </ac:graphicFrameMkLst>
        </pc:graphicFrameChg>
      </pc:sldChg>
    </pc:docChg>
  </pc:docChgLst>
  <pc:docChgLst>
    <pc:chgData name="JESSLYN" userId="S::jesslyn.535180026@stu.untar.ac.id::8bf51df8-12c2-4474-9644-1b8063227a9e" providerId="AD" clId="Web-{3D59BE39-E7AF-466C-ABCF-7174A3A88B81}"/>
    <pc:docChg chg="modSld">
      <pc:chgData name="JESSLYN" userId="S::jesslyn.535180026@stu.untar.ac.id::8bf51df8-12c2-4474-9644-1b8063227a9e" providerId="AD" clId="Web-{3D59BE39-E7AF-466C-ABCF-7174A3A88B81}" dt="2020-10-19T05:52:17.246" v="10" actId="20577"/>
      <pc:docMkLst>
        <pc:docMk/>
      </pc:docMkLst>
      <pc:sldChg chg="modSp">
        <pc:chgData name="JESSLYN" userId="S::jesslyn.535180026@stu.untar.ac.id::8bf51df8-12c2-4474-9644-1b8063227a9e" providerId="AD" clId="Web-{3D59BE39-E7AF-466C-ABCF-7174A3A88B81}" dt="2020-10-19T05:52:17.214" v="9"/>
        <pc:sldMkLst>
          <pc:docMk/>
          <pc:sldMk cId="841395117" sldId="259"/>
        </pc:sldMkLst>
        <pc:spChg chg="mod">
          <ac:chgData name="JESSLYN" userId="S::jesslyn.535180026@stu.untar.ac.id::8bf51df8-12c2-4474-9644-1b8063227a9e" providerId="AD" clId="Web-{3D59BE39-E7AF-466C-ABCF-7174A3A88B81}" dt="2020-10-19T05:52:17.214" v="9"/>
          <ac:spMkLst>
            <pc:docMk/>
            <pc:sldMk cId="841395117" sldId="259"/>
            <ac:spMk id="3" creationId="{F5169085-FAB1-4C77-8BCC-63FF28C626DD}"/>
          </ac:spMkLst>
        </pc:spChg>
      </pc:sldChg>
    </pc:docChg>
  </pc:docChgLst>
  <pc:docChgLst>
    <pc:chgData name="IKA CHANDRIYANI" userId="S::ika.535180034@stu.untar.ac.id::39d1e48f-3c3e-48a8-8232-c514cfa64e6d" providerId="AD" clId="Web-{5E68B42E-8F00-4857-97AB-3F055185E41B}"/>
    <pc:docChg chg="modSld">
      <pc:chgData name="IKA CHANDRIYANI" userId="S::ika.535180034@stu.untar.ac.id::39d1e48f-3c3e-48a8-8232-c514cfa64e6d" providerId="AD" clId="Web-{5E68B42E-8F00-4857-97AB-3F055185E41B}" dt="2020-10-19T05:33:13.503" v="19" actId="1076"/>
      <pc:docMkLst>
        <pc:docMk/>
      </pc:docMkLst>
      <pc:sldChg chg="addSp delSp modSp">
        <pc:chgData name="IKA CHANDRIYANI" userId="S::ika.535180034@stu.untar.ac.id::39d1e48f-3c3e-48a8-8232-c514cfa64e6d" providerId="AD" clId="Web-{5E68B42E-8F00-4857-97AB-3F055185E41B}" dt="2020-10-19T05:33:13.503" v="19" actId="1076"/>
        <pc:sldMkLst>
          <pc:docMk/>
          <pc:sldMk cId="109857222" sldId="256"/>
        </pc:sldMkLst>
        <pc:spChg chg="mod">
          <ac:chgData name="IKA CHANDRIYANI" userId="S::ika.535180034@stu.untar.ac.id::39d1e48f-3c3e-48a8-8232-c514cfa64e6d" providerId="AD" clId="Web-{5E68B42E-8F00-4857-97AB-3F055185E41B}" dt="2020-10-19T05:33:03.128" v="15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IKA CHANDRIYANI" userId="S::ika.535180034@stu.untar.ac.id::39d1e48f-3c3e-48a8-8232-c514cfa64e6d" providerId="AD" clId="Web-{5E68B42E-8F00-4857-97AB-3F055185E41B}" dt="2020-10-19T05:32:29.987" v="2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IKA CHANDRIYANI" userId="S::ika.535180034@stu.untar.ac.id::39d1e48f-3c3e-48a8-8232-c514cfa64e6d" providerId="AD" clId="Web-{5E68B42E-8F00-4857-97AB-3F055185E41B}" dt="2020-10-19T05:32:29.987" v="2"/>
          <ac:spMkLst>
            <pc:docMk/>
            <pc:sldMk cId="109857222" sldId="256"/>
            <ac:spMk id="9" creationId="{C1DD1A8A-57D5-4A81-AD04-532B043C5611}"/>
          </ac:spMkLst>
        </pc:spChg>
        <pc:spChg chg="add del">
          <ac:chgData name="IKA CHANDRIYANI" userId="S::ika.535180034@stu.untar.ac.id::39d1e48f-3c3e-48a8-8232-c514cfa64e6d" providerId="AD" clId="Web-{5E68B42E-8F00-4857-97AB-3F055185E41B}" dt="2020-10-19T05:32:29.987" v="2"/>
          <ac:spMkLst>
            <pc:docMk/>
            <pc:sldMk cId="109857222" sldId="256"/>
            <ac:spMk id="11" creationId="{007891EC-4501-44ED-A8C8-B11B6DB767AB}"/>
          </ac:spMkLst>
        </pc:spChg>
        <pc:spChg chg="add">
          <ac:chgData name="IKA CHANDRIYANI" userId="S::ika.535180034@stu.untar.ac.id::39d1e48f-3c3e-48a8-8232-c514cfa64e6d" providerId="AD" clId="Web-{5E68B42E-8F00-4857-97AB-3F055185E41B}" dt="2020-10-19T05:32:29.987" v="2"/>
          <ac:spMkLst>
            <pc:docMk/>
            <pc:sldMk cId="109857222" sldId="256"/>
            <ac:spMk id="13" creationId="{3CD9DF72-87A3-404E-A828-84CBF11A8303}"/>
          </ac:spMkLst>
        </pc:spChg>
        <pc:spChg chg="add del">
          <ac:chgData name="IKA CHANDRIYANI" userId="S::ika.535180034@stu.untar.ac.id::39d1e48f-3c3e-48a8-8232-c514cfa64e6d" providerId="AD" clId="Web-{5E68B42E-8F00-4857-97AB-3F055185E41B}" dt="2020-10-19T05:32:29.987" v="1"/>
          <ac:spMkLst>
            <pc:docMk/>
            <pc:sldMk cId="109857222" sldId="256"/>
            <ac:spMk id="16" creationId="{49CD2D09-B1BB-4DF5-9E1C-3D21B21EDEFD}"/>
          </ac:spMkLst>
        </pc:spChg>
        <pc:spChg chg="add del">
          <ac:chgData name="IKA CHANDRIYANI" userId="S::ika.535180034@stu.untar.ac.id::39d1e48f-3c3e-48a8-8232-c514cfa64e6d" providerId="AD" clId="Web-{5E68B42E-8F00-4857-97AB-3F055185E41B}" dt="2020-10-19T05:32:29.987" v="1"/>
          <ac:spMkLst>
            <pc:docMk/>
            <pc:sldMk cId="109857222" sldId="256"/>
            <ac:spMk id="20" creationId="{967C29FE-FD32-4AFB-AD20-DBDF5864B2D8}"/>
          </ac:spMkLst>
        </pc:spChg>
        <pc:picChg chg="mod ord">
          <ac:chgData name="IKA CHANDRIYANI" userId="S::ika.535180034@stu.untar.ac.id::39d1e48f-3c3e-48a8-8232-c514cfa64e6d" providerId="AD" clId="Web-{5E68B42E-8F00-4857-97AB-3F055185E41B}" dt="2020-10-19T05:33:13.503" v="19" actId="1076"/>
          <ac:picMkLst>
            <pc:docMk/>
            <pc:sldMk cId="109857222" sldId="256"/>
            <ac:picMk id="5" creationId="{C98E0E2A-9BA9-40E3-8651-74F538C3FC5E}"/>
          </ac:picMkLst>
        </pc:picChg>
        <pc:picChg chg="add del">
          <ac:chgData name="IKA CHANDRIYANI" userId="S::ika.535180034@stu.untar.ac.id::39d1e48f-3c3e-48a8-8232-c514cfa64e6d" providerId="AD" clId="Web-{5E68B42E-8F00-4857-97AB-3F055185E41B}" dt="2020-10-19T05:32:29.987" v="1"/>
          <ac:picMkLst>
            <pc:docMk/>
            <pc:sldMk cId="109857222" sldId="256"/>
            <ac:picMk id="18" creationId="{83355637-BA71-4F63-94C9-E77BF81BDFC0}"/>
          </ac:picMkLst>
        </pc:picChg>
        <pc:cxnChg chg="add">
          <ac:chgData name="IKA CHANDRIYANI" userId="S::ika.535180034@stu.untar.ac.id::39d1e48f-3c3e-48a8-8232-c514cfa64e6d" providerId="AD" clId="Web-{5E68B42E-8F00-4857-97AB-3F055185E41B}" dt="2020-10-19T05:32:29.987" v="2"/>
          <ac:cxnSpMkLst>
            <pc:docMk/>
            <pc:sldMk cId="109857222" sldId="256"/>
            <ac:cxnSpMk id="14" creationId="{20E3A342-4D61-4E3F-AF90-1AB42AEB96CC}"/>
          </ac:cxnSpMkLst>
        </pc:cxnChg>
      </pc:sldChg>
    </pc:docChg>
  </pc:docChgLst>
  <pc:docChgLst>
    <pc:chgData name="IKA CHANDRIYANI" userId="S::ika.535180034@stu.untar.ac.id::39d1e48f-3c3e-48a8-8232-c514cfa64e6d" providerId="AD" clId="Web-{65AA2D08-2F82-479F-85E2-99E099DFC314}"/>
    <pc:docChg chg="addSld delSld modSld">
      <pc:chgData name="IKA CHANDRIYANI" userId="S::ika.535180034@stu.untar.ac.id::39d1e48f-3c3e-48a8-8232-c514cfa64e6d" providerId="AD" clId="Web-{65AA2D08-2F82-479F-85E2-99E099DFC314}" dt="2020-10-19T13:03:27.794" v="198" actId="14100"/>
      <pc:docMkLst>
        <pc:docMk/>
      </pc:docMkLst>
      <pc:sldChg chg="modSp del">
        <pc:chgData name="IKA CHANDRIYANI" userId="S::ika.535180034@stu.untar.ac.id::39d1e48f-3c3e-48a8-8232-c514cfa64e6d" providerId="AD" clId="Web-{65AA2D08-2F82-479F-85E2-99E099DFC314}" dt="2020-10-19T12:49:59.189" v="107"/>
        <pc:sldMkLst>
          <pc:docMk/>
          <pc:sldMk cId="2313451548" sldId="262"/>
        </pc:sldMkLst>
        <pc:graphicFrameChg chg="mod modGraphic">
          <ac:chgData name="IKA CHANDRIYANI" userId="S::ika.535180034@stu.untar.ac.id::39d1e48f-3c3e-48a8-8232-c514cfa64e6d" providerId="AD" clId="Web-{65AA2D08-2F82-479F-85E2-99E099DFC314}" dt="2020-10-19T12:41:42.864" v="62" actId="20577"/>
          <ac:graphicFrameMkLst>
            <pc:docMk/>
            <pc:sldMk cId="2313451548" sldId="262"/>
            <ac:graphicFrameMk id="8" creationId="{3A77B1DE-A57D-441E-B52B-C57DEFAC010E}"/>
          </ac:graphicFrameMkLst>
        </pc:graphicFrameChg>
      </pc:sldChg>
      <pc:sldChg chg="addSp delSp modSp del mod setBg">
        <pc:chgData name="IKA CHANDRIYANI" userId="S::ika.535180034@stu.untar.ac.id::39d1e48f-3c3e-48a8-8232-c514cfa64e6d" providerId="AD" clId="Web-{65AA2D08-2F82-479F-85E2-99E099DFC314}" dt="2020-10-19T12:56:51.437" v="162"/>
        <pc:sldMkLst>
          <pc:docMk/>
          <pc:sldMk cId="2779052467" sldId="263"/>
        </pc:sldMkLst>
        <pc:spChg chg="mod">
          <ac:chgData name="IKA CHANDRIYANI" userId="S::ika.535180034@stu.untar.ac.id::39d1e48f-3c3e-48a8-8232-c514cfa64e6d" providerId="AD" clId="Web-{65AA2D08-2F82-479F-85E2-99E099DFC314}" dt="2020-10-19T12:48:45.315" v="92"/>
          <ac:spMkLst>
            <pc:docMk/>
            <pc:sldMk cId="2779052467" sldId="263"/>
            <ac:spMk id="2" creationId="{A3F984D8-06AB-4861-8AE7-819AD7D0D76F}"/>
          </ac:spMkLst>
        </pc:spChg>
        <pc:spChg chg="add del mod">
          <ac:chgData name="IKA CHANDRIYANI" userId="S::ika.535180034@stu.untar.ac.id::39d1e48f-3c3e-48a8-8232-c514cfa64e6d" providerId="AD" clId="Web-{65AA2D08-2F82-479F-85E2-99E099DFC314}" dt="2020-10-19T12:45:23.925" v="73"/>
          <ac:spMkLst>
            <pc:docMk/>
            <pc:sldMk cId="2779052467" sldId="263"/>
            <ac:spMk id="3" creationId="{6AA5C0CF-161C-4B03-B93A-E8C2A2949D1E}"/>
          </ac:spMkLst>
        </pc:spChg>
        <pc:spChg chg="add del">
          <ac:chgData name="IKA CHANDRIYANI" userId="S::ika.535180034@stu.untar.ac.id::39d1e48f-3c3e-48a8-8232-c514cfa64e6d" providerId="AD" clId="Web-{65AA2D08-2F82-479F-85E2-99E099DFC314}" dt="2020-10-19T12:45:23.878" v="72"/>
          <ac:spMkLst>
            <pc:docMk/>
            <pc:sldMk cId="2779052467" sldId="263"/>
            <ac:spMk id="6" creationId="{37E32B78-23DD-4E77-8B9C-7779E3BF20C2}"/>
          </ac:spMkLst>
        </pc:spChg>
        <pc:spChg chg="add del">
          <ac:chgData name="IKA CHANDRIYANI" userId="S::ika.535180034@stu.untar.ac.id::39d1e48f-3c3e-48a8-8232-c514cfa64e6d" providerId="AD" clId="Web-{65AA2D08-2F82-479F-85E2-99E099DFC314}" dt="2020-10-19T12:47:11.128" v="81"/>
          <ac:spMkLst>
            <pc:docMk/>
            <pc:sldMk cId="2779052467" sldId="263"/>
            <ac:spMk id="8" creationId="{37E32B78-23DD-4E77-8B9C-7779E3BF20C2}"/>
          </ac:spMkLst>
        </pc:spChg>
        <pc:spChg chg="add del">
          <ac:chgData name="IKA CHANDRIYANI" userId="S::ika.535180034@stu.untar.ac.id::39d1e48f-3c3e-48a8-8232-c514cfa64e6d" providerId="AD" clId="Web-{65AA2D08-2F82-479F-85E2-99E099DFC314}" dt="2020-10-19T12:47:11.112" v="80"/>
          <ac:spMkLst>
            <pc:docMk/>
            <pc:sldMk cId="2779052467" sldId="263"/>
            <ac:spMk id="12" creationId="{6C4028FD-8BAA-4A19-BFDE-594D991B7552}"/>
          </ac:spMkLst>
        </pc:spChg>
        <pc:spChg chg="add del">
          <ac:chgData name="IKA CHANDRIYANI" userId="S::ika.535180034@stu.untar.ac.id::39d1e48f-3c3e-48a8-8232-c514cfa64e6d" providerId="AD" clId="Web-{65AA2D08-2F82-479F-85E2-99E099DFC314}" dt="2020-10-19T12:48:45.315" v="92"/>
          <ac:spMkLst>
            <pc:docMk/>
            <pc:sldMk cId="2779052467" sldId="263"/>
            <ac:spMk id="14" creationId="{69E6EFEE-6516-482C-B143-F97F9BF89D0E}"/>
          </ac:spMkLst>
        </pc:spChg>
        <pc:spChg chg="add del">
          <ac:chgData name="IKA CHANDRIYANI" userId="S::ika.535180034@stu.untar.ac.id::39d1e48f-3c3e-48a8-8232-c514cfa64e6d" providerId="AD" clId="Web-{65AA2D08-2F82-479F-85E2-99E099DFC314}" dt="2020-10-19T12:46:11.878" v="78"/>
          <ac:spMkLst>
            <pc:docMk/>
            <pc:sldMk cId="2779052467" sldId="263"/>
            <ac:spMk id="15" creationId="{955A2079-FA98-4876-80F0-72364A7D2EA4}"/>
          </ac:spMkLst>
        </pc:spChg>
        <pc:spChg chg="add del">
          <ac:chgData name="IKA CHANDRIYANI" userId="S::ika.535180034@stu.untar.ac.id::39d1e48f-3c3e-48a8-8232-c514cfa64e6d" providerId="AD" clId="Web-{65AA2D08-2F82-479F-85E2-99E099DFC314}" dt="2020-10-19T12:48:45.315" v="92"/>
          <ac:spMkLst>
            <pc:docMk/>
            <pc:sldMk cId="2779052467" sldId="263"/>
            <ac:spMk id="17" creationId="{3DF0D2C0-CD0C-470C-8851-D8B2CC417CB9}"/>
          </ac:spMkLst>
        </pc:spChg>
        <pc:spChg chg="add">
          <ac:chgData name="IKA CHANDRIYANI" userId="S::ika.535180034@stu.untar.ac.id::39d1e48f-3c3e-48a8-8232-c514cfa64e6d" providerId="AD" clId="Web-{65AA2D08-2F82-479F-85E2-99E099DFC314}" dt="2020-10-19T12:48:45.315" v="92"/>
          <ac:spMkLst>
            <pc:docMk/>
            <pc:sldMk cId="2779052467" sldId="263"/>
            <ac:spMk id="22" creationId="{6C4028FD-8BAA-4A19-BFDE-594D991B7552}"/>
          </ac:spMkLst>
        </pc:spChg>
        <pc:graphicFrameChg chg="add del">
          <ac:chgData name="IKA CHANDRIYANI" userId="S::ika.535180034@stu.untar.ac.id::39d1e48f-3c3e-48a8-8232-c514cfa64e6d" providerId="AD" clId="Web-{65AA2D08-2F82-479F-85E2-99E099DFC314}" dt="2020-10-19T12:45:23.878" v="72"/>
          <ac:graphicFrameMkLst>
            <pc:docMk/>
            <pc:sldMk cId="2779052467" sldId="263"/>
            <ac:graphicFrameMk id="7" creationId="{7E68CDCA-BE7A-44E3-AC97-DCDE5BF54ED6}"/>
          </ac:graphicFrameMkLst>
        </pc:graphicFrameChg>
        <pc:graphicFrameChg chg="add mod modGraphic">
          <ac:chgData name="IKA CHANDRIYANI" userId="S::ika.535180034@stu.untar.ac.id::39d1e48f-3c3e-48a8-8232-c514cfa64e6d" providerId="AD" clId="Web-{65AA2D08-2F82-479F-85E2-99E099DFC314}" dt="2020-10-19T12:48:45.315" v="92"/>
          <ac:graphicFrameMkLst>
            <pc:docMk/>
            <pc:sldMk cId="2779052467" sldId="263"/>
            <ac:graphicFrameMk id="10" creationId="{21051C71-6718-4E99-831B-E05326D45302}"/>
          </ac:graphicFrameMkLst>
        </pc:graphicFrameChg>
      </pc:sldChg>
      <pc:sldChg chg="addSp delSp modSp new mod setBg">
        <pc:chgData name="IKA CHANDRIYANI" userId="S::ika.535180034@stu.untar.ac.id::39d1e48f-3c3e-48a8-8232-c514cfa64e6d" providerId="AD" clId="Web-{65AA2D08-2F82-479F-85E2-99E099DFC314}" dt="2020-10-19T13:03:27.794" v="198" actId="14100"/>
        <pc:sldMkLst>
          <pc:docMk/>
          <pc:sldMk cId="1154332138" sldId="264"/>
        </pc:sldMkLst>
        <pc:spChg chg="mod">
          <ac:chgData name="IKA CHANDRIYANI" userId="S::ika.535180034@stu.untar.ac.id::39d1e48f-3c3e-48a8-8232-c514cfa64e6d" providerId="AD" clId="Web-{65AA2D08-2F82-479F-85E2-99E099DFC314}" dt="2020-10-19T13:03:27.794" v="198" actId="14100"/>
          <ac:spMkLst>
            <pc:docMk/>
            <pc:sldMk cId="1154332138" sldId="264"/>
            <ac:spMk id="2" creationId="{B31BDF61-8E58-4186-AB85-9EC678ACA67D}"/>
          </ac:spMkLst>
        </pc:spChg>
        <pc:spChg chg="del mod">
          <ac:chgData name="IKA CHANDRIYANI" userId="S::ika.535180034@stu.untar.ac.id::39d1e48f-3c3e-48a8-8232-c514cfa64e6d" providerId="AD" clId="Web-{65AA2D08-2F82-479F-85E2-99E099DFC314}" dt="2020-10-19T12:50:21.283" v="108"/>
          <ac:spMkLst>
            <pc:docMk/>
            <pc:sldMk cId="1154332138" sldId="264"/>
            <ac:spMk id="3" creationId="{3ED7E128-0F0E-4D6A-A76A-FC0D41CBAF79}"/>
          </ac:spMkLst>
        </pc:spChg>
        <pc:spChg chg="add del">
          <ac:chgData name="IKA CHANDRIYANI" userId="S::ika.535180034@stu.untar.ac.id::39d1e48f-3c3e-48a8-8232-c514cfa64e6d" providerId="AD" clId="Web-{65AA2D08-2F82-479F-85E2-99E099DFC314}" dt="2020-10-19T12:56:33.843" v="161"/>
          <ac:spMkLst>
            <pc:docMk/>
            <pc:sldMk cId="1154332138" sldId="264"/>
            <ac:spMk id="10" creationId="{DCC231C8-C761-4B31-9B1C-C6D19248C6B3}"/>
          </ac:spMkLst>
        </pc:spChg>
        <pc:spChg chg="add">
          <ac:chgData name="IKA CHANDRIYANI" userId="S::ika.535180034@stu.untar.ac.id::39d1e48f-3c3e-48a8-8232-c514cfa64e6d" providerId="AD" clId="Web-{65AA2D08-2F82-479F-85E2-99E099DFC314}" dt="2020-10-19T12:56:33.843" v="161"/>
          <ac:spMkLst>
            <pc:docMk/>
            <pc:sldMk cId="1154332138" sldId="264"/>
            <ac:spMk id="15" creationId="{55666830-9A19-4E01-8505-D6C7F9AC5665}"/>
          </ac:spMkLst>
        </pc:spChg>
        <pc:spChg chg="add">
          <ac:chgData name="IKA CHANDRIYANI" userId="S::ika.535180034@stu.untar.ac.id::39d1e48f-3c3e-48a8-8232-c514cfa64e6d" providerId="AD" clId="Web-{65AA2D08-2F82-479F-85E2-99E099DFC314}" dt="2020-10-19T12:56:33.843" v="161"/>
          <ac:spMkLst>
            <pc:docMk/>
            <pc:sldMk cId="1154332138" sldId="264"/>
            <ac:spMk id="17" creationId="{AE9FC877-7FB6-4D22-9988-35420644E202}"/>
          </ac:spMkLst>
        </pc:spChg>
        <pc:spChg chg="add">
          <ac:chgData name="IKA CHANDRIYANI" userId="S::ika.535180034@stu.untar.ac.id::39d1e48f-3c3e-48a8-8232-c514cfa64e6d" providerId="AD" clId="Web-{65AA2D08-2F82-479F-85E2-99E099DFC314}" dt="2020-10-19T12:56:33.843" v="161"/>
          <ac:spMkLst>
            <pc:docMk/>
            <pc:sldMk cId="1154332138" sldId="264"/>
            <ac:spMk id="19" creationId="{E41809D1-F12E-46BB-B804-5F209D325E8B}"/>
          </ac:spMkLst>
        </pc:spChg>
        <pc:spChg chg="add">
          <ac:chgData name="IKA CHANDRIYANI" userId="S::ika.535180034@stu.untar.ac.id::39d1e48f-3c3e-48a8-8232-c514cfa64e6d" providerId="AD" clId="Web-{65AA2D08-2F82-479F-85E2-99E099DFC314}" dt="2020-10-19T12:56:33.843" v="161"/>
          <ac:spMkLst>
            <pc:docMk/>
            <pc:sldMk cId="1154332138" sldId="264"/>
            <ac:spMk id="21" creationId="{AF2F604E-43BE-4DC3-B983-E071523364F8}"/>
          </ac:spMkLst>
        </pc:spChg>
        <pc:spChg chg="add">
          <ac:chgData name="IKA CHANDRIYANI" userId="S::ika.535180034@stu.untar.ac.id::39d1e48f-3c3e-48a8-8232-c514cfa64e6d" providerId="AD" clId="Web-{65AA2D08-2F82-479F-85E2-99E099DFC314}" dt="2020-10-19T12:56:33.843" v="161"/>
          <ac:spMkLst>
            <pc:docMk/>
            <pc:sldMk cId="1154332138" sldId="264"/>
            <ac:spMk id="23" creationId="{08C9B587-E65E-4B52-B37C-ABEBB6E87928}"/>
          </ac:spMkLst>
        </pc:spChg>
        <pc:spChg chg="add mod">
          <ac:chgData name="IKA CHANDRIYANI" userId="S::ika.535180034@stu.untar.ac.id::39d1e48f-3c3e-48a8-8232-c514cfa64e6d" providerId="AD" clId="Web-{65AA2D08-2F82-479F-85E2-99E099DFC314}" dt="2020-10-19T13:03:05.091" v="196" actId="14100"/>
          <ac:spMkLst>
            <pc:docMk/>
            <pc:sldMk cId="1154332138" sldId="264"/>
            <ac:spMk id="149" creationId="{E92855BC-EA63-4005-A7D9-2379E18E5F89}"/>
          </ac:spMkLst>
        </pc:spChg>
        <pc:spChg chg="add del mod">
          <ac:chgData name="IKA CHANDRIYANI" userId="S::ika.535180034@stu.untar.ac.id::39d1e48f-3c3e-48a8-8232-c514cfa64e6d" providerId="AD" clId="Web-{65AA2D08-2F82-479F-85E2-99E099DFC314}" dt="2020-10-19T13:02:55.825" v="195"/>
          <ac:spMkLst>
            <pc:docMk/>
            <pc:sldMk cId="1154332138" sldId="264"/>
            <ac:spMk id="168" creationId="{657EDB4F-067F-4DCD-B2B7-82272489E8F8}"/>
          </ac:spMkLst>
        </pc:spChg>
        <pc:spChg chg="add del mod">
          <ac:chgData name="IKA CHANDRIYANI" userId="S::ika.535180034@stu.untar.ac.id::39d1e48f-3c3e-48a8-8232-c514cfa64e6d" providerId="AD" clId="Web-{65AA2D08-2F82-479F-85E2-99E099DFC314}" dt="2020-10-19T13:02:52.247" v="194"/>
          <ac:spMkLst>
            <pc:docMk/>
            <pc:sldMk cId="1154332138" sldId="264"/>
            <ac:spMk id="169" creationId="{3753E399-23C2-4E01-8C74-A6097D09B56B}"/>
          </ac:spMkLst>
        </pc:spChg>
        <pc:graphicFrameChg chg="add mod modGraphic">
          <ac:chgData name="IKA CHANDRIYANI" userId="S::ika.535180034@stu.untar.ac.id::39d1e48f-3c3e-48a8-8232-c514cfa64e6d" providerId="AD" clId="Web-{65AA2D08-2F82-479F-85E2-99E099DFC314}" dt="2020-10-19T12:58:54.217" v="178" actId="1076"/>
          <ac:graphicFrameMkLst>
            <pc:docMk/>
            <pc:sldMk cId="1154332138" sldId="264"/>
            <ac:graphicFrameMk id="5" creationId="{0D39F85E-287F-4B57-ACF7-8433DD47B6DC}"/>
          </ac:graphicFrameMkLst>
        </pc:graphicFrameChg>
      </pc:sldChg>
    </pc:docChg>
  </pc:docChgLst>
  <pc:docChgLst>
    <pc:chgData name="CINDY MAHARANI ARIESTA" userId="S::cindy.535180005@stu.untar.ac.id::0fb6cc8d-7421-43bc-addd-9918a46a5ab6" providerId="AD" clId="Web-{317102E9-1B81-4CCD-BC24-48A2D498987C}"/>
    <pc:docChg chg="addSld modSld">
      <pc:chgData name="CINDY MAHARANI ARIESTA" userId="S::cindy.535180005@stu.untar.ac.id::0fb6cc8d-7421-43bc-addd-9918a46a5ab6" providerId="AD" clId="Web-{317102E9-1B81-4CCD-BC24-48A2D498987C}" dt="2020-10-19T04:37:22.593" v="645"/>
      <pc:docMkLst>
        <pc:docMk/>
      </pc:docMkLst>
      <pc:sldChg chg="addSp modSp mod setBg">
        <pc:chgData name="CINDY MAHARANI ARIESTA" userId="S::cindy.535180005@stu.untar.ac.id::0fb6cc8d-7421-43bc-addd-9918a46a5ab6" providerId="AD" clId="Web-{317102E9-1B81-4CCD-BC24-48A2D498987C}" dt="2020-10-19T04:31:34.326" v="118" actId="1076"/>
        <pc:sldMkLst>
          <pc:docMk/>
          <pc:sldMk cId="109857222" sldId="256"/>
        </pc:sldMkLst>
        <pc:spChg chg="mod">
          <ac:chgData name="CINDY MAHARANI ARIESTA" userId="S::cindy.535180005@stu.untar.ac.id::0fb6cc8d-7421-43bc-addd-9918a46a5ab6" providerId="AD" clId="Web-{317102E9-1B81-4CCD-BC24-48A2D498987C}" dt="2020-10-19T04:31:34.326" v="118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CINDY MAHARANI ARIESTA" userId="S::cindy.535180005@stu.untar.ac.id::0fb6cc8d-7421-43bc-addd-9918a46a5ab6" providerId="AD" clId="Web-{317102E9-1B81-4CCD-BC24-48A2D498987C}" dt="2020-10-19T04:31:30.529" v="117" actId="1076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CINDY MAHARANI ARIESTA" userId="S::cindy.535180005@stu.untar.ac.id::0fb6cc8d-7421-43bc-addd-9918a46a5ab6" providerId="AD" clId="Web-{317102E9-1B81-4CCD-BC24-48A2D498987C}" dt="2020-10-19T04:31:02.060" v="107"/>
          <ac:spMkLst>
            <pc:docMk/>
            <pc:sldMk cId="109857222" sldId="256"/>
            <ac:spMk id="9" creationId="{C1DD1A8A-57D5-4A81-AD04-532B043C5611}"/>
          </ac:spMkLst>
        </pc:spChg>
        <pc:spChg chg="add">
          <ac:chgData name="CINDY MAHARANI ARIESTA" userId="S::cindy.535180005@stu.untar.ac.id::0fb6cc8d-7421-43bc-addd-9918a46a5ab6" providerId="AD" clId="Web-{317102E9-1B81-4CCD-BC24-48A2D498987C}" dt="2020-10-19T04:31:02.060" v="107"/>
          <ac:spMkLst>
            <pc:docMk/>
            <pc:sldMk cId="109857222" sldId="256"/>
            <ac:spMk id="11" creationId="{007891EC-4501-44ED-A8C8-B11B6DB767AB}"/>
          </ac:spMkLst>
        </pc:spChg>
        <pc:picChg chg="add">
          <ac:chgData name="CINDY MAHARANI ARIESTA" userId="S::cindy.535180005@stu.untar.ac.id::0fb6cc8d-7421-43bc-addd-9918a46a5ab6" providerId="AD" clId="Web-{317102E9-1B81-4CCD-BC24-48A2D498987C}" dt="2020-10-19T04:31:02.060" v="107"/>
          <ac:picMkLst>
            <pc:docMk/>
            <pc:sldMk cId="109857222" sldId="256"/>
            <ac:picMk id="5" creationId="{C98E0E2A-9BA9-40E3-8651-74F538C3FC5E}"/>
          </ac:picMkLst>
        </pc:picChg>
      </pc:sldChg>
      <pc:sldChg chg="addSp delSp modSp new mod setBg">
        <pc:chgData name="CINDY MAHARANI ARIESTA" userId="S::cindy.535180005@stu.untar.ac.id::0fb6cc8d-7421-43bc-addd-9918a46a5ab6" providerId="AD" clId="Web-{317102E9-1B81-4CCD-BC24-48A2D498987C}" dt="2020-10-19T04:33:57.483" v="272"/>
        <pc:sldMkLst>
          <pc:docMk/>
          <pc:sldMk cId="3237607998" sldId="257"/>
        </pc:sldMkLst>
        <pc:spChg chg="mod">
          <ac:chgData name="CINDY MAHARANI ARIESTA" userId="S::cindy.535180005@stu.untar.ac.id::0fb6cc8d-7421-43bc-addd-9918a46a5ab6" providerId="AD" clId="Web-{317102E9-1B81-4CCD-BC24-48A2D498987C}" dt="2020-10-19T04:33:57.483" v="272"/>
          <ac:spMkLst>
            <pc:docMk/>
            <pc:sldMk cId="3237607998" sldId="257"/>
            <ac:spMk id="2" creationId="{176D0B9C-E1D2-4E29-88BD-288CB218B260}"/>
          </ac:spMkLst>
        </pc:spChg>
        <pc:spChg chg="mod">
          <ac:chgData name="CINDY MAHARANI ARIESTA" userId="S::cindy.535180005@stu.untar.ac.id::0fb6cc8d-7421-43bc-addd-9918a46a5ab6" providerId="AD" clId="Web-{317102E9-1B81-4CCD-BC24-48A2D498987C}" dt="2020-10-19T04:33:57.483" v="272"/>
          <ac:spMkLst>
            <pc:docMk/>
            <pc:sldMk cId="3237607998" sldId="257"/>
            <ac:spMk id="3" creationId="{8C9D92DC-1184-4A7E-A0FE-6BB78DB59E91}"/>
          </ac:spMkLst>
        </pc:spChg>
        <pc:spChg chg="add">
          <ac:chgData name="CINDY MAHARANI ARIESTA" userId="S::cindy.535180005@stu.untar.ac.id::0fb6cc8d-7421-43bc-addd-9918a46a5ab6" providerId="AD" clId="Web-{317102E9-1B81-4CCD-BC24-48A2D498987C}" dt="2020-10-19T04:33:57.483" v="272"/>
          <ac:spMkLst>
            <pc:docMk/>
            <pc:sldMk cId="3237607998" sldId="257"/>
            <ac:spMk id="5" creationId="{907EF6B7-1338-4443-8C46-6A318D952DFD}"/>
          </ac:spMkLst>
        </pc:spChg>
        <pc:spChg chg="add">
          <ac:chgData name="CINDY MAHARANI ARIESTA" userId="S::cindy.535180005@stu.untar.ac.id::0fb6cc8d-7421-43bc-addd-9918a46a5ab6" providerId="AD" clId="Web-{317102E9-1B81-4CCD-BC24-48A2D498987C}" dt="2020-10-19T04:33:57.483" v="272"/>
          <ac:spMkLst>
            <pc:docMk/>
            <pc:sldMk cId="3237607998" sldId="257"/>
            <ac:spMk id="6" creationId="{DAAE4CDD-124C-4DCF-9584-B6033B545DD5}"/>
          </ac:spMkLst>
        </pc:spChg>
        <pc:spChg chg="add">
          <ac:chgData name="CINDY MAHARANI ARIESTA" userId="S::cindy.535180005@stu.untar.ac.id::0fb6cc8d-7421-43bc-addd-9918a46a5ab6" providerId="AD" clId="Web-{317102E9-1B81-4CCD-BC24-48A2D498987C}" dt="2020-10-19T04:33:57.483" v="272"/>
          <ac:spMkLst>
            <pc:docMk/>
            <pc:sldMk cId="3237607998" sldId="257"/>
            <ac:spMk id="7" creationId="{081E4A58-353D-44AE-B2FC-2A74E2E400F7}"/>
          </ac:spMkLst>
        </pc:spChg>
        <pc:spChg chg="add del">
          <ac:chgData name="CINDY MAHARANI ARIESTA" userId="S::cindy.535180005@stu.untar.ac.id::0fb6cc8d-7421-43bc-addd-9918a46a5ab6" providerId="AD" clId="Web-{317102E9-1B81-4CCD-BC24-48A2D498987C}" dt="2020-10-19T04:33:57.467" v="271"/>
          <ac:spMkLst>
            <pc:docMk/>
            <pc:sldMk cId="3237607998" sldId="257"/>
            <ac:spMk id="8" creationId="{18873D23-2DCF-4B31-A009-95721C06E8E1}"/>
          </ac:spMkLst>
        </pc:spChg>
        <pc:spChg chg="add del">
          <ac:chgData name="CINDY MAHARANI ARIESTA" userId="S::cindy.535180005@stu.untar.ac.id::0fb6cc8d-7421-43bc-addd-9918a46a5ab6" providerId="AD" clId="Web-{317102E9-1B81-4CCD-BC24-48A2D498987C}" dt="2020-10-19T04:33:57.467" v="271"/>
          <ac:spMkLst>
            <pc:docMk/>
            <pc:sldMk cId="3237607998" sldId="257"/>
            <ac:spMk id="10" creationId="{C13EF075-D4EF-4929-ADBC-91B27DA19955}"/>
          </ac:spMkLst>
        </pc:spChg>
        <pc:grpChg chg="add del">
          <ac:chgData name="CINDY MAHARANI ARIESTA" userId="S::cindy.535180005@stu.untar.ac.id::0fb6cc8d-7421-43bc-addd-9918a46a5ab6" providerId="AD" clId="Web-{317102E9-1B81-4CCD-BC24-48A2D498987C}" dt="2020-10-19T04:33:57.467" v="271"/>
          <ac:grpSpMkLst>
            <pc:docMk/>
            <pc:sldMk cId="3237607998" sldId="257"/>
            <ac:grpSpMk id="12" creationId="{DAA26DFA-AAB2-4973-9C17-16D587C7B198}"/>
          </ac:grpSpMkLst>
        </pc:grpChg>
      </pc:sldChg>
      <pc:sldChg chg="addSp modSp new mod setBg">
        <pc:chgData name="CINDY MAHARANI ARIESTA" userId="S::cindy.535180005@stu.untar.ac.id::0fb6cc8d-7421-43bc-addd-9918a46a5ab6" providerId="AD" clId="Web-{317102E9-1B81-4CCD-BC24-48A2D498987C}" dt="2020-10-19T04:34:03.718" v="273"/>
        <pc:sldMkLst>
          <pc:docMk/>
          <pc:sldMk cId="1570661540" sldId="258"/>
        </pc:sldMkLst>
        <pc:spChg chg="mod">
          <ac:chgData name="CINDY MAHARANI ARIESTA" userId="S::cindy.535180005@stu.untar.ac.id::0fb6cc8d-7421-43bc-addd-9918a46a5ab6" providerId="AD" clId="Web-{317102E9-1B81-4CCD-BC24-48A2D498987C}" dt="2020-10-19T04:34:03.718" v="273"/>
          <ac:spMkLst>
            <pc:docMk/>
            <pc:sldMk cId="1570661540" sldId="258"/>
            <ac:spMk id="2" creationId="{3098ACD3-3111-4781-980F-EC4BBF001A5B}"/>
          </ac:spMkLst>
        </pc:spChg>
        <pc:spChg chg="mod">
          <ac:chgData name="CINDY MAHARANI ARIESTA" userId="S::cindy.535180005@stu.untar.ac.id::0fb6cc8d-7421-43bc-addd-9918a46a5ab6" providerId="AD" clId="Web-{317102E9-1B81-4CCD-BC24-48A2D498987C}" dt="2020-10-19T04:34:03.718" v="273"/>
          <ac:spMkLst>
            <pc:docMk/>
            <pc:sldMk cId="1570661540" sldId="258"/>
            <ac:spMk id="3" creationId="{2498CD4F-3046-45FD-AA03-DB63C1E91855}"/>
          </ac:spMkLst>
        </pc:spChg>
        <pc:spChg chg="add">
          <ac:chgData name="CINDY MAHARANI ARIESTA" userId="S::cindy.535180005@stu.untar.ac.id::0fb6cc8d-7421-43bc-addd-9918a46a5ab6" providerId="AD" clId="Web-{317102E9-1B81-4CCD-BC24-48A2D498987C}" dt="2020-10-19T04:34:03.718" v="273"/>
          <ac:spMkLst>
            <pc:docMk/>
            <pc:sldMk cId="1570661540" sldId="258"/>
            <ac:spMk id="8" creationId="{C2554CA6-288E-4202-BC52-2E5A8F0C0AED}"/>
          </ac:spMkLst>
        </pc:spChg>
        <pc:spChg chg="add">
          <ac:chgData name="CINDY MAHARANI ARIESTA" userId="S::cindy.535180005@stu.untar.ac.id::0fb6cc8d-7421-43bc-addd-9918a46a5ab6" providerId="AD" clId="Web-{317102E9-1B81-4CCD-BC24-48A2D498987C}" dt="2020-10-19T04:34:03.718" v="273"/>
          <ac:spMkLst>
            <pc:docMk/>
            <pc:sldMk cId="1570661540" sldId="258"/>
            <ac:spMk id="10" creationId="{B10BB131-AC8E-4A8E-A5D1-36260F720C3B}"/>
          </ac:spMkLst>
        </pc:spChg>
        <pc:spChg chg="add">
          <ac:chgData name="CINDY MAHARANI ARIESTA" userId="S::cindy.535180005@stu.untar.ac.id::0fb6cc8d-7421-43bc-addd-9918a46a5ab6" providerId="AD" clId="Web-{317102E9-1B81-4CCD-BC24-48A2D498987C}" dt="2020-10-19T04:34:03.718" v="273"/>
          <ac:spMkLst>
            <pc:docMk/>
            <pc:sldMk cId="1570661540" sldId="258"/>
            <ac:spMk id="12" creationId="{5B7778FC-632E-4DCA-A7CB-0D7731CCF970}"/>
          </ac:spMkLst>
        </pc:spChg>
        <pc:spChg chg="add">
          <ac:chgData name="CINDY MAHARANI ARIESTA" userId="S::cindy.535180005@stu.untar.ac.id::0fb6cc8d-7421-43bc-addd-9918a46a5ab6" providerId="AD" clId="Web-{317102E9-1B81-4CCD-BC24-48A2D498987C}" dt="2020-10-19T04:34:03.718" v="273"/>
          <ac:spMkLst>
            <pc:docMk/>
            <pc:sldMk cId="1570661540" sldId="258"/>
            <ac:spMk id="14" creationId="{FA23A907-97FB-4A8F-880A-DD77401C4296}"/>
          </ac:spMkLst>
        </pc:spChg>
      </pc:sldChg>
      <pc:sldChg chg="addSp modSp new mod setBg">
        <pc:chgData name="CINDY MAHARANI ARIESTA" userId="S::cindy.535180005@stu.untar.ac.id::0fb6cc8d-7421-43bc-addd-9918a46a5ab6" providerId="AD" clId="Web-{317102E9-1B81-4CCD-BC24-48A2D498987C}" dt="2020-10-19T04:34:24.827" v="274"/>
        <pc:sldMkLst>
          <pc:docMk/>
          <pc:sldMk cId="841395117" sldId="259"/>
        </pc:sldMkLst>
        <pc:spChg chg="mod">
          <ac:chgData name="CINDY MAHARANI ARIESTA" userId="S::cindy.535180005@stu.untar.ac.id::0fb6cc8d-7421-43bc-addd-9918a46a5ab6" providerId="AD" clId="Web-{317102E9-1B81-4CCD-BC24-48A2D498987C}" dt="2020-10-19T04:34:24.827" v="274"/>
          <ac:spMkLst>
            <pc:docMk/>
            <pc:sldMk cId="841395117" sldId="259"/>
            <ac:spMk id="2" creationId="{3AAAC839-EE5A-4E56-AB75-0C1209945B09}"/>
          </ac:spMkLst>
        </pc:spChg>
        <pc:spChg chg="mod">
          <ac:chgData name="CINDY MAHARANI ARIESTA" userId="S::cindy.535180005@stu.untar.ac.id::0fb6cc8d-7421-43bc-addd-9918a46a5ab6" providerId="AD" clId="Web-{317102E9-1B81-4CCD-BC24-48A2D498987C}" dt="2020-10-19T04:34:24.827" v="274"/>
          <ac:spMkLst>
            <pc:docMk/>
            <pc:sldMk cId="841395117" sldId="259"/>
            <ac:spMk id="3" creationId="{F5169085-FAB1-4C77-8BCC-63FF28C626DD}"/>
          </ac:spMkLst>
        </pc:spChg>
        <pc:spChg chg="add">
          <ac:chgData name="CINDY MAHARANI ARIESTA" userId="S::cindy.535180005@stu.untar.ac.id::0fb6cc8d-7421-43bc-addd-9918a46a5ab6" providerId="AD" clId="Web-{317102E9-1B81-4CCD-BC24-48A2D498987C}" dt="2020-10-19T04:34:24.827" v="274"/>
          <ac:spMkLst>
            <pc:docMk/>
            <pc:sldMk cId="841395117" sldId="259"/>
            <ac:spMk id="8" creationId="{815925C2-A704-4D47-B1C1-3FCA52512EC1}"/>
          </ac:spMkLst>
        </pc:spChg>
        <pc:spChg chg="add">
          <ac:chgData name="CINDY MAHARANI ARIESTA" userId="S::cindy.535180005@stu.untar.ac.id::0fb6cc8d-7421-43bc-addd-9918a46a5ab6" providerId="AD" clId="Web-{317102E9-1B81-4CCD-BC24-48A2D498987C}" dt="2020-10-19T04:34:24.827" v="274"/>
          <ac:spMkLst>
            <pc:docMk/>
            <pc:sldMk cId="841395117" sldId="259"/>
            <ac:spMk id="10" creationId="{01D4315C-C23C-4FD3-98DF-08C29E2292A8}"/>
          </ac:spMkLst>
        </pc:spChg>
        <pc:grpChg chg="add">
          <ac:chgData name="CINDY MAHARANI ARIESTA" userId="S::cindy.535180005@stu.untar.ac.id::0fb6cc8d-7421-43bc-addd-9918a46a5ab6" providerId="AD" clId="Web-{317102E9-1B81-4CCD-BC24-48A2D498987C}" dt="2020-10-19T04:34:24.827" v="274"/>
          <ac:grpSpMkLst>
            <pc:docMk/>
            <pc:sldMk cId="841395117" sldId="259"/>
            <ac:grpSpMk id="12" creationId="{5E6B47BC-43FD-4C91-8BFF-B41B99A8A39E}"/>
          </ac:grpSpMkLst>
        </pc:grpChg>
        <pc:grpChg chg="add">
          <ac:chgData name="CINDY MAHARANI ARIESTA" userId="S::cindy.535180005@stu.untar.ac.id::0fb6cc8d-7421-43bc-addd-9918a46a5ab6" providerId="AD" clId="Web-{317102E9-1B81-4CCD-BC24-48A2D498987C}" dt="2020-10-19T04:34:24.827" v="274"/>
          <ac:grpSpMkLst>
            <pc:docMk/>
            <pc:sldMk cId="841395117" sldId="259"/>
            <ac:grpSpMk id="16" creationId="{43F5E015-E085-4624-B431-B42414448684}"/>
          </ac:grpSpMkLst>
        </pc:grpChg>
      </pc:sldChg>
      <pc:sldChg chg="addSp modSp new mod setBg setClrOvrMap">
        <pc:chgData name="CINDY MAHARANI ARIESTA" userId="S::cindy.535180005@stu.untar.ac.id::0fb6cc8d-7421-43bc-addd-9918a46a5ab6" providerId="AD" clId="Web-{317102E9-1B81-4CCD-BC24-48A2D498987C}" dt="2020-10-19T04:35:26.202" v="550" actId="20577"/>
        <pc:sldMkLst>
          <pc:docMk/>
          <pc:sldMk cId="3611869707" sldId="260"/>
        </pc:sldMkLst>
        <pc:spChg chg="mod">
          <ac:chgData name="CINDY MAHARANI ARIESTA" userId="S::cindy.535180005@stu.untar.ac.id::0fb6cc8d-7421-43bc-addd-9918a46a5ab6" providerId="AD" clId="Web-{317102E9-1B81-4CCD-BC24-48A2D498987C}" dt="2020-10-19T04:34:37.171" v="275"/>
          <ac:spMkLst>
            <pc:docMk/>
            <pc:sldMk cId="3611869707" sldId="260"/>
            <ac:spMk id="2" creationId="{4C2757F1-CCFD-45F6-9712-4E44D03F5AC0}"/>
          </ac:spMkLst>
        </pc:spChg>
        <pc:spChg chg="mod">
          <ac:chgData name="CINDY MAHARANI ARIESTA" userId="S::cindy.535180005@stu.untar.ac.id::0fb6cc8d-7421-43bc-addd-9918a46a5ab6" providerId="AD" clId="Web-{317102E9-1B81-4CCD-BC24-48A2D498987C}" dt="2020-10-19T04:35:26.202" v="550" actId="20577"/>
          <ac:spMkLst>
            <pc:docMk/>
            <pc:sldMk cId="3611869707" sldId="260"/>
            <ac:spMk id="3" creationId="{067204A4-124A-4604-81D9-2EAB24CED8C6}"/>
          </ac:spMkLst>
        </pc:spChg>
        <pc:spChg chg="add">
          <ac:chgData name="CINDY MAHARANI ARIESTA" userId="S::cindy.535180005@stu.untar.ac.id::0fb6cc8d-7421-43bc-addd-9918a46a5ab6" providerId="AD" clId="Web-{317102E9-1B81-4CCD-BC24-48A2D498987C}" dt="2020-10-19T04:34:37.171" v="275"/>
          <ac:spMkLst>
            <pc:docMk/>
            <pc:sldMk cId="3611869707" sldId="260"/>
            <ac:spMk id="8" creationId="{2CB6C291-6CAF-46DF-ACFF-AADF0FD03F58}"/>
          </ac:spMkLst>
        </pc:spChg>
        <pc:spChg chg="add">
          <ac:chgData name="CINDY MAHARANI ARIESTA" userId="S::cindy.535180005@stu.untar.ac.id::0fb6cc8d-7421-43bc-addd-9918a46a5ab6" providerId="AD" clId="Web-{317102E9-1B81-4CCD-BC24-48A2D498987C}" dt="2020-10-19T04:34:37.171" v="275"/>
          <ac:spMkLst>
            <pc:docMk/>
            <pc:sldMk cId="3611869707" sldId="260"/>
            <ac:spMk id="10" creationId="{4735DC46-5663-471D-AADB-81E00E65BCC6}"/>
          </ac:spMkLst>
        </pc:spChg>
        <pc:picChg chg="add">
          <ac:chgData name="CINDY MAHARANI ARIESTA" userId="S::cindy.535180005@stu.untar.ac.id::0fb6cc8d-7421-43bc-addd-9918a46a5ab6" providerId="AD" clId="Web-{317102E9-1B81-4CCD-BC24-48A2D498987C}" dt="2020-10-19T04:34:37.171" v="275"/>
          <ac:picMkLst>
            <pc:docMk/>
            <pc:sldMk cId="3611869707" sldId="260"/>
            <ac:picMk id="12" creationId="{595E59CC-7059-4455-9789-EDFBBE8F5A98}"/>
          </ac:picMkLst>
        </pc:picChg>
      </pc:sldChg>
      <pc:sldChg chg="addSp modSp new mod setBg">
        <pc:chgData name="CINDY MAHARANI ARIESTA" userId="S::cindy.535180005@stu.untar.ac.id::0fb6cc8d-7421-43bc-addd-9918a46a5ab6" providerId="AD" clId="Web-{317102E9-1B81-4CCD-BC24-48A2D498987C}" dt="2020-10-19T04:36:56.265" v="638"/>
        <pc:sldMkLst>
          <pc:docMk/>
          <pc:sldMk cId="731056315" sldId="261"/>
        </pc:sldMkLst>
        <pc:spChg chg="mod">
          <ac:chgData name="CINDY MAHARANI ARIESTA" userId="S::cindy.535180005@stu.untar.ac.id::0fb6cc8d-7421-43bc-addd-9918a46a5ab6" providerId="AD" clId="Web-{317102E9-1B81-4CCD-BC24-48A2D498987C}" dt="2020-10-19T04:36:56.265" v="638"/>
          <ac:spMkLst>
            <pc:docMk/>
            <pc:sldMk cId="731056315" sldId="261"/>
            <ac:spMk id="2" creationId="{6B7FD384-3F64-49B1-8EBC-E441923AC4D5}"/>
          </ac:spMkLst>
        </pc:spChg>
        <pc:spChg chg="mod">
          <ac:chgData name="CINDY MAHARANI ARIESTA" userId="S::cindy.535180005@stu.untar.ac.id::0fb6cc8d-7421-43bc-addd-9918a46a5ab6" providerId="AD" clId="Web-{317102E9-1B81-4CCD-BC24-48A2D498987C}" dt="2020-10-19T04:36:56.265" v="638"/>
          <ac:spMkLst>
            <pc:docMk/>
            <pc:sldMk cId="731056315" sldId="261"/>
            <ac:spMk id="3" creationId="{250136BE-C62F-415D-8C1A-D3196AAB787C}"/>
          </ac:spMkLst>
        </pc:spChg>
        <pc:spChg chg="add">
          <ac:chgData name="CINDY MAHARANI ARIESTA" userId="S::cindy.535180005@stu.untar.ac.id::0fb6cc8d-7421-43bc-addd-9918a46a5ab6" providerId="AD" clId="Web-{317102E9-1B81-4CCD-BC24-48A2D498987C}" dt="2020-10-19T04:36:56.265" v="638"/>
          <ac:spMkLst>
            <pc:docMk/>
            <pc:sldMk cId="731056315" sldId="261"/>
            <ac:spMk id="8" creationId="{1EADCAF8-8823-4E89-8612-21029831A4B2}"/>
          </ac:spMkLst>
        </pc:spChg>
        <pc:spChg chg="add">
          <ac:chgData name="CINDY MAHARANI ARIESTA" userId="S::cindy.535180005@stu.untar.ac.id::0fb6cc8d-7421-43bc-addd-9918a46a5ab6" providerId="AD" clId="Web-{317102E9-1B81-4CCD-BC24-48A2D498987C}" dt="2020-10-19T04:36:56.265" v="638"/>
          <ac:spMkLst>
            <pc:docMk/>
            <pc:sldMk cId="731056315" sldId="261"/>
            <ac:spMk id="10" creationId="{28CA07B2-0819-4B62-9425-7A52BBDD7070}"/>
          </ac:spMkLst>
        </pc:spChg>
        <pc:grpChg chg="add">
          <ac:chgData name="CINDY MAHARANI ARIESTA" userId="S::cindy.535180005@stu.untar.ac.id::0fb6cc8d-7421-43bc-addd-9918a46a5ab6" providerId="AD" clId="Web-{317102E9-1B81-4CCD-BC24-48A2D498987C}" dt="2020-10-19T04:36:56.265" v="638"/>
          <ac:grpSpMkLst>
            <pc:docMk/>
            <pc:sldMk cId="731056315" sldId="261"/>
            <ac:grpSpMk id="12" creationId="{DA02BEE4-A5D4-40AF-882D-49D34B086FFF}"/>
          </ac:grpSpMkLst>
        </pc:grpChg>
      </pc:sldChg>
      <pc:sldChg chg="addSp delSp modSp new mod setBg">
        <pc:chgData name="CINDY MAHARANI ARIESTA" userId="S::cindy.535180005@stu.untar.ac.id::0fb6cc8d-7421-43bc-addd-9918a46a5ab6" providerId="AD" clId="Web-{317102E9-1B81-4CCD-BC24-48A2D498987C}" dt="2020-10-19T04:37:22.593" v="645"/>
        <pc:sldMkLst>
          <pc:docMk/>
          <pc:sldMk cId="2313451548" sldId="262"/>
        </pc:sldMkLst>
        <pc:spChg chg="mod">
          <ac:chgData name="CINDY MAHARANI ARIESTA" userId="S::cindy.535180005@stu.untar.ac.id::0fb6cc8d-7421-43bc-addd-9918a46a5ab6" providerId="AD" clId="Web-{317102E9-1B81-4CCD-BC24-48A2D498987C}" dt="2020-10-19T04:37:22.593" v="645"/>
          <ac:spMkLst>
            <pc:docMk/>
            <pc:sldMk cId="2313451548" sldId="262"/>
            <ac:spMk id="2" creationId="{C63BC1D0-A7E6-40CE-A444-F1264A43DFB8}"/>
          </ac:spMkLst>
        </pc:spChg>
        <pc:spChg chg="add del mod">
          <ac:chgData name="CINDY MAHARANI ARIESTA" userId="S::cindy.535180005@stu.untar.ac.id::0fb6cc8d-7421-43bc-addd-9918a46a5ab6" providerId="AD" clId="Web-{317102E9-1B81-4CCD-BC24-48A2D498987C}" dt="2020-10-19T04:37:22.593" v="645"/>
          <ac:spMkLst>
            <pc:docMk/>
            <pc:sldMk cId="2313451548" sldId="262"/>
            <ac:spMk id="3" creationId="{8DF33800-25B1-4FC8-93FE-020E62953EB8}"/>
          </ac:spMkLst>
        </pc:spChg>
        <pc:spChg chg="add">
          <ac:chgData name="CINDY MAHARANI ARIESTA" userId="S::cindy.535180005@stu.untar.ac.id::0fb6cc8d-7421-43bc-addd-9918a46a5ab6" providerId="AD" clId="Web-{317102E9-1B81-4CCD-BC24-48A2D498987C}" dt="2020-10-19T04:37:22.593" v="645"/>
          <ac:spMkLst>
            <pc:docMk/>
            <pc:sldMk cId="2313451548" sldId="262"/>
            <ac:spMk id="9" creationId="{53B021B3-DE93-4AB7-8A18-CF5F1CED88B8}"/>
          </ac:spMkLst>
        </pc:spChg>
        <pc:spChg chg="add">
          <ac:chgData name="CINDY MAHARANI ARIESTA" userId="S::cindy.535180005@stu.untar.ac.id::0fb6cc8d-7421-43bc-addd-9918a46a5ab6" providerId="AD" clId="Web-{317102E9-1B81-4CCD-BC24-48A2D498987C}" dt="2020-10-19T04:37:22.593" v="645"/>
          <ac:spMkLst>
            <pc:docMk/>
            <pc:sldMk cId="2313451548" sldId="262"/>
            <ac:spMk id="11" creationId="{52D502E5-F6B4-4D58-B4AE-FC466FF15EE8}"/>
          </ac:spMkLst>
        </pc:spChg>
        <pc:spChg chg="add">
          <ac:chgData name="CINDY MAHARANI ARIESTA" userId="S::cindy.535180005@stu.untar.ac.id::0fb6cc8d-7421-43bc-addd-9918a46a5ab6" providerId="AD" clId="Web-{317102E9-1B81-4CCD-BC24-48A2D498987C}" dt="2020-10-19T04:37:22.593" v="645"/>
          <ac:spMkLst>
            <pc:docMk/>
            <pc:sldMk cId="2313451548" sldId="262"/>
            <ac:spMk id="13" creationId="{9DECDBF4-02B6-4BB4-B65B-B8107AD6A9E8}"/>
          </ac:spMkLst>
        </pc:spChg>
        <pc:graphicFrameChg chg="add del">
          <ac:chgData name="CINDY MAHARANI ARIESTA" userId="S::cindy.535180005@stu.untar.ac.id::0fb6cc8d-7421-43bc-addd-9918a46a5ab6" providerId="AD" clId="Web-{317102E9-1B81-4CCD-BC24-48A2D498987C}" dt="2020-10-19T04:37:10.906" v="640"/>
          <ac:graphicFrameMkLst>
            <pc:docMk/>
            <pc:sldMk cId="2313451548" sldId="262"/>
            <ac:graphicFrameMk id="5" creationId="{EAD98D93-E8AC-40E0-A2C8-B0C72A6DB299}"/>
          </ac:graphicFrameMkLst>
        </pc:graphicFrameChg>
        <pc:graphicFrameChg chg="add del">
          <ac:chgData name="CINDY MAHARANI ARIESTA" userId="S::cindy.535180005@stu.untar.ac.id::0fb6cc8d-7421-43bc-addd-9918a46a5ab6" providerId="AD" clId="Web-{317102E9-1B81-4CCD-BC24-48A2D498987C}" dt="2020-10-19T04:37:13.937" v="642"/>
          <ac:graphicFrameMkLst>
            <pc:docMk/>
            <pc:sldMk cId="2313451548" sldId="262"/>
            <ac:graphicFrameMk id="6" creationId="{AFEF245F-F5EC-4D15-B989-7C83B8A3CA5E}"/>
          </ac:graphicFrameMkLst>
        </pc:graphicFrameChg>
        <pc:graphicFrameChg chg="add del">
          <ac:chgData name="CINDY MAHARANI ARIESTA" userId="S::cindy.535180005@stu.untar.ac.id::0fb6cc8d-7421-43bc-addd-9918a46a5ab6" providerId="AD" clId="Web-{317102E9-1B81-4CCD-BC24-48A2D498987C}" dt="2020-10-19T04:37:22.515" v="644"/>
          <ac:graphicFrameMkLst>
            <pc:docMk/>
            <pc:sldMk cId="2313451548" sldId="262"/>
            <ac:graphicFrameMk id="7" creationId="{EAD98D93-E8AC-40E0-A2C8-B0C72A6DB299}"/>
          </ac:graphicFrameMkLst>
        </pc:graphicFrameChg>
        <pc:graphicFrameChg chg="add">
          <ac:chgData name="CINDY MAHARANI ARIESTA" userId="S::cindy.535180005@stu.untar.ac.id::0fb6cc8d-7421-43bc-addd-9918a46a5ab6" providerId="AD" clId="Web-{317102E9-1B81-4CCD-BC24-48A2D498987C}" dt="2020-10-19T04:37:22.593" v="645"/>
          <ac:graphicFrameMkLst>
            <pc:docMk/>
            <pc:sldMk cId="2313451548" sldId="262"/>
            <ac:graphicFrameMk id="8" creationId="{3A77B1DE-A57D-441E-B52B-C57DEFAC010E}"/>
          </ac:graphicFrameMkLst>
        </pc:graphicFrameChg>
      </pc:sldChg>
    </pc:docChg>
  </pc:docChgLst>
  <pc:docChgLst>
    <pc:chgData name="IKA CHANDRIYANI" userId="S::ika.535180034@stu.untar.ac.id::39d1e48f-3c3e-48a8-8232-c514cfa64e6d" providerId="AD" clId="Web-{71DD5EE2-4931-4238-95CD-1645FD845B8A}"/>
    <pc:docChg chg="modSld modMainMaster">
      <pc:chgData name="IKA CHANDRIYANI" userId="S::ika.535180034@stu.untar.ac.id::39d1e48f-3c3e-48a8-8232-c514cfa64e6d" providerId="AD" clId="Web-{71DD5EE2-4931-4238-95CD-1645FD845B8A}" dt="2020-10-19T05:57:51.074" v="283" actId="20577"/>
      <pc:docMkLst>
        <pc:docMk/>
      </pc:docMkLst>
      <pc:sldChg chg="addSp delSp modSp mod setClrOvrMap">
        <pc:chgData name="IKA CHANDRIYANI" userId="S::ika.535180034@stu.untar.ac.id::39d1e48f-3c3e-48a8-8232-c514cfa64e6d" providerId="AD" clId="Web-{71DD5EE2-4931-4238-95CD-1645FD845B8A}" dt="2020-10-19T05:42:39.713" v="80"/>
        <pc:sldMkLst>
          <pc:docMk/>
          <pc:sldMk cId="109857222" sldId="256"/>
        </pc:sldMkLst>
        <pc:spChg chg="mod">
          <ac:chgData name="IKA CHANDRIYANI" userId="S::ika.535180034@stu.untar.ac.id::39d1e48f-3c3e-48a8-8232-c514cfa64e6d" providerId="AD" clId="Web-{71DD5EE2-4931-4238-95CD-1645FD845B8A}" dt="2020-10-19T05:39:19.885" v="38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IKA CHANDRIYANI" userId="S::ika.535180034@stu.untar.ac.id::39d1e48f-3c3e-48a8-8232-c514cfa64e6d" providerId="AD" clId="Web-{71DD5EE2-4931-4238-95CD-1645FD845B8A}" dt="2020-10-19T05:38:56.963" v="29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IKA CHANDRIYANI" userId="S::ika.535180034@stu.untar.ac.id::39d1e48f-3c3e-48a8-8232-c514cfa64e6d" providerId="AD" clId="Web-{71DD5EE2-4931-4238-95CD-1645FD845B8A}" dt="2020-10-19T05:37:46.104" v="7"/>
          <ac:spMkLst>
            <pc:docMk/>
            <pc:sldMk cId="109857222" sldId="256"/>
            <ac:spMk id="13" creationId="{3CD9DF72-87A3-404E-A828-84CBF11A8303}"/>
          </ac:spMkLst>
        </pc:spChg>
        <pc:spChg chg="add">
          <ac:chgData name="IKA CHANDRIYANI" userId="S::ika.535180034@stu.untar.ac.id::39d1e48f-3c3e-48a8-8232-c514cfa64e6d" providerId="AD" clId="Web-{71DD5EE2-4931-4238-95CD-1645FD845B8A}" dt="2020-10-19T05:37:46.104" v="7"/>
          <ac:spMkLst>
            <pc:docMk/>
            <pc:sldMk cId="109857222" sldId="256"/>
            <ac:spMk id="17" creationId="{3CD9DF72-87A3-404E-A828-84CBF11A8303}"/>
          </ac:spMkLst>
        </pc:spChg>
        <pc:spChg chg="add del">
          <ac:chgData name="IKA CHANDRIYANI" userId="S::ika.535180034@stu.untar.ac.id::39d1e48f-3c3e-48a8-8232-c514cfa64e6d" providerId="AD" clId="Web-{71DD5EE2-4931-4238-95CD-1645FD845B8A}" dt="2020-10-19T05:37:46.093" v="6"/>
          <ac:spMkLst>
            <pc:docMk/>
            <pc:sldMk cId="109857222" sldId="256"/>
            <ac:spMk id="19" creationId="{0671A8AE-40A1-4631-A6B8-581AFF065482}"/>
          </ac:spMkLst>
        </pc:spChg>
        <pc:spChg chg="add del">
          <ac:chgData name="IKA CHANDRIYANI" userId="S::ika.535180034@stu.untar.ac.id::39d1e48f-3c3e-48a8-8232-c514cfa64e6d" providerId="AD" clId="Web-{71DD5EE2-4931-4238-95CD-1645FD845B8A}" dt="2020-10-19T05:37:46.093" v="6"/>
          <ac:spMkLst>
            <pc:docMk/>
            <pc:sldMk cId="109857222" sldId="256"/>
            <ac:spMk id="21" creationId="{AB58EF07-17C2-48CF-ABB0-EEF1F17CB8F0}"/>
          </ac:spMkLst>
        </pc:spChg>
        <pc:spChg chg="add del">
          <ac:chgData name="IKA CHANDRIYANI" userId="S::ika.535180034@stu.untar.ac.id::39d1e48f-3c3e-48a8-8232-c514cfa64e6d" providerId="AD" clId="Web-{71DD5EE2-4931-4238-95CD-1645FD845B8A}" dt="2020-10-19T05:37:46.093" v="6"/>
          <ac:spMkLst>
            <pc:docMk/>
            <pc:sldMk cId="109857222" sldId="256"/>
            <ac:spMk id="23" creationId="{AF2F604E-43BE-4DC3-B983-E071523364F8}"/>
          </ac:spMkLst>
        </pc:spChg>
        <pc:spChg chg="add del">
          <ac:chgData name="IKA CHANDRIYANI" userId="S::ika.535180034@stu.untar.ac.id::39d1e48f-3c3e-48a8-8232-c514cfa64e6d" providerId="AD" clId="Web-{71DD5EE2-4931-4238-95CD-1645FD845B8A}" dt="2020-10-19T05:37:46.093" v="6"/>
          <ac:spMkLst>
            <pc:docMk/>
            <pc:sldMk cId="109857222" sldId="256"/>
            <ac:spMk id="25" creationId="{08C9B587-E65E-4B52-B37C-ABEBB6E87928}"/>
          </ac:spMkLst>
        </pc:spChg>
        <pc:picChg chg="mod">
          <ac:chgData name="IKA CHANDRIYANI" userId="S::ika.535180034@stu.untar.ac.id::39d1e48f-3c3e-48a8-8232-c514cfa64e6d" providerId="AD" clId="Web-{71DD5EE2-4931-4238-95CD-1645FD845B8A}" dt="2020-10-19T05:38:31.526" v="23" actId="1076"/>
          <ac:picMkLst>
            <pc:docMk/>
            <pc:sldMk cId="109857222" sldId="256"/>
            <ac:picMk id="5" creationId="{C98E0E2A-9BA9-40E3-8651-74F538C3FC5E}"/>
          </ac:picMkLst>
        </pc:picChg>
        <pc:cxnChg chg="add del">
          <ac:chgData name="IKA CHANDRIYANI" userId="S::ika.535180034@stu.untar.ac.id::39d1e48f-3c3e-48a8-8232-c514cfa64e6d" providerId="AD" clId="Web-{71DD5EE2-4931-4238-95CD-1645FD845B8A}" dt="2020-10-19T05:37:46.104" v="7"/>
          <ac:cxnSpMkLst>
            <pc:docMk/>
            <pc:sldMk cId="109857222" sldId="256"/>
            <ac:cxnSpMk id="14" creationId="{20E3A342-4D61-4E3F-AF90-1AB42AEB96CC}"/>
          </ac:cxnSpMkLst>
        </pc:cxnChg>
        <pc:cxnChg chg="add">
          <ac:chgData name="IKA CHANDRIYANI" userId="S::ika.535180034@stu.untar.ac.id::39d1e48f-3c3e-48a8-8232-c514cfa64e6d" providerId="AD" clId="Web-{71DD5EE2-4931-4238-95CD-1645FD845B8A}" dt="2020-10-19T05:37:46.104" v="7"/>
          <ac:cxnSpMkLst>
            <pc:docMk/>
            <pc:sldMk cId="109857222" sldId="256"/>
            <ac:cxnSpMk id="22" creationId="{20E3A342-4D61-4E3F-AF90-1AB42AEB96CC}"/>
          </ac:cxnSpMkLst>
        </pc:cxnChg>
      </pc:sldChg>
      <pc:sldChg chg="addSp delSp modSp mod">
        <pc:chgData name="IKA CHANDRIYANI" userId="S::ika.535180034@stu.untar.ac.id::39d1e48f-3c3e-48a8-8232-c514cfa64e6d" providerId="AD" clId="Web-{71DD5EE2-4931-4238-95CD-1645FD845B8A}" dt="2020-10-19T05:42:39.713" v="80"/>
        <pc:sldMkLst>
          <pc:docMk/>
          <pc:sldMk cId="3237607998" sldId="257"/>
        </pc:sldMkLst>
        <pc:spChg chg="mod">
          <ac:chgData name="IKA CHANDRIYANI" userId="S::ika.535180034@stu.untar.ac.id::39d1e48f-3c3e-48a8-8232-c514cfa64e6d" providerId="AD" clId="Web-{71DD5EE2-4931-4238-95CD-1645FD845B8A}" dt="2020-10-19T05:41:29.651" v="60" actId="20577"/>
          <ac:spMkLst>
            <pc:docMk/>
            <pc:sldMk cId="3237607998" sldId="257"/>
            <ac:spMk id="2" creationId="{176D0B9C-E1D2-4E29-88BD-288CB218B260}"/>
          </ac:spMkLst>
        </pc:spChg>
        <pc:spChg chg="mod">
          <ac:chgData name="IKA CHANDRIYANI" userId="S::ika.535180034@stu.untar.ac.id::39d1e48f-3c3e-48a8-8232-c514cfa64e6d" providerId="AD" clId="Web-{71DD5EE2-4931-4238-95CD-1645FD845B8A}" dt="2020-10-19T05:42:38.214" v="78" actId="20577"/>
          <ac:spMkLst>
            <pc:docMk/>
            <pc:sldMk cId="3237607998" sldId="257"/>
            <ac:spMk id="3" creationId="{8C9D92DC-1184-4A7E-A0FE-6BB78DB59E91}"/>
          </ac:spMkLst>
        </pc:spChg>
        <pc:spChg chg="add del">
          <ac:chgData name="IKA CHANDRIYANI" userId="S::ika.535180034@stu.untar.ac.id::39d1e48f-3c3e-48a8-8232-c514cfa64e6d" providerId="AD" clId="Web-{71DD5EE2-4931-4238-95CD-1645FD845B8A}" dt="2020-10-19T05:39:46.182" v="43"/>
          <ac:spMkLst>
            <pc:docMk/>
            <pc:sldMk cId="3237607998" sldId="257"/>
            <ac:spMk id="5" creationId="{907EF6B7-1338-4443-8C46-6A318D952DFD}"/>
          </ac:spMkLst>
        </pc:spChg>
        <pc:spChg chg="add del">
          <ac:chgData name="IKA CHANDRIYANI" userId="S::ika.535180034@stu.untar.ac.id::39d1e48f-3c3e-48a8-8232-c514cfa64e6d" providerId="AD" clId="Web-{71DD5EE2-4931-4238-95CD-1645FD845B8A}" dt="2020-10-19T05:39:46.182" v="43"/>
          <ac:spMkLst>
            <pc:docMk/>
            <pc:sldMk cId="3237607998" sldId="257"/>
            <ac:spMk id="6" creationId="{DAAE4CDD-124C-4DCF-9584-B6033B545DD5}"/>
          </ac:spMkLst>
        </pc:spChg>
        <pc:spChg chg="add del">
          <ac:chgData name="IKA CHANDRIYANI" userId="S::ika.535180034@stu.untar.ac.id::39d1e48f-3c3e-48a8-8232-c514cfa64e6d" providerId="AD" clId="Web-{71DD5EE2-4931-4238-95CD-1645FD845B8A}" dt="2020-10-19T05:39:46.182" v="43"/>
          <ac:spMkLst>
            <pc:docMk/>
            <pc:sldMk cId="3237607998" sldId="257"/>
            <ac:spMk id="7" creationId="{081E4A58-353D-44AE-B2FC-2A74E2E400F7}"/>
          </ac:spMkLst>
        </pc:spChg>
        <pc:spChg chg="add del">
          <ac:chgData name="IKA CHANDRIYANI" userId="S::ika.535180034@stu.untar.ac.id::39d1e48f-3c3e-48a8-8232-c514cfa64e6d" providerId="AD" clId="Web-{71DD5EE2-4931-4238-95CD-1645FD845B8A}" dt="2020-10-19T05:39:36.619" v="40"/>
          <ac:spMkLst>
            <pc:docMk/>
            <pc:sldMk cId="3237607998" sldId="257"/>
            <ac:spMk id="9" creationId="{081EA652-8C6A-4E69-BEB9-170809474553}"/>
          </ac:spMkLst>
        </pc:spChg>
        <pc:spChg chg="add del">
          <ac:chgData name="IKA CHANDRIYANI" userId="S::ika.535180034@stu.untar.ac.id::39d1e48f-3c3e-48a8-8232-c514cfa64e6d" providerId="AD" clId="Web-{71DD5EE2-4931-4238-95CD-1645FD845B8A}" dt="2020-10-19T05:39:46.166" v="42"/>
          <ac:spMkLst>
            <pc:docMk/>
            <pc:sldMk cId="3237607998" sldId="257"/>
            <ac:spMk id="11" creationId="{18873D23-2DCF-4B31-A009-95721C06E8E1}"/>
          </ac:spMkLst>
        </pc:spChg>
        <pc:spChg chg="add del">
          <ac:chgData name="IKA CHANDRIYANI" userId="S::ika.535180034@stu.untar.ac.id::39d1e48f-3c3e-48a8-8232-c514cfa64e6d" providerId="AD" clId="Web-{71DD5EE2-4931-4238-95CD-1645FD845B8A}" dt="2020-10-19T05:39:46.166" v="42"/>
          <ac:spMkLst>
            <pc:docMk/>
            <pc:sldMk cId="3237607998" sldId="257"/>
            <ac:spMk id="13" creationId="{C13EF075-D4EF-4929-ADBC-91B27DA19955}"/>
          </ac:spMkLst>
        </pc:spChg>
        <pc:spChg chg="add del">
          <ac:chgData name="IKA CHANDRIYANI" userId="S::ika.535180034@stu.untar.ac.id::39d1e48f-3c3e-48a8-8232-c514cfa64e6d" providerId="AD" clId="Web-{71DD5EE2-4931-4238-95CD-1645FD845B8A}" dt="2020-10-19T05:39:36.619" v="40"/>
          <ac:spMkLst>
            <pc:docMk/>
            <pc:sldMk cId="3237607998" sldId="257"/>
            <ac:spMk id="14" creationId="{5298780A-33B9-4EA2-8F67-DE68AD62841B}"/>
          </ac:spMkLst>
        </pc:spChg>
        <pc:spChg chg="add del">
          <ac:chgData name="IKA CHANDRIYANI" userId="S::ika.535180034@stu.untar.ac.id::39d1e48f-3c3e-48a8-8232-c514cfa64e6d" providerId="AD" clId="Web-{71DD5EE2-4931-4238-95CD-1645FD845B8A}" dt="2020-10-19T05:39:36.619" v="40"/>
          <ac:spMkLst>
            <pc:docMk/>
            <pc:sldMk cId="3237607998" sldId="257"/>
            <ac:spMk id="16" creationId="{7F488E8B-4E1E-4402-8935-D4E6C02615C7}"/>
          </ac:spMkLst>
        </pc:spChg>
        <pc:spChg chg="add del">
          <ac:chgData name="IKA CHANDRIYANI" userId="S::ika.535180034@stu.untar.ac.id::39d1e48f-3c3e-48a8-8232-c514cfa64e6d" providerId="AD" clId="Web-{71DD5EE2-4931-4238-95CD-1645FD845B8A}" dt="2020-10-19T05:40:53.557" v="51"/>
          <ac:spMkLst>
            <pc:docMk/>
            <pc:sldMk cId="3237607998" sldId="257"/>
            <ac:spMk id="17" creationId="{907EF6B7-1338-4443-8C46-6A318D952DFD}"/>
          </ac:spMkLst>
        </pc:spChg>
        <pc:spChg chg="add del">
          <ac:chgData name="IKA CHANDRIYANI" userId="S::ika.535180034@stu.untar.ac.id::39d1e48f-3c3e-48a8-8232-c514cfa64e6d" providerId="AD" clId="Web-{71DD5EE2-4931-4238-95CD-1645FD845B8A}" dt="2020-10-19T05:40:53.557" v="51"/>
          <ac:spMkLst>
            <pc:docMk/>
            <pc:sldMk cId="3237607998" sldId="257"/>
            <ac:spMk id="19" creationId="{DAAE4CDD-124C-4DCF-9584-B6033B545DD5}"/>
          </ac:spMkLst>
        </pc:spChg>
        <pc:spChg chg="add del">
          <ac:chgData name="IKA CHANDRIYANI" userId="S::ika.535180034@stu.untar.ac.id::39d1e48f-3c3e-48a8-8232-c514cfa64e6d" providerId="AD" clId="Web-{71DD5EE2-4931-4238-95CD-1645FD845B8A}" dt="2020-10-19T05:40:53.557" v="51"/>
          <ac:spMkLst>
            <pc:docMk/>
            <pc:sldMk cId="3237607998" sldId="257"/>
            <ac:spMk id="20" creationId="{081E4A58-353D-44AE-B2FC-2A74E2E400F7}"/>
          </ac:spMkLst>
        </pc:spChg>
        <pc:spChg chg="add del">
          <ac:chgData name="IKA CHANDRIYANI" userId="S::ika.535180034@stu.untar.ac.id::39d1e48f-3c3e-48a8-8232-c514cfa64e6d" providerId="AD" clId="Web-{71DD5EE2-4931-4238-95CD-1645FD845B8A}" dt="2020-10-19T05:40:46.151" v="48"/>
          <ac:spMkLst>
            <pc:docMk/>
            <pc:sldMk cId="3237607998" sldId="257"/>
            <ac:spMk id="22" creationId="{4351DFE5-F63D-4BE0-BDA9-E3EB88F01AA5}"/>
          </ac:spMkLst>
        </pc:spChg>
        <pc:spChg chg="add del">
          <ac:chgData name="IKA CHANDRIYANI" userId="S::ika.535180034@stu.untar.ac.id::39d1e48f-3c3e-48a8-8232-c514cfa64e6d" providerId="AD" clId="Web-{71DD5EE2-4931-4238-95CD-1645FD845B8A}" dt="2020-10-19T05:40:53.526" v="50"/>
          <ac:spMkLst>
            <pc:docMk/>
            <pc:sldMk cId="3237607998" sldId="257"/>
            <ac:spMk id="24" creationId="{3AD318CC-E2A8-4E27-9548-A047A78999B1}"/>
          </ac:spMkLst>
        </pc:spChg>
        <pc:spChg chg="add del">
          <ac:chgData name="IKA CHANDRIYANI" userId="S::ika.535180034@stu.untar.ac.id::39d1e48f-3c3e-48a8-8232-c514cfa64e6d" providerId="AD" clId="Web-{71DD5EE2-4931-4238-95CD-1645FD845B8A}" dt="2020-10-19T05:40:37.838" v="46"/>
          <ac:spMkLst>
            <pc:docMk/>
            <pc:sldMk cId="3237607998" sldId="257"/>
            <ac:spMk id="25" creationId="{33CD251C-A887-4D2F-925B-FC097198538B}"/>
          </ac:spMkLst>
        </pc:spChg>
        <pc:spChg chg="add">
          <ac:chgData name="IKA CHANDRIYANI" userId="S::ika.535180034@stu.untar.ac.id::39d1e48f-3c3e-48a8-8232-c514cfa64e6d" providerId="AD" clId="Web-{71DD5EE2-4931-4238-95CD-1645FD845B8A}" dt="2020-10-19T05:40:53.557" v="51"/>
          <ac:spMkLst>
            <pc:docMk/>
            <pc:sldMk cId="3237607998" sldId="257"/>
            <ac:spMk id="28" creationId="{E92FEB64-6EEA-4759-B4A4-BD2C1E660BA8}"/>
          </ac:spMkLst>
        </pc:spChg>
        <pc:spChg chg="add">
          <ac:chgData name="IKA CHANDRIYANI" userId="S::ika.535180034@stu.untar.ac.id::39d1e48f-3c3e-48a8-8232-c514cfa64e6d" providerId="AD" clId="Web-{71DD5EE2-4931-4238-95CD-1645FD845B8A}" dt="2020-10-19T05:40:53.557" v="51"/>
          <ac:spMkLst>
            <pc:docMk/>
            <pc:sldMk cId="3237607998" sldId="257"/>
            <ac:spMk id="29" creationId="{14847E93-7DC1-4D4B-8829-B19AA7137C50}"/>
          </ac:spMkLst>
        </pc:spChg>
        <pc:spChg chg="add del">
          <ac:chgData name="IKA CHANDRIYANI" userId="S::ika.535180034@stu.untar.ac.id::39d1e48f-3c3e-48a8-8232-c514cfa64e6d" providerId="AD" clId="Web-{71DD5EE2-4931-4238-95CD-1645FD845B8A}" dt="2020-10-19T05:40:53.526" v="50"/>
          <ac:spMkLst>
            <pc:docMk/>
            <pc:sldMk cId="3237607998" sldId="257"/>
            <ac:spMk id="30" creationId="{2C1BBA94-3F40-40AA-8BB9-E69E25E537C1}"/>
          </ac:spMkLst>
        </pc:spChg>
        <pc:spChg chg="add del">
          <ac:chgData name="IKA CHANDRIYANI" userId="S::ika.535180034@stu.untar.ac.id::39d1e48f-3c3e-48a8-8232-c514cfa64e6d" providerId="AD" clId="Web-{71DD5EE2-4931-4238-95CD-1645FD845B8A}" dt="2020-10-19T05:40:37.838" v="46"/>
          <ac:spMkLst>
            <pc:docMk/>
            <pc:sldMk cId="3237607998" sldId="257"/>
            <ac:spMk id="31" creationId="{662A3FAA-D056-4098-8115-EA61EAF068CF}"/>
          </ac:spMkLst>
        </pc:spChg>
        <pc:spChg chg="add">
          <ac:chgData name="IKA CHANDRIYANI" userId="S::ika.535180034@stu.untar.ac.id::39d1e48f-3c3e-48a8-8232-c514cfa64e6d" providerId="AD" clId="Web-{71DD5EE2-4931-4238-95CD-1645FD845B8A}" dt="2020-10-19T05:40:53.557" v="51"/>
          <ac:spMkLst>
            <pc:docMk/>
            <pc:sldMk cId="3237607998" sldId="257"/>
            <ac:spMk id="32" creationId="{B10BB131-AC8E-4A8E-A5D1-36260F720C3B}"/>
          </ac:spMkLst>
        </pc:spChg>
        <pc:spChg chg="add">
          <ac:chgData name="IKA CHANDRIYANI" userId="S::ika.535180034@stu.untar.ac.id::39d1e48f-3c3e-48a8-8232-c514cfa64e6d" providerId="AD" clId="Web-{71DD5EE2-4931-4238-95CD-1645FD845B8A}" dt="2020-10-19T05:40:53.557" v="51"/>
          <ac:spMkLst>
            <pc:docMk/>
            <pc:sldMk cId="3237607998" sldId="257"/>
            <ac:spMk id="33" creationId="{9F835A99-04AC-494A-A572-AFE8413CC938}"/>
          </ac:spMkLst>
        </pc:spChg>
        <pc:spChg chg="add">
          <ac:chgData name="IKA CHANDRIYANI" userId="S::ika.535180034@stu.untar.ac.id::39d1e48f-3c3e-48a8-8232-c514cfa64e6d" providerId="AD" clId="Web-{71DD5EE2-4931-4238-95CD-1645FD845B8A}" dt="2020-10-19T05:40:53.557" v="51"/>
          <ac:spMkLst>
            <pc:docMk/>
            <pc:sldMk cId="3237607998" sldId="257"/>
            <ac:spMk id="34" creationId="{5566D6E1-03A1-4D73-A4E0-35D74D568A04}"/>
          </ac:spMkLst>
        </pc:spChg>
        <pc:spChg chg="add">
          <ac:chgData name="IKA CHANDRIYANI" userId="S::ika.535180034@stu.untar.ac.id::39d1e48f-3c3e-48a8-8232-c514cfa64e6d" providerId="AD" clId="Web-{71DD5EE2-4931-4238-95CD-1645FD845B8A}" dt="2020-10-19T05:40:53.557" v="51"/>
          <ac:spMkLst>
            <pc:docMk/>
            <pc:sldMk cId="3237607998" sldId="257"/>
            <ac:spMk id="35" creationId="{7B786209-1B0B-4CA9-9BDD-F7327066A84D}"/>
          </ac:spMkLst>
        </pc:spChg>
        <pc:spChg chg="add">
          <ac:chgData name="IKA CHANDRIYANI" userId="S::ika.535180034@stu.untar.ac.id::39d1e48f-3c3e-48a8-8232-c514cfa64e6d" providerId="AD" clId="Web-{71DD5EE2-4931-4238-95CD-1645FD845B8A}" dt="2020-10-19T05:40:53.557" v="51"/>
          <ac:spMkLst>
            <pc:docMk/>
            <pc:sldMk cId="3237607998" sldId="257"/>
            <ac:spMk id="37" creationId="{2D2964BB-484D-45AE-AD66-D407D0629652}"/>
          </ac:spMkLst>
        </pc:spChg>
        <pc:spChg chg="add">
          <ac:chgData name="IKA CHANDRIYANI" userId="S::ika.535180034@stu.untar.ac.id::39d1e48f-3c3e-48a8-8232-c514cfa64e6d" providerId="AD" clId="Web-{71DD5EE2-4931-4238-95CD-1645FD845B8A}" dt="2020-10-19T05:40:53.557" v="51"/>
          <ac:spMkLst>
            <pc:docMk/>
            <pc:sldMk cId="3237607998" sldId="257"/>
            <ac:spMk id="39" creationId="{6691AC69-A76E-4DAB-B565-468B6B87ACF3}"/>
          </ac:spMkLst>
        </pc:spChg>
        <pc:grpChg chg="add del">
          <ac:chgData name="IKA CHANDRIYANI" userId="S::ika.535180034@stu.untar.ac.id::39d1e48f-3c3e-48a8-8232-c514cfa64e6d" providerId="AD" clId="Web-{71DD5EE2-4931-4238-95CD-1645FD845B8A}" dt="2020-10-19T05:39:46.166" v="42"/>
          <ac:grpSpMkLst>
            <pc:docMk/>
            <pc:sldMk cId="3237607998" sldId="257"/>
            <ac:grpSpMk id="15" creationId="{DAA26DFA-AAB2-4973-9C17-16D587C7B198}"/>
          </ac:grpSpMkLst>
        </pc:grpChg>
        <pc:grpChg chg="add del">
          <ac:chgData name="IKA CHANDRIYANI" userId="S::ika.535180034@stu.untar.ac.id::39d1e48f-3c3e-48a8-8232-c514cfa64e6d" providerId="AD" clId="Web-{71DD5EE2-4931-4238-95CD-1645FD845B8A}" dt="2020-10-19T05:40:53.526" v="50"/>
          <ac:grpSpMkLst>
            <pc:docMk/>
            <pc:sldMk cId="3237607998" sldId="257"/>
            <ac:grpSpMk id="26" creationId="{B14B560F-9DD7-4302-A60B-EBD3EF59B073}"/>
          </ac:grpSpMkLst>
        </pc:grpChg>
        <pc:grpChg chg="add del">
          <ac:chgData name="IKA CHANDRIYANI" userId="S::ika.535180034@stu.untar.ac.id::39d1e48f-3c3e-48a8-8232-c514cfa64e6d" providerId="AD" clId="Web-{71DD5EE2-4931-4238-95CD-1645FD845B8A}" dt="2020-10-19T05:40:37.838" v="46"/>
          <ac:grpSpMkLst>
            <pc:docMk/>
            <pc:sldMk cId="3237607998" sldId="257"/>
            <ac:grpSpMk id="27" creationId="{2C3846A5-A498-4C9E-B4DC-13532657D717}"/>
          </ac:grpSpMkLst>
        </pc:grpChg>
        <pc:picChg chg="add del">
          <ac:chgData name="IKA CHANDRIYANI" userId="S::ika.535180034@stu.untar.ac.id::39d1e48f-3c3e-48a8-8232-c514cfa64e6d" providerId="AD" clId="Web-{71DD5EE2-4931-4238-95CD-1645FD845B8A}" dt="2020-10-19T05:40:46.151" v="48"/>
          <ac:picMkLst>
            <pc:docMk/>
            <pc:sldMk cId="3237607998" sldId="257"/>
            <ac:picMk id="23" creationId="{3AA16612-ACD2-4A16-8F2B-4514FD6BF28F}"/>
          </ac:picMkLst>
        </pc:picChg>
        <pc:cxnChg chg="add del">
          <ac:chgData name="IKA CHANDRIYANI" userId="S::ika.535180034@stu.untar.ac.id::39d1e48f-3c3e-48a8-8232-c514cfa64e6d" providerId="AD" clId="Web-{71DD5EE2-4931-4238-95CD-1645FD845B8A}" dt="2020-10-19T05:39:36.619" v="40"/>
          <ac:cxnSpMkLst>
            <pc:docMk/>
            <pc:sldMk cId="3237607998" sldId="257"/>
            <ac:cxnSpMk id="18" creationId="{23AAC9B5-8015-485C-ACF9-A750390E9A56}"/>
          </ac:cxnSpMkLst>
        </pc:cxnChg>
      </pc:sldChg>
      <pc:sldChg chg="addSp delSp modSp mod setBg">
        <pc:chgData name="IKA CHANDRIYANI" userId="S::ika.535180034@stu.untar.ac.id::39d1e48f-3c3e-48a8-8232-c514cfa64e6d" providerId="AD" clId="Web-{71DD5EE2-4931-4238-95CD-1645FD845B8A}" dt="2020-10-19T05:57:51.074" v="282" actId="20577"/>
        <pc:sldMkLst>
          <pc:docMk/>
          <pc:sldMk cId="1570661540" sldId="258"/>
        </pc:sldMkLst>
        <pc:spChg chg="mod">
          <ac:chgData name="IKA CHANDRIYANI" userId="S::ika.535180034@stu.untar.ac.id::39d1e48f-3c3e-48a8-8232-c514cfa64e6d" providerId="AD" clId="Web-{71DD5EE2-4931-4238-95CD-1645FD845B8A}" dt="2020-10-19T05:57:51.074" v="282" actId="20577"/>
          <ac:spMkLst>
            <pc:docMk/>
            <pc:sldMk cId="1570661540" sldId="258"/>
            <ac:spMk id="2" creationId="{3098ACD3-3111-4781-980F-EC4BBF001A5B}"/>
          </ac:spMkLst>
        </pc:spChg>
        <pc:spChg chg="mod">
          <ac:chgData name="IKA CHANDRIYANI" userId="S::ika.535180034@stu.untar.ac.id::39d1e48f-3c3e-48a8-8232-c514cfa64e6d" providerId="AD" clId="Web-{71DD5EE2-4931-4238-95CD-1645FD845B8A}" dt="2020-10-19T05:45:13.198" v="110" actId="1076"/>
          <ac:spMkLst>
            <pc:docMk/>
            <pc:sldMk cId="1570661540" sldId="258"/>
            <ac:spMk id="3" creationId="{2498CD4F-3046-45FD-AA03-DB63C1E91855}"/>
          </ac:spMkLst>
        </pc:spChg>
        <pc:spChg chg="del">
          <ac:chgData name="IKA CHANDRIYANI" userId="S::ika.535180034@stu.untar.ac.id::39d1e48f-3c3e-48a8-8232-c514cfa64e6d" providerId="AD" clId="Web-{71DD5EE2-4931-4238-95CD-1645FD845B8A}" dt="2020-10-19T05:43:16.495" v="81"/>
          <ac:spMkLst>
            <pc:docMk/>
            <pc:sldMk cId="1570661540" sldId="258"/>
            <ac:spMk id="8" creationId="{C2554CA6-288E-4202-BC52-2E5A8F0C0AED}"/>
          </ac:spMkLst>
        </pc:spChg>
        <pc:spChg chg="del">
          <ac:chgData name="IKA CHANDRIYANI" userId="S::ika.535180034@stu.untar.ac.id::39d1e48f-3c3e-48a8-8232-c514cfa64e6d" providerId="AD" clId="Web-{71DD5EE2-4931-4238-95CD-1645FD845B8A}" dt="2020-10-19T05:43:16.495" v="81"/>
          <ac:spMkLst>
            <pc:docMk/>
            <pc:sldMk cId="1570661540" sldId="258"/>
            <ac:spMk id="10" creationId="{B10BB131-AC8E-4A8E-A5D1-36260F720C3B}"/>
          </ac:spMkLst>
        </pc:spChg>
        <pc:spChg chg="del">
          <ac:chgData name="IKA CHANDRIYANI" userId="S::ika.535180034@stu.untar.ac.id::39d1e48f-3c3e-48a8-8232-c514cfa64e6d" providerId="AD" clId="Web-{71DD5EE2-4931-4238-95CD-1645FD845B8A}" dt="2020-10-19T05:43:16.495" v="81"/>
          <ac:spMkLst>
            <pc:docMk/>
            <pc:sldMk cId="1570661540" sldId="258"/>
            <ac:spMk id="12" creationId="{5B7778FC-632E-4DCA-A7CB-0D7731CCF970}"/>
          </ac:spMkLst>
        </pc:spChg>
        <pc:spChg chg="del">
          <ac:chgData name="IKA CHANDRIYANI" userId="S::ika.535180034@stu.untar.ac.id::39d1e48f-3c3e-48a8-8232-c514cfa64e6d" providerId="AD" clId="Web-{71DD5EE2-4931-4238-95CD-1645FD845B8A}" dt="2020-10-19T05:43:16.495" v="81"/>
          <ac:spMkLst>
            <pc:docMk/>
            <pc:sldMk cId="1570661540" sldId="258"/>
            <ac:spMk id="14" creationId="{FA23A907-97FB-4A8F-880A-DD77401C4296}"/>
          </ac:spMkLst>
        </pc:spChg>
        <pc:spChg chg="add">
          <ac:chgData name="IKA CHANDRIYANI" userId="S::ika.535180034@stu.untar.ac.id::39d1e48f-3c3e-48a8-8232-c514cfa64e6d" providerId="AD" clId="Web-{71DD5EE2-4931-4238-95CD-1645FD845B8A}" dt="2020-10-19T05:43:16.495" v="81"/>
          <ac:spMkLst>
            <pc:docMk/>
            <pc:sldMk cId="1570661540" sldId="258"/>
            <ac:spMk id="19" creationId="{F837543A-6020-4505-A233-C9DB4BF74011}"/>
          </ac:spMkLst>
        </pc:spChg>
        <pc:spChg chg="add">
          <ac:chgData name="IKA CHANDRIYANI" userId="S::ika.535180034@stu.untar.ac.id::39d1e48f-3c3e-48a8-8232-c514cfa64e6d" providerId="AD" clId="Web-{71DD5EE2-4931-4238-95CD-1645FD845B8A}" dt="2020-10-19T05:43:16.495" v="81"/>
          <ac:spMkLst>
            <pc:docMk/>
            <pc:sldMk cId="1570661540" sldId="258"/>
            <ac:spMk id="21" creationId="{35B16301-FB18-48BA-A6DD-C37CAF6F9A18}"/>
          </ac:spMkLst>
        </pc:spChg>
        <pc:spChg chg="add">
          <ac:chgData name="IKA CHANDRIYANI" userId="S::ika.535180034@stu.untar.ac.id::39d1e48f-3c3e-48a8-8232-c514cfa64e6d" providerId="AD" clId="Web-{71DD5EE2-4931-4238-95CD-1645FD845B8A}" dt="2020-10-19T05:43:16.495" v="81"/>
          <ac:spMkLst>
            <pc:docMk/>
            <pc:sldMk cId="1570661540" sldId="258"/>
            <ac:spMk id="23" creationId="{C3C0D90E-074A-4F52-9B11-B52BEF4BCBE5}"/>
          </ac:spMkLst>
        </pc:spChg>
        <pc:spChg chg="add">
          <ac:chgData name="IKA CHANDRIYANI" userId="S::ika.535180034@stu.untar.ac.id::39d1e48f-3c3e-48a8-8232-c514cfa64e6d" providerId="AD" clId="Web-{71DD5EE2-4931-4238-95CD-1645FD845B8A}" dt="2020-10-19T05:43:16.495" v="81"/>
          <ac:spMkLst>
            <pc:docMk/>
            <pc:sldMk cId="1570661540" sldId="258"/>
            <ac:spMk id="25" creationId="{CABBD4C1-E6F8-46F6-8152-A8A97490BF4D}"/>
          </ac:spMkLst>
        </pc:spChg>
        <pc:spChg chg="add">
          <ac:chgData name="IKA CHANDRIYANI" userId="S::ika.535180034@stu.untar.ac.id::39d1e48f-3c3e-48a8-8232-c514cfa64e6d" providerId="AD" clId="Web-{71DD5EE2-4931-4238-95CD-1645FD845B8A}" dt="2020-10-19T05:43:16.495" v="81"/>
          <ac:spMkLst>
            <pc:docMk/>
            <pc:sldMk cId="1570661540" sldId="258"/>
            <ac:spMk id="27" creationId="{83BA5EF5-1FE9-4BF9-83BB-269BCDDF6156}"/>
          </ac:spMkLst>
        </pc:spChg>
        <pc:spChg chg="add">
          <ac:chgData name="IKA CHANDRIYANI" userId="S::ika.535180034@stu.untar.ac.id::39d1e48f-3c3e-48a8-8232-c514cfa64e6d" providerId="AD" clId="Web-{71DD5EE2-4931-4238-95CD-1645FD845B8A}" dt="2020-10-19T05:43:16.495" v="81"/>
          <ac:spMkLst>
            <pc:docMk/>
            <pc:sldMk cId="1570661540" sldId="258"/>
            <ac:spMk id="31" creationId="{88853921-7BC9-4BDE-ACAB-133C683C82D6}"/>
          </ac:spMkLst>
        </pc:spChg>
        <pc:spChg chg="add">
          <ac:chgData name="IKA CHANDRIYANI" userId="S::ika.535180034@stu.untar.ac.id::39d1e48f-3c3e-48a8-8232-c514cfa64e6d" providerId="AD" clId="Web-{71DD5EE2-4931-4238-95CD-1645FD845B8A}" dt="2020-10-19T05:43:16.495" v="81"/>
          <ac:spMkLst>
            <pc:docMk/>
            <pc:sldMk cId="1570661540" sldId="258"/>
            <ac:spMk id="33" creationId="{09192968-3AE7-4470-A61C-97294BB92731}"/>
          </ac:spMkLst>
        </pc:spChg>
        <pc:spChg chg="add">
          <ac:chgData name="IKA CHANDRIYANI" userId="S::ika.535180034@stu.untar.ac.id::39d1e48f-3c3e-48a8-8232-c514cfa64e6d" providerId="AD" clId="Web-{71DD5EE2-4931-4238-95CD-1645FD845B8A}" dt="2020-10-19T05:43:16.495" v="81"/>
          <ac:spMkLst>
            <pc:docMk/>
            <pc:sldMk cId="1570661540" sldId="258"/>
            <ac:spMk id="35" creationId="{3AB72E55-43E4-4356-BFE8-E2102CB0B505}"/>
          </ac:spMkLst>
        </pc:spChg>
        <pc:cxnChg chg="add">
          <ac:chgData name="IKA CHANDRIYANI" userId="S::ika.535180034@stu.untar.ac.id::39d1e48f-3c3e-48a8-8232-c514cfa64e6d" providerId="AD" clId="Web-{71DD5EE2-4931-4238-95CD-1645FD845B8A}" dt="2020-10-19T05:43:16.495" v="81"/>
          <ac:cxnSpMkLst>
            <pc:docMk/>
            <pc:sldMk cId="1570661540" sldId="258"/>
            <ac:cxnSpMk id="29" creationId="{4B3BCACB-5880-460B-9606-8C433A9AF99D}"/>
          </ac:cxnSpMkLst>
        </pc:cxnChg>
      </pc:sldChg>
      <pc:sldChg chg="addSp delSp modSp mod setBg">
        <pc:chgData name="IKA CHANDRIYANI" userId="S::ika.535180034@stu.untar.ac.id::39d1e48f-3c3e-48a8-8232-c514cfa64e6d" providerId="AD" clId="Web-{71DD5EE2-4931-4238-95CD-1645FD845B8A}" dt="2020-10-19T05:54:38.949" v="234" actId="14100"/>
        <pc:sldMkLst>
          <pc:docMk/>
          <pc:sldMk cId="841395117" sldId="259"/>
        </pc:sldMkLst>
        <pc:spChg chg="mod">
          <ac:chgData name="IKA CHANDRIYANI" userId="S::ika.535180034@stu.untar.ac.id::39d1e48f-3c3e-48a8-8232-c514cfa64e6d" providerId="AD" clId="Web-{71DD5EE2-4931-4238-95CD-1645FD845B8A}" dt="2020-10-19T05:51:25.168" v="180" actId="20577"/>
          <ac:spMkLst>
            <pc:docMk/>
            <pc:sldMk cId="841395117" sldId="259"/>
            <ac:spMk id="2" creationId="{3AAAC839-EE5A-4E56-AB75-0C1209945B09}"/>
          </ac:spMkLst>
        </pc:spChg>
        <pc:spChg chg="mod">
          <ac:chgData name="IKA CHANDRIYANI" userId="S::ika.535180034@stu.untar.ac.id::39d1e48f-3c3e-48a8-8232-c514cfa64e6d" providerId="AD" clId="Web-{71DD5EE2-4931-4238-95CD-1645FD845B8A}" dt="2020-10-19T05:54:38.949" v="234" actId="14100"/>
          <ac:spMkLst>
            <pc:docMk/>
            <pc:sldMk cId="841395117" sldId="259"/>
            <ac:spMk id="3" creationId="{F5169085-FAB1-4C77-8BCC-63FF28C626DD}"/>
          </ac:spMkLst>
        </pc:spChg>
        <pc:spChg chg="del">
          <ac:chgData name="IKA CHANDRIYANI" userId="S::ika.535180034@stu.untar.ac.id::39d1e48f-3c3e-48a8-8232-c514cfa64e6d" providerId="AD" clId="Web-{71DD5EE2-4931-4238-95CD-1645FD845B8A}" dt="2020-10-19T05:49:48.699" v="112"/>
          <ac:spMkLst>
            <pc:docMk/>
            <pc:sldMk cId="841395117" sldId="259"/>
            <ac:spMk id="8" creationId="{815925C2-A704-4D47-B1C1-3FCA52512EC1}"/>
          </ac:spMkLst>
        </pc:spChg>
        <pc:spChg chg="del">
          <ac:chgData name="IKA CHANDRIYANI" userId="S::ika.535180034@stu.untar.ac.id::39d1e48f-3c3e-48a8-8232-c514cfa64e6d" providerId="AD" clId="Web-{71DD5EE2-4931-4238-95CD-1645FD845B8A}" dt="2020-10-19T05:49:48.699" v="112"/>
          <ac:spMkLst>
            <pc:docMk/>
            <pc:sldMk cId="841395117" sldId="259"/>
            <ac:spMk id="10" creationId="{01D4315C-C23C-4FD3-98DF-08C29E2292A8}"/>
          </ac:spMkLst>
        </pc:spChg>
        <pc:spChg chg="add">
          <ac:chgData name="IKA CHANDRIYANI" userId="S::ika.535180034@stu.untar.ac.id::39d1e48f-3c3e-48a8-8232-c514cfa64e6d" providerId="AD" clId="Web-{71DD5EE2-4931-4238-95CD-1645FD845B8A}" dt="2020-10-19T05:49:48.699" v="112"/>
          <ac:spMkLst>
            <pc:docMk/>
            <pc:sldMk cId="841395117" sldId="259"/>
            <ac:spMk id="28" creationId="{1709F1D5-B0F1-4714-A239-E5B61C161915}"/>
          </ac:spMkLst>
        </pc:spChg>
        <pc:spChg chg="add">
          <ac:chgData name="IKA CHANDRIYANI" userId="S::ika.535180034@stu.untar.ac.id::39d1e48f-3c3e-48a8-8232-c514cfa64e6d" providerId="AD" clId="Web-{71DD5EE2-4931-4238-95CD-1645FD845B8A}" dt="2020-10-19T05:49:48.699" v="112"/>
          <ac:spMkLst>
            <pc:docMk/>
            <pc:sldMk cId="841395117" sldId="259"/>
            <ac:spMk id="30" creationId="{228FB460-D3FF-4440-A020-05982A09E517}"/>
          </ac:spMkLst>
        </pc:spChg>
        <pc:spChg chg="add">
          <ac:chgData name="IKA CHANDRIYANI" userId="S::ika.535180034@stu.untar.ac.id::39d1e48f-3c3e-48a8-8232-c514cfa64e6d" providerId="AD" clId="Web-{71DD5EE2-4931-4238-95CD-1645FD845B8A}" dt="2020-10-19T05:49:48.699" v="112"/>
          <ac:spMkLst>
            <pc:docMk/>
            <pc:sldMk cId="841395117" sldId="259"/>
            <ac:spMk id="32" creationId="{14847E93-7DC1-4D4B-8829-B19AA7137C50}"/>
          </ac:spMkLst>
        </pc:spChg>
        <pc:spChg chg="add">
          <ac:chgData name="IKA CHANDRIYANI" userId="S::ika.535180034@stu.untar.ac.id::39d1e48f-3c3e-48a8-8232-c514cfa64e6d" providerId="AD" clId="Web-{71DD5EE2-4931-4238-95CD-1645FD845B8A}" dt="2020-10-19T05:49:48.699" v="112"/>
          <ac:spMkLst>
            <pc:docMk/>
            <pc:sldMk cId="841395117" sldId="259"/>
            <ac:spMk id="34" creationId="{5566D6E1-03A1-4D73-A4E0-35D74D568A04}"/>
          </ac:spMkLst>
        </pc:spChg>
        <pc:spChg chg="add">
          <ac:chgData name="IKA CHANDRIYANI" userId="S::ika.535180034@stu.untar.ac.id::39d1e48f-3c3e-48a8-8232-c514cfa64e6d" providerId="AD" clId="Web-{71DD5EE2-4931-4238-95CD-1645FD845B8A}" dt="2020-10-19T05:49:48.699" v="112"/>
          <ac:spMkLst>
            <pc:docMk/>
            <pc:sldMk cId="841395117" sldId="259"/>
            <ac:spMk id="36" creationId="{9F835A99-04AC-494A-A572-AFE8413CC938}"/>
          </ac:spMkLst>
        </pc:spChg>
        <pc:spChg chg="add">
          <ac:chgData name="IKA CHANDRIYANI" userId="S::ika.535180034@stu.untar.ac.id::39d1e48f-3c3e-48a8-8232-c514cfa64e6d" providerId="AD" clId="Web-{71DD5EE2-4931-4238-95CD-1645FD845B8A}" dt="2020-10-19T05:49:48.699" v="112"/>
          <ac:spMkLst>
            <pc:docMk/>
            <pc:sldMk cId="841395117" sldId="259"/>
            <ac:spMk id="38" creationId="{7B786209-1B0B-4CA9-9BDD-F7327066A84D}"/>
          </ac:spMkLst>
        </pc:spChg>
        <pc:spChg chg="add">
          <ac:chgData name="IKA CHANDRIYANI" userId="S::ika.535180034@stu.untar.ac.id::39d1e48f-3c3e-48a8-8232-c514cfa64e6d" providerId="AD" clId="Web-{71DD5EE2-4931-4238-95CD-1645FD845B8A}" dt="2020-10-19T05:49:48.699" v="112"/>
          <ac:spMkLst>
            <pc:docMk/>
            <pc:sldMk cId="841395117" sldId="259"/>
            <ac:spMk id="40" creationId="{2D2964BB-484D-45AE-AD66-D407D0629652}"/>
          </ac:spMkLst>
        </pc:spChg>
        <pc:spChg chg="add">
          <ac:chgData name="IKA CHANDRIYANI" userId="S::ika.535180034@stu.untar.ac.id::39d1e48f-3c3e-48a8-8232-c514cfa64e6d" providerId="AD" clId="Web-{71DD5EE2-4931-4238-95CD-1645FD845B8A}" dt="2020-10-19T05:49:48.699" v="112"/>
          <ac:spMkLst>
            <pc:docMk/>
            <pc:sldMk cId="841395117" sldId="259"/>
            <ac:spMk id="42" creationId="{6691AC69-A76E-4DAB-B565-468B6B87ACF3}"/>
          </ac:spMkLst>
        </pc:spChg>
        <pc:grpChg chg="del">
          <ac:chgData name="IKA CHANDRIYANI" userId="S::ika.535180034@stu.untar.ac.id::39d1e48f-3c3e-48a8-8232-c514cfa64e6d" providerId="AD" clId="Web-{71DD5EE2-4931-4238-95CD-1645FD845B8A}" dt="2020-10-19T05:49:48.699" v="112"/>
          <ac:grpSpMkLst>
            <pc:docMk/>
            <pc:sldMk cId="841395117" sldId="259"/>
            <ac:grpSpMk id="12" creationId="{5E6B47BC-43FD-4C91-8BFF-B41B99A8A39E}"/>
          </ac:grpSpMkLst>
        </pc:grpChg>
        <pc:grpChg chg="del">
          <ac:chgData name="IKA CHANDRIYANI" userId="S::ika.535180034@stu.untar.ac.id::39d1e48f-3c3e-48a8-8232-c514cfa64e6d" providerId="AD" clId="Web-{71DD5EE2-4931-4238-95CD-1645FD845B8A}" dt="2020-10-19T05:49:48.699" v="112"/>
          <ac:grpSpMkLst>
            <pc:docMk/>
            <pc:sldMk cId="841395117" sldId="259"/>
            <ac:grpSpMk id="16" creationId="{43F5E015-E085-4624-B431-B42414448684}"/>
          </ac:grpSpMkLst>
        </pc:grpChg>
      </pc:sldChg>
      <pc:sldChg chg="addSp delSp modSp mod setBg setClrOvrMap">
        <pc:chgData name="IKA CHANDRIYANI" userId="S::ika.535180034@stu.untar.ac.id::39d1e48f-3c3e-48a8-8232-c514cfa64e6d" providerId="AD" clId="Web-{71DD5EE2-4931-4238-95CD-1645FD845B8A}" dt="2020-10-19T05:55:30.840" v="251" actId="14100"/>
        <pc:sldMkLst>
          <pc:docMk/>
          <pc:sldMk cId="3611869707" sldId="260"/>
        </pc:sldMkLst>
        <pc:spChg chg="mod">
          <ac:chgData name="IKA CHANDRIYANI" userId="S::ika.535180034@stu.untar.ac.id::39d1e48f-3c3e-48a8-8232-c514cfa64e6d" providerId="AD" clId="Web-{71DD5EE2-4931-4238-95CD-1645FD845B8A}" dt="2020-10-19T05:55:10.793" v="246" actId="14100"/>
          <ac:spMkLst>
            <pc:docMk/>
            <pc:sldMk cId="3611869707" sldId="260"/>
            <ac:spMk id="2" creationId="{4C2757F1-CCFD-45F6-9712-4E44D03F5AC0}"/>
          </ac:spMkLst>
        </pc:spChg>
        <pc:spChg chg="mod">
          <ac:chgData name="IKA CHANDRIYANI" userId="S::ika.535180034@stu.untar.ac.id::39d1e48f-3c3e-48a8-8232-c514cfa64e6d" providerId="AD" clId="Web-{71DD5EE2-4931-4238-95CD-1645FD845B8A}" dt="2020-10-19T05:55:30.840" v="251" actId="14100"/>
          <ac:spMkLst>
            <pc:docMk/>
            <pc:sldMk cId="3611869707" sldId="260"/>
            <ac:spMk id="3" creationId="{067204A4-124A-4604-81D9-2EAB24CED8C6}"/>
          </ac:spMkLst>
        </pc:spChg>
        <pc:spChg chg="del">
          <ac:chgData name="IKA CHANDRIYANI" userId="S::ika.535180034@stu.untar.ac.id::39d1e48f-3c3e-48a8-8232-c514cfa64e6d" providerId="AD" clId="Web-{71DD5EE2-4931-4238-95CD-1645FD845B8A}" dt="2020-10-19T05:54:49.855" v="235"/>
          <ac:spMkLst>
            <pc:docMk/>
            <pc:sldMk cId="3611869707" sldId="260"/>
            <ac:spMk id="8" creationId="{2CB6C291-6CAF-46DF-ACFF-AADF0FD03F58}"/>
          </ac:spMkLst>
        </pc:spChg>
        <pc:spChg chg="del">
          <ac:chgData name="IKA CHANDRIYANI" userId="S::ika.535180034@stu.untar.ac.id::39d1e48f-3c3e-48a8-8232-c514cfa64e6d" providerId="AD" clId="Web-{71DD5EE2-4931-4238-95CD-1645FD845B8A}" dt="2020-10-19T05:54:49.855" v="235"/>
          <ac:spMkLst>
            <pc:docMk/>
            <pc:sldMk cId="3611869707" sldId="260"/>
            <ac:spMk id="10" creationId="{4735DC46-5663-471D-AADB-81E00E65BCC6}"/>
          </ac:spMkLst>
        </pc:spChg>
        <pc:spChg chg="add">
          <ac:chgData name="IKA CHANDRIYANI" userId="S::ika.535180034@stu.untar.ac.id::39d1e48f-3c3e-48a8-8232-c514cfa64e6d" providerId="AD" clId="Web-{71DD5EE2-4931-4238-95CD-1645FD845B8A}" dt="2020-10-19T05:54:49.855" v="235"/>
          <ac:spMkLst>
            <pc:docMk/>
            <pc:sldMk cId="3611869707" sldId="260"/>
            <ac:spMk id="17" creationId="{C2554CA6-288E-4202-BC52-2E5A8F0C0AED}"/>
          </ac:spMkLst>
        </pc:spChg>
        <pc:spChg chg="add">
          <ac:chgData name="IKA CHANDRIYANI" userId="S::ika.535180034@stu.untar.ac.id::39d1e48f-3c3e-48a8-8232-c514cfa64e6d" providerId="AD" clId="Web-{71DD5EE2-4931-4238-95CD-1645FD845B8A}" dt="2020-10-19T05:54:49.855" v="235"/>
          <ac:spMkLst>
            <pc:docMk/>
            <pc:sldMk cId="3611869707" sldId="260"/>
            <ac:spMk id="19" creationId="{B10BB131-AC8E-4A8E-A5D1-36260F720C3B}"/>
          </ac:spMkLst>
        </pc:spChg>
        <pc:spChg chg="add">
          <ac:chgData name="IKA CHANDRIYANI" userId="S::ika.535180034@stu.untar.ac.id::39d1e48f-3c3e-48a8-8232-c514cfa64e6d" providerId="AD" clId="Web-{71DD5EE2-4931-4238-95CD-1645FD845B8A}" dt="2020-10-19T05:54:49.855" v="235"/>
          <ac:spMkLst>
            <pc:docMk/>
            <pc:sldMk cId="3611869707" sldId="260"/>
            <ac:spMk id="21" creationId="{5B7778FC-632E-4DCA-A7CB-0D7731CCF970}"/>
          </ac:spMkLst>
        </pc:spChg>
        <pc:spChg chg="add">
          <ac:chgData name="IKA CHANDRIYANI" userId="S::ika.535180034@stu.untar.ac.id::39d1e48f-3c3e-48a8-8232-c514cfa64e6d" providerId="AD" clId="Web-{71DD5EE2-4931-4238-95CD-1645FD845B8A}" dt="2020-10-19T05:54:49.855" v="235"/>
          <ac:spMkLst>
            <pc:docMk/>
            <pc:sldMk cId="3611869707" sldId="260"/>
            <ac:spMk id="23" creationId="{FA23A907-97FB-4A8F-880A-DD77401C4296}"/>
          </ac:spMkLst>
        </pc:spChg>
        <pc:picChg chg="del">
          <ac:chgData name="IKA CHANDRIYANI" userId="S::ika.535180034@stu.untar.ac.id::39d1e48f-3c3e-48a8-8232-c514cfa64e6d" providerId="AD" clId="Web-{71DD5EE2-4931-4238-95CD-1645FD845B8A}" dt="2020-10-19T05:54:49.855" v="235"/>
          <ac:picMkLst>
            <pc:docMk/>
            <pc:sldMk cId="3611869707" sldId="260"/>
            <ac:picMk id="12" creationId="{595E59CC-7059-4455-9789-EDFBBE8F5A98}"/>
          </ac:picMkLst>
        </pc:picChg>
      </pc:sldChg>
      <pc:sldChg chg="addSp delSp modSp mod setBg">
        <pc:chgData name="IKA CHANDRIYANI" userId="S::ika.535180034@stu.untar.ac.id::39d1e48f-3c3e-48a8-8232-c514cfa64e6d" providerId="AD" clId="Web-{71DD5EE2-4931-4238-95CD-1645FD845B8A}" dt="2020-10-19T05:56:14.059" v="269" actId="20577"/>
        <pc:sldMkLst>
          <pc:docMk/>
          <pc:sldMk cId="731056315" sldId="261"/>
        </pc:sldMkLst>
        <pc:spChg chg="mod">
          <ac:chgData name="IKA CHANDRIYANI" userId="S::ika.535180034@stu.untar.ac.id::39d1e48f-3c3e-48a8-8232-c514cfa64e6d" providerId="AD" clId="Web-{71DD5EE2-4931-4238-95CD-1645FD845B8A}" dt="2020-10-19T05:55:57.230" v="267" actId="20577"/>
          <ac:spMkLst>
            <pc:docMk/>
            <pc:sldMk cId="731056315" sldId="261"/>
            <ac:spMk id="2" creationId="{6B7FD384-3F64-49B1-8EBC-E441923AC4D5}"/>
          </ac:spMkLst>
        </pc:spChg>
        <pc:spChg chg="mod">
          <ac:chgData name="IKA CHANDRIYANI" userId="S::ika.535180034@stu.untar.ac.id::39d1e48f-3c3e-48a8-8232-c514cfa64e6d" providerId="AD" clId="Web-{71DD5EE2-4931-4238-95CD-1645FD845B8A}" dt="2020-10-19T05:56:14.059" v="269" actId="20577"/>
          <ac:spMkLst>
            <pc:docMk/>
            <pc:sldMk cId="731056315" sldId="261"/>
            <ac:spMk id="3" creationId="{250136BE-C62F-415D-8C1A-D3196AAB787C}"/>
          </ac:spMkLst>
        </pc:spChg>
        <pc:spChg chg="del">
          <ac:chgData name="IKA CHANDRIYANI" userId="S::ika.535180034@stu.untar.ac.id::39d1e48f-3c3e-48a8-8232-c514cfa64e6d" providerId="AD" clId="Web-{71DD5EE2-4931-4238-95CD-1645FD845B8A}" dt="2020-10-19T05:55:40.277" v="252"/>
          <ac:spMkLst>
            <pc:docMk/>
            <pc:sldMk cId="731056315" sldId="261"/>
            <ac:spMk id="8" creationId="{1EADCAF8-8823-4E89-8612-21029831A4B2}"/>
          </ac:spMkLst>
        </pc:spChg>
        <pc:spChg chg="del">
          <ac:chgData name="IKA CHANDRIYANI" userId="S::ika.535180034@stu.untar.ac.id::39d1e48f-3c3e-48a8-8232-c514cfa64e6d" providerId="AD" clId="Web-{71DD5EE2-4931-4238-95CD-1645FD845B8A}" dt="2020-10-19T05:55:40.277" v="252"/>
          <ac:spMkLst>
            <pc:docMk/>
            <pc:sldMk cId="731056315" sldId="261"/>
            <ac:spMk id="10" creationId="{28CA07B2-0819-4B62-9425-7A52BBDD7070}"/>
          </ac:spMkLst>
        </pc:spChg>
        <pc:spChg chg="add">
          <ac:chgData name="IKA CHANDRIYANI" userId="S::ika.535180034@stu.untar.ac.id::39d1e48f-3c3e-48a8-8232-c514cfa64e6d" providerId="AD" clId="Web-{71DD5EE2-4931-4238-95CD-1645FD845B8A}" dt="2020-10-19T05:55:40.277" v="252"/>
          <ac:spMkLst>
            <pc:docMk/>
            <pc:sldMk cId="731056315" sldId="261"/>
            <ac:spMk id="24" creationId="{D278ADA9-6383-4BDD-80D2-8899A402687B}"/>
          </ac:spMkLst>
        </pc:spChg>
        <pc:spChg chg="add">
          <ac:chgData name="IKA CHANDRIYANI" userId="S::ika.535180034@stu.untar.ac.id::39d1e48f-3c3e-48a8-8232-c514cfa64e6d" providerId="AD" clId="Web-{71DD5EE2-4931-4238-95CD-1645FD845B8A}" dt="2020-10-19T05:55:40.277" v="252"/>
          <ac:spMkLst>
            <pc:docMk/>
            <pc:sldMk cId="731056315" sldId="261"/>
            <ac:spMk id="26" creationId="{484B7147-B0F6-40ED-B5A2-FF72BC8198B6}"/>
          </ac:spMkLst>
        </pc:spChg>
        <pc:spChg chg="add">
          <ac:chgData name="IKA CHANDRIYANI" userId="S::ika.535180034@stu.untar.ac.id::39d1e48f-3c3e-48a8-8232-c514cfa64e6d" providerId="AD" clId="Web-{71DD5EE2-4931-4238-95CD-1645FD845B8A}" dt="2020-10-19T05:55:40.277" v="252"/>
          <ac:spMkLst>
            <pc:docMk/>
            <pc:sldMk cId="731056315" sldId="261"/>
            <ac:spMk id="28" creationId="{B36D2DE0-0628-4A9A-A59D-7BA8B5EB3022}"/>
          </ac:spMkLst>
        </pc:spChg>
        <pc:spChg chg="add">
          <ac:chgData name="IKA CHANDRIYANI" userId="S::ika.535180034@stu.untar.ac.id::39d1e48f-3c3e-48a8-8232-c514cfa64e6d" providerId="AD" clId="Web-{71DD5EE2-4931-4238-95CD-1645FD845B8A}" dt="2020-10-19T05:55:40.277" v="252"/>
          <ac:spMkLst>
            <pc:docMk/>
            <pc:sldMk cId="731056315" sldId="261"/>
            <ac:spMk id="30" creationId="{48E405C9-94BE-41DA-928C-DEC9A8550E9F}"/>
          </ac:spMkLst>
        </pc:spChg>
        <pc:spChg chg="add">
          <ac:chgData name="IKA CHANDRIYANI" userId="S::ika.535180034@stu.untar.ac.id::39d1e48f-3c3e-48a8-8232-c514cfa64e6d" providerId="AD" clId="Web-{71DD5EE2-4931-4238-95CD-1645FD845B8A}" dt="2020-10-19T05:55:40.277" v="252"/>
          <ac:spMkLst>
            <pc:docMk/>
            <pc:sldMk cId="731056315" sldId="261"/>
            <ac:spMk id="32" creationId="{D2091A72-D5BB-42AC-8FD3-F7747D90861E}"/>
          </ac:spMkLst>
        </pc:spChg>
        <pc:spChg chg="add">
          <ac:chgData name="IKA CHANDRIYANI" userId="S::ika.535180034@stu.untar.ac.id::39d1e48f-3c3e-48a8-8232-c514cfa64e6d" providerId="AD" clId="Web-{71DD5EE2-4931-4238-95CD-1645FD845B8A}" dt="2020-10-19T05:55:40.277" v="252"/>
          <ac:spMkLst>
            <pc:docMk/>
            <pc:sldMk cId="731056315" sldId="261"/>
            <ac:spMk id="34" creationId="{6ED12BFC-A737-46AF-8411-481112D54B0C}"/>
          </ac:spMkLst>
        </pc:spChg>
        <pc:grpChg chg="del">
          <ac:chgData name="IKA CHANDRIYANI" userId="S::ika.535180034@stu.untar.ac.id::39d1e48f-3c3e-48a8-8232-c514cfa64e6d" providerId="AD" clId="Web-{71DD5EE2-4931-4238-95CD-1645FD845B8A}" dt="2020-10-19T05:55:40.277" v="252"/>
          <ac:grpSpMkLst>
            <pc:docMk/>
            <pc:sldMk cId="731056315" sldId="261"/>
            <ac:grpSpMk id="12" creationId="{DA02BEE4-A5D4-40AF-882D-49D34B086FFF}"/>
          </ac:grpSpMkLst>
        </pc:grpChg>
      </pc:sldChg>
      <pc:sldChg chg="modSp mod">
        <pc:chgData name="IKA CHANDRIYANI" userId="S::ika.535180034@stu.untar.ac.id::39d1e48f-3c3e-48a8-8232-c514cfa64e6d" providerId="AD" clId="Web-{71DD5EE2-4931-4238-95CD-1645FD845B8A}" dt="2020-10-19T05:57:29.199" v="278" actId="20577"/>
        <pc:sldMkLst>
          <pc:docMk/>
          <pc:sldMk cId="2313451548" sldId="262"/>
        </pc:sldMkLst>
        <pc:spChg chg="mod">
          <ac:chgData name="IKA CHANDRIYANI" userId="S::ika.535180034@stu.untar.ac.id::39d1e48f-3c3e-48a8-8232-c514cfa64e6d" providerId="AD" clId="Web-{71DD5EE2-4931-4238-95CD-1645FD845B8A}" dt="2020-10-19T05:57:29.199" v="278" actId="20577"/>
          <ac:spMkLst>
            <pc:docMk/>
            <pc:sldMk cId="2313451548" sldId="262"/>
            <ac:spMk id="2" creationId="{C63BC1D0-A7E6-40CE-A444-F1264A43DFB8}"/>
          </ac:spMkLst>
        </pc:spChg>
        <pc:graphicFrameChg chg="mod">
          <ac:chgData name="IKA CHANDRIYANI" userId="S::ika.535180034@stu.untar.ac.id::39d1e48f-3c3e-48a8-8232-c514cfa64e6d" providerId="AD" clId="Web-{71DD5EE2-4931-4238-95CD-1645FD845B8A}" dt="2020-10-19T05:56:43.309" v="274" actId="14100"/>
          <ac:graphicFrameMkLst>
            <pc:docMk/>
            <pc:sldMk cId="2313451548" sldId="262"/>
            <ac:graphicFrameMk id="8" creationId="{3A77B1DE-A57D-441E-B52B-C57DEFAC010E}"/>
          </ac:graphicFrameMkLst>
        </pc:graphicFrameChg>
      </pc:sldChg>
      <pc:sldMasterChg chg="mod setBg modSldLayout">
        <pc:chgData name="IKA CHANDRIYANI" userId="S::ika.535180034@stu.untar.ac.id::39d1e48f-3c3e-48a8-8232-c514cfa64e6d" providerId="AD" clId="Web-{71DD5EE2-4931-4238-95CD-1645FD845B8A}" dt="2020-10-19T05:42:39.713" v="80"/>
        <pc:sldMasterMkLst>
          <pc:docMk/>
          <pc:sldMasterMk cId="2460954070" sldId="2147483660"/>
        </pc:sldMasterMkLst>
        <pc:sldLayoutChg chg="mod">
          <pc:chgData name="IKA CHANDRIYANI" userId="S::ika.535180034@stu.untar.ac.id::39d1e48f-3c3e-48a8-8232-c514cfa64e6d" providerId="AD" clId="Web-{71DD5EE2-4931-4238-95CD-1645FD845B8A}" dt="2020-10-19T05:42:39.713" v="80"/>
          <pc:sldLayoutMkLst>
            <pc:docMk/>
            <pc:sldMasterMk cId="2460954070" sldId="2147483660"/>
            <pc:sldLayoutMk cId="2385387890" sldId="2147483661"/>
          </pc:sldLayoutMkLst>
        </pc:sldLayoutChg>
        <pc:sldLayoutChg chg="mod">
          <pc:chgData name="IKA CHANDRIYANI" userId="S::ika.535180034@stu.untar.ac.id::39d1e48f-3c3e-48a8-8232-c514cfa64e6d" providerId="AD" clId="Web-{71DD5EE2-4931-4238-95CD-1645FD845B8A}" dt="2020-10-19T05:42:39.713" v="80"/>
          <pc:sldLayoutMkLst>
            <pc:docMk/>
            <pc:sldMasterMk cId="2460954070" sldId="2147483660"/>
            <pc:sldLayoutMk cId="949138452" sldId="2147483662"/>
          </pc:sldLayoutMkLst>
        </pc:sldLayoutChg>
        <pc:sldLayoutChg chg="mod">
          <pc:chgData name="IKA CHANDRIYANI" userId="S::ika.535180034@stu.untar.ac.id::39d1e48f-3c3e-48a8-8232-c514cfa64e6d" providerId="AD" clId="Web-{71DD5EE2-4931-4238-95CD-1645FD845B8A}" dt="2020-10-19T05:42:39.713" v="80"/>
          <pc:sldLayoutMkLst>
            <pc:docMk/>
            <pc:sldMasterMk cId="2460954070" sldId="2147483660"/>
            <pc:sldLayoutMk cId="2591524520" sldId="2147483663"/>
          </pc:sldLayoutMkLst>
        </pc:sldLayoutChg>
        <pc:sldLayoutChg chg="mod">
          <pc:chgData name="IKA CHANDRIYANI" userId="S::ika.535180034@stu.untar.ac.id::39d1e48f-3c3e-48a8-8232-c514cfa64e6d" providerId="AD" clId="Web-{71DD5EE2-4931-4238-95CD-1645FD845B8A}" dt="2020-10-19T05:42:39.713" v="80"/>
          <pc:sldLayoutMkLst>
            <pc:docMk/>
            <pc:sldMasterMk cId="2460954070" sldId="2147483660"/>
            <pc:sldLayoutMk cId="1203092039" sldId="2147483664"/>
          </pc:sldLayoutMkLst>
        </pc:sldLayoutChg>
        <pc:sldLayoutChg chg="mod">
          <pc:chgData name="IKA CHANDRIYANI" userId="S::ika.535180034@stu.untar.ac.id::39d1e48f-3c3e-48a8-8232-c514cfa64e6d" providerId="AD" clId="Web-{71DD5EE2-4931-4238-95CD-1645FD845B8A}" dt="2020-10-19T05:42:39.713" v="80"/>
          <pc:sldLayoutMkLst>
            <pc:docMk/>
            <pc:sldMasterMk cId="2460954070" sldId="2147483660"/>
            <pc:sldLayoutMk cId="3733172339" sldId="2147483665"/>
          </pc:sldLayoutMkLst>
        </pc:sldLayoutChg>
        <pc:sldLayoutChg chg="mod">
          <pc:chgData name="IKA CHANDRIYANI" userId="S::ika.535180034@stu.untar.ac.id::39d1e48f-3c3e-48a8-8232-c514cfa64e6d" providerId="AD" clId="Web-{71DD5EE2-4931-4238-95CD-1645FD845B8A}" dt="2020-10-19T05:42:39.713" v="80"/>
          <pc:sldLayoutMkLst>
            <pc:docMk/>
            <pc:sldMasterMk cId="2460954070" sldId="2147483660"/>
            <pc:sldLayoutMk cId="3210312558" sldId="2147483666"/>
          </pc:sldLayoutMkLst>
        </pc:sldLayoutChg>
        <pc:sldLayoutChg chg="mod">
          <pc:chgData name="IKA CHANDRIYANI" userId="S::ika.535180034@stu.untar.ac.id::39d1e48f-3c3e-48a8-8232-c514cfa64e6d" providerId="AD" clId="Web-{71DD5EE2-4931-4238-95CD-1645FD845B8A}" dt="2020-10-19T05:42:39.713" v="80"/>
          <pc:sldLayoutMkLst>
            <pc:docMk/>
            <pc:sldMasterMk cId="2460954070" sldId="2147483660"/>
            <pc:sldLayoutMk cId="3146388984" sldId="2147483667"/>
          </pc:sldLayoutMkLst>
        </pc:sldLayoutChg>
        <pc:sldLayoutChg chg="mod">
          <pc:chgData name="IKA CHANDRIYANI" userId="S::ika.535180034@stu.untar.ac.id::39d1e48f-3c3e-48a8-8232-c514cfa64e6d" providerId="AD" clId="Web-{71DD5EE2-4931-4238-95CD-1645FD845B8A}" dt="2020-10-19T05:42:39.713" v="80"/>
          <pc:sldLayoutMkLst>
            <pc:docMk/>
            <pc:sldMasterMk cId="2460954070" sldId="2147483660"/>
            <pc:sldLayoutMk cId="3171841454" sldId="2147483668"/>
          </pc:sldLayoutMkLst>
        </pc:sldLayoutChg>
        <pc:sldLayoutChg chg="mod">
          <pc:chgData name="IKA CHANDRIYANI" userId="S::ika.535180034@stu.untar.ac.id::39d1e48f-3c3e-48a8-8232-c514cfa64e6d" providerId="AD" clId="Web-{71DD5EE2-4931-4238-95CD-1645FD845B8A}" dt="2020-10-19T05:42:39.713" v="80"/>
          <pc:sldLayoutMkLst>
            <pc:docMk/>
            <pc:sldMasterMk cId="2460954070" sldId="2147483660"/>
            <pc:sldLayoutMk cId="1718958274" sldId="2147483669"/>
          </pc:sldLayoutMkLst>
        </pc:sldLayoutChg>
        <pc:sldLayoutChg chg="mod">
          <pc:chgData name="IKA CHANDRIYANI" userId="S::ika.535180034@stu.untar.ac.id::39d1e48f-3c3e-48a8-8232-c514cfa64e6d" providerId="AD" clId="Web-{71DD5EE2-4931-4238-95CD-1645FD845B8A}" dt="2020-10-19T05:42:39.713" v="80"/>
          <pc:sldLayoutMkLst>
            <pc:docMk/>
            <pc:sldMasterMk cId="2460954070" sldId="2147483660"/>
            <pc:sldLayoutMk cId="2202905451" sldId="2147483670"/>
          </pc:sldLayoutMkLst>
        </pc:sldLayoutChg>
        <pc:sldLayoutChg chg="mod">
          <pc:chgData name="IKA CHANDRIYANI" userId="S::ika.535180034@stu.untar.ac.id::39d1e48f-3c3e-48a8-8232-c514cfa64e6d" providerId="AD" clId="Web-{71DD5EE2-4931-4238-95CD-1645FD845B8A}" dt="2020-10-19T05:42:39.713" v="80"/>
          <pc:sldLayoutMkLst>
            <pc:docMk/>
            <pc:sldMasterMk cId="2460954070" sldId="2147483660"/>
            <pc:sldLayoutMk cId="3479445657" sldId="2147483671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hyperlink" Target="https://www.mongodb.com/" TargetMode="Externa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hyperlink" Target="https://www.mongodb.com/" TargetMode="External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Relationship Id="rId9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190EB5-8A34-46D1-8597-0AF40575511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8554DE31-C411-48B6-BA06-817EC16CC337}">
      <dgm:prSet/>
      <dgm:spPr/>
      <dgm:t>
        <a:bodyPr/>
        <a:lstStyle/>
        <a:p>
          <a:r>
            <a:rPr lang="en-US"/>
            <a:t>HTML, CSS, Bootstrap: Sebagai UI kepada user</a:t>
          </a:r>
        </a:p>
      </dgm:t>
    </dgm:pt>
    <dgm:pt modelId="{F5506F4A-FFA9-4ADD-B6E8-4B7C238DDB6F}" type="parTrans" cxnId="{1D54E31A-AADB-48C6-9DB0-B6898C794803}">
      <dgm:prSet/>
      <dgm:spPr/>
      <dgm:t>
        <a:bodyPr/>
        <a:lstStyle/>
        <a:p>
          <a:endParaRPr lang="en-US"/>
        </a:p>
      </dgm:t>
    </dgm:pt>
    <dgm:pt modelId="{1D64EE9E-7ABE-4FA1-98A4-345ABC3AA581}" type="sibTrans" cxnId="{1D54E31A-AADB-48C6-9DB0-B6898C794803}">
      <dgm:prSet/>
      <dgm:spPr/>
      <dgm:t>
        <a:bodyPr/>
        <a:lstStyle/>
        <a:p>
          <a:endParaRPr lang="en-US"/>
        </a:p>
      </dgm:t>
    </dgm:pt>
    <dgm:pt modelId="{107B09FC-12A8-4976-978B-B74ECA8CED7F}">
      <dgm:prSet/>
      <dgm:spPr/>
      <dgm:t>
        <a:bodyPr/>
        <a:lstStyle/>
        <a:p>
          <a:r>
            <a:rPr lang="en-US"/>
            <a:t>Javascript : Membantu konfigurasi pada html</a:t>
          </a:r>
        </a:p>
      </dgm:t>
    </dgm:pt>
    <dgm:pt modelId="{06279CA9-1548-4E01-B423-E6730777641A}" type="parTrans" cxnId="{4A0717CD-6891-4936-8A29-42E1D827AB1C}">
      <dgm:prSet/>
      <dgm:spPr/>
      <dgm:t>
        <a:bodyPr/>
        <a:lstStyle/>
        <a:p>
          <a:endParaRPr lang="en-US"/>
        </a:p>
      </dgm:t>
    </dgm:pt>
    <dgm:pt modelId="{DC775090-0E28-4239-8CC7-646FED51D637}" type="sibTrans" cxnId="{4A0717CD-6891-4936-8A29-42E1D827AB1C}">
      <dgm:prSet/>
      <dgm:spPr/>
      <dgm:t>
        <a:bodyPr/>
        <a:lstStyle/>
        <a:p>
          <a:endParaRPr lang="en-US"/>
        </a:p>
      </dgm:t>
    </dgm:pt>
    <dgm:pt modelId="{30AB4A23-A5D5-4B56-B952-30407CF2BF66}">
      <dgm:prSet/>
      <dgm:spPr/>
      <dgm:t>
        <a:bodyPr/>
        <a:lstStyle/>
        <a:p>
          <a:r>
            <a:rPr lang="en-US" u="sng">
              <a:hlinkClick xmlns:r="http://schemas.openxmlformats.org/officeDocument/2006/relationships" r:id="rId1"/>
            </a:rPr>
            <a:t>MongoDB</a:t>
          </a:r>
          <a:r>
            <a:rPr lang="en-US"/>
            <a:t> : Sebagai database </a:t>
          </a:r>
        </a:p>
      </dgm:t>
    </dgm:pt>
    <dgm:pt modelId="{04E4CE1B-806A-4346-81CF-BC2CFE7560A3}" type="parTrans" cxnId="{13E83D65-722B-4527-98D7-B9864E30DBFD}">
      <dgm:prSet/>
      <dgm:spPr/>
      <dgm:t>
        <a:bodyPr/>
        <a:lstStyle/>
        <a:p>
          <a:endParaRPr lang="en-US"/>
        </a:p>
      </dgm:t>
    </dgm:pt>
    <dgm:pt modelId="{CC692580-F5F4-4260-A059-DA5A268F5C03}" type="sibTrans" cxnId="{13E83D65-722B-4527-98D7-B9864E30DBFD}">
      <dgm:prSet/>
      <dgm:spPr/>
      <dgm:t>
        <a:bodyPr/>
        <a:lstStyle/>
        <a:p>
          <a:endParaRPr lang="en-US"/>
        </a:p>
      </dgm:t>
    </dgm:pt>
    <dgm:pt modelId="{DC5FF9F3-00B9-4FF7-AD05-E474FBC146A6}">
      <dgm:prSet/>
      <dgm:spPr/>
      <dgm:t>
        <a:bodyPr/>
        <a:lstStyle/>
        <a:p>
          <a:r>
            <a:rPr lang="en-US"/>
            <a:t>Vue.js</a:t>
          </a:r>
        </a:p>
      </dgm:t>
    </dgm:pt>
    <dgm:pt modelId="{F3EADB25-CE46-44CC-A963-55286AA5E08E}" type="parTrans" cxnId="{296EA000-68A4-425C-A6BC-7A40D21A79F9}">
      <dgm:prSet/>
      <dgm:spPr/>
      <dgm:t>
        <a:bodyPr/>
        <a:lstStyle/>
        <a:p>
          <a:endParaRPr lang="en-US"/>
        </a:p>
      </dgm:t>
    </dgm:pt>
    <dgm:pt modelId="{8D33379E-80E8-421D-BECD-A71BD6316362}" type="sibTrans" cxnId="{296EA000-68A4-425C-A6BC-7A40D21A79F9}">
      <dgm:prSet/>
      <dgm:spPr/>
      <dgm:t>
        <a:bodyPr/>
        <a:lstStyle/>
        <a:p>
          <a:endParaRPr lang="en-US"/>
        </a:p>
      </dgm:t>
    </dgm:pt>
    <dgm:pt modelId="{05B12845-1BBE-46D3-B17C-AC778CF73F5A}" type="pres">
      <dgm:prSet presAssocID="{F5190EB5-8A34-46D1-8597-0AF405755116}" presName="root" presStyleCnt="0">
        <dgm:presLayoutVars>
          <dgm:dir/>
          <dgm:resizeHandles val="exact"/>
        </dgm:presLayoutVars>
      </dgm:prSet>
      <dgm:spPr/>
    </dgm:pt>
    <dgm:pt modelId="{31648E1C-26C4-4C9E-A6E1-8E845B61B361}" type="pres">
      <dgm:prSet presAssocID="{8554DE31-C411-48B6-BA06-817EC16CC337}" presName="compNode" presStyleCnt="0"/>
      <dgm:spPr/>
    </dgm:pt>
    <dgm:pt modelId="{53B3A618-C94E-4840-B117-7421F466484F}" type="pres">
      <dgm:prSet presAssocID="{8554DE31-C411-48B6-BA06-817EC16CC337}" presName="iconRect" presStyleLbl="node1" presStyleIdx="0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712C4C6-10D2-4270-8DB8-F931902061C1}" type="pres">
      <dgm:prSet presAssocID="{8554DE31-C411-48B6-BA06-817EC16CC337}" presName="spaceRect" presStyleCnt="0"/>
      <dgm:spPr/>
    </dgm:pt>
    <dgm:pt modelId="{A8FDE696-601D-4580-ADBD-3861932AA7DD}" type="pres">
      <dgm:prSet presAssocID="{8554DE31-C411-48B6-BA06-817EC16CC337}" presName="textRect" presStyleLbl="revTx" presStyleIdx="0" presStyleCnt="4">
        <dgm:presLayoutVars>
          <dgm:chMax val="1"/>
          <dgm:chPref val="1"/>
        </dgm:presLayoutVars>
      </dgm:prSet>
      <dgm:spPr/>
    </dgm:pt>
    <dgm:pt modelId="{9D4B2AE6-75F0-45AB-8F5C-491D1B823FDE}" type="pres">
      <dgm:prSet presAssocID="{1D64EE9E-7ABE-4FA1-98A4-345ABC3AA581}" presName="sibTrans" presStyleCnt="0"/>
      <dgm:spPr/>
    </dgm:pt>
    <dgm:pt modelId="{A450F9E1-A185-47D3-B5CC-87D1DADDE4AD}" type="pres">
      <dgm:prSet presAssocID="{107B09FC-12A8-4976-978B-B74ECA8CED7F}" presName="compNode" presStyleCnt="0"/>
      <dgm:spPr/>
    </dgm:pt>
    <dgm:pt modelId="{B214359C-4C99-447C-A864-38FDA95A3B69}" type="pres">
      <dgm:prSet presAssocID="{107B09FC-12A8-4976-978B-B74ECA8CED7F}" presName="iconRect" presStyleLbl="node1" presStyleIdx="1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5610C079-9A22-4DAF-A922-4A72949D050F}" type="pres">
      <dgm:prSet presAssocID="{107B09FC-12A8-4976-978B-B74ECA8CED7F}" presName="spaceRect" presStyleCnt="0"/>
      <dgm:spPr/>
    </dgm:pt>
    <dgm:pt modelId="{9103A841-311E-425A-A408-6AF411BEF4F5}" type="pres">
      <dgm:prSet presAssocID="{107B09FC-12A8-4976-978B-B74ECA8CED7F}" presName="textRect" presStyleLbl="revTx" presStyleIdx="1" presStyleCnt="4">
        <dgm:presLayoutVars>
          <dgm:chMax val="1"/>
          <dgm:chPref val="1"/>
        </dgm:presLayoutVars>
      </dgm:prSet>
      <dgm:spPr/>
    </dgm:pt>
    <dgm:pt modelId="{1898C53B-56A9-490D-AFDF-A13EF30E6CCB}" type="pres">
      <dgm:prSet presAssocID="{DC775090-0E28-4239-8CC7-646FED51D637}" presName="sibTrans" presStyleCnt="0"/>
      <dgm:spPr/>
    </dgm:pt>
    <dgm:pt modelId="{EF2BB318-BC23-415F-9F8D-948B20476D63}" type="pres">
      <dgm:prSet presAssocID="{30AB4A23-A5D5-4B56-B952-30407CF2BF66}" presName="compNode" presStyleCnt="0"/>
      <dgm:spPr/>
    </dgm:pt>
    <dgm:pt modelId="{82387787-F133-4DD1-9292-C1DDE12569CE}" type="pres">
      <dgm:prSet presAssocID="{30AB4A23-A5D5-4B56-B952-30407CF2BF66}" presName="iconRect" presStyleLbl="node1" presStyleIdx="2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4886483-3982-4C89-BD9B-34A0F5117543}" type="pres">
      <dgm:prSet presAssocID="{30AB4A23-A5D5-4B56-B952-30407CF2BF66}" presName="spaceRect" presStyleCnt="0"/>
      <dgm:spPr/>
    </dgm:pt>
    <dgm:pt modelId="{9C341363-751A-408D-87E6-8CBD482B4A7D}" type="pres">
      <dgm:prSet presAssocID="{30AB4A23-A5D5-4B56-B952-30407CF2BF66}" presName="textRect" presStyleLbl="revTx" presStyleIdx="2" presStyleCnt="4">
        <dgm:presLayoutVars>
          <dgm:chMax val="1"/>
          <dgm:chPref val="1"/>
        </dgm:presLayoutVars>
      </dgm:prSet>
      <dgm:spPr/>
    </dgm:pt>
    <dgm:pt modelId="{2F039B0B-34D1-42CC-AC7F-EB7CB3A9F370}" type="pres">
      <dgm:prSet presAssocID="{CC692580-F5F4-4260-A059-DA5A268F5C03}" presName="sibTrans" presStyleCnt="0"/>
      <dgm:spPr/>
    </dgm:pt>
    <dgm:pt modelId="{1486B42A-EEF4-4190-ADDC-A71D0A3509EE}" type="pres">
      <dgm:prSet presAssocID="{DC5FF9F3-00B9-4FF7-AD05-E474FBC146A6}" presName="compNode" presStyleCnt="0"/>
      <dgm:spPr/>
    </dgm:pt>
    <dgm:pt modelId="{D1DE3462-2178-41C3-BCE1-B833E26517FA}" type="pres">
      <dgm:prSet presAssocID="{DC5FF9F3-00B9-4FF7-AD05-E474FBC146A6}" presName="iconRect" presStyleLbl="node1" presStyleIdx="3" presStyleCnt="4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9806297A-AD26-4D6E-AAE5-52ABB67AC73F}" type="pres">
      <dgm:prSet presAssocID="{DC5FF9F3-00B9-4FF7-AD05-E474FBC146A6}" presName="spaceRect" presStyleCnt="0"/>
      <dgm:spPr/>
    </dgm:pt>
    <dgm:pt modelId="{99203D30-D605-4729-A595-3545BA518DF3}" type="pres">
      <dgm:prSet presAssocID="{DC5FF9F3-00B9-4FF7-AD05-E474FBC146A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96EA000-68A4-425C-A6BC-7A40D21A79F9}" srcId="{F5190EB5-8A34-46D1-8597-0AF405755116}" destId="{DC5FF9F3-00B9-4FF7-AD05-E474FBC146A6}" srcOrd="3" destOrd="0" parTransId="{F3EADB25-CE46-44CC-A963-55286AA5E08E}" sibTransId="{8D33379E-80E8-421D-BECD-A71BD6316362}"/>
    <dgm:cxn modelId="{1D54E31A-AADB-48C6-9DB0-B6898C794803}" srcId="{F5190EB5-8A34-46D1-8597-0AF405755116}" destId="{8554DE31-C411-48B6-BA06-817EC16CC337}" srcOrd="0" destOrd="0" parTransId="{F5506F4A-FFA9-4ADD-B6E8-4B7C238DDB6F}" sibTransId="{1D64EE9E-7ABE-4FA1-98A4-345ABC3AA581}"/>
    <dgm:cxn modelId="{5018ED1A-8CE0-467A-B77F-B9D8543509E5}" type="presOf" srcId="{107B09FC-12A8-4976-978B-B74ECA8CED7F}" destId="{9103A841-311E-425A-A408-6AF411BEF4F5}" srcOrd="0" destOrd="0" presId="urn:microsoft.com/office/officeart/2018/2/layout/IconLabelList"/>
    <dgm:cxn modelId="{2F542F21-2C80-4FD5-965D-51E85143C535}" type="presOf" srcId="{8554DE31-C411-48B6-BA06-817EC16CC337}" destId="{A8FDE696-601D-4580-ADBD-3861932AA7DD}" srcOrd="0" destOrd="0" presId="urn:microsoft.com/office/officeart/2018/2/layout/IconLabelList"/>
    <dgm:cxn modelId="{13E83D65-722B-4527-98D7-B9864E30DBFD}" srcId="{F5190EB5-8A34-46D1-8597-0AF405755116}" destId="{30AB4A23-A5D5-4B56-B952-30407CF2BF66}" srcOrd="2" destOrd="0" parTransId="{04E4CE1B-806A-4346-81CF-BC2CFE7560A3}" sibTransId="{CC692580-F5F4-4260-A059-DA5A268F5C03}"/>
    <dgm:cxn modelId="{7DF6FD59-0003-4E18-8D7F-A41EEC744F68}" type="presOf" srcId="{DC5FF9F3-00B9-4FF7-AD05-E474FBC146A6}" destId="{99203D30-D605-4729-A595-3545BA518DF3}" srcOrd="0" destOrd="0" presId="urn:microsoft.com/office/officeart/2018/2/layout/IconLabelList"/>
    <dgm:cxn modelId="{D7D80E9A-8AF4-467A-89CA-8B53C3686813}" type="presOf" srcId="{30AB4A23-A5D5-4B56-B952-30407CF2BF66}" destId="{9C341363-751A-408D-87E6-8CBD482B4A7D}" srcOrd="0" destOrd="0" presId="urn:microsoft.com/office/officeart/2018/2/layout/IconLabelList"/>
    <dgm:cxn modelId="{4A0717CD-6891-4936-8A29-42E1D827AB1C}" srcId="{F5190EB5-8A34-46D1-8597-0AF405755116}" destId="{107B09FC-12A8-4976-978B-B74ECA8CED7F}" srcOrd="1" destOrd="0" parTransId="{06279CA9-1548-4E01-B423-E6730777641A}" sibTransId="{DC775090-0E28-4239-8CC7-646FED51D637}"/>
    <dgm:cxn modelId="{DBEDF5E4-21FB-4A33-A1BB-FCDFB57649B4}" type="presOf" srcId="{F5190EB5-8A34-46D1-8597-0AF405755116}" destId="{05B12845-1BBE-46D3-B17C-AC778CF73F5A}" srcOrd="0" destOrd="0" presId="urn:microsoft.com/office/officeart/2018/2/layout/IconLabelList"/>
    <dgm:cxn modelId="{02C21385-5E11-4A69-956F-1CB21C46FB8B}" type="presParOf" srcId="{05B12845-1BBE-46D3-B17C-AC778CF73F5A}" destId="{31648E1C-26C4-4C9E-A6E1-8E845B61B361}" srcOrd="0" destOrd="0" presId="urn:microsoft.com/office/officeart/2018/2/layout/IconLabelList"/>
    <dgm:cxn modelId="{26067EFA-5C20-450B-9C70-AB49681DECB7}" type="presParOf" srcId="{31648E1C-26C4-4C9E-A6E1-8E845B61B361}" destId="{53B3A618-C94E-4840-B117-7421F466484F}" srcOrd="0" destOrd="0" presId="urn:microsoft.com/office/officeart/2018/2/layout/IconLabelList"/>
    <dgm:cxn modelId="{8AEF1AD2-A9C9-41BC-8097-D0A4E7BDB9E3}" type="presParOf" srcId="{31648E1C-26C4-4C9E-A6E1-8E845B61B361}" destId="{3712C4C6-10D2-4270-8DB8-F931902061C1}" srcOrd="1" destOrd="0" presId="urn:microsoft.com/office/officeart/2018/2/layout/IconLabelList"/>
    <dgm:cxn modelId="{4277168C-9DF0-4A32-A9B0-CF81C3D08D52}" type="presParOf" srcId="{31648E1C-26C4-4C9E-A6E1-8E845B61B361}" destId="{A8FDE696-601D-4580-ADBD-3861932AA7DD}" srcOrd="2" destOrd="0" presId="urn:microsoft.com/office/officeart/2018/2/layout/IconLabelList"/>
    <dgm:cxn modelId="{37C55804-7C03-460A-BBC1-EA020A303E18}" type="presParOf" srcId="{05B12845-1BBE-46D3-B17C-AC778CF73F5A}" destId="{9D4B2AE6-75F0-45AB-8F5C-491D1B823FDE}" srcOrd="1" destOrd="0" presId="urn:microsoft.com/office/officeart/2018/2/layout/IconLabelList"/>
    <dgm:cxn modelId="{85529704-0B8D-4BFE-8ABF-E9143993E0EA}" type="presParOf" srcId="{05B12845-1BBE-46D3-B17C-AC778CF73F5A}" destId="{A450F9E1-A185-47D3-B5CC-87D1DADDE4AD}" srcOrd="2" destOrd="0" presId="urn:microsoft.com/office/officeart/2018/2/layout/IconLabelList"/>
    <dgm:cxn modelId="{2CEB9CCC-0FCD-4A4E-98C8-EEBD87B02EF9}" type="presParOf" srcId="{A450F9E1-A185-47D3-B5CC-87D1DADDE4AD}" destId="{B214359C-4C99-447C-A864-38FDA95A3B69}" srcOrd="0" destOrd="0" presId="urn:microsoft.com/office/officeart/2018/2/layout/IconLabelList"/>
    <dgm:cxn modelId="{D48EA71B-C679-4ED5-9B68-FC609B1B5A96}" type="presParOf" srcId="{A450F9E1-A185-47D3-B5CC-87D1DADDE4AD}" destId="{5610C079-9A22-4DAF-A922-4A72949D050F}" srcOrd="1" destOrd="0" presId="urn:microsoft.com/office/officeart/2018/2/layout/IconLabelList"/>
    <dgm:cxn modelId="{BF6C0EA2-E743-4AC6-A4DA-2B5DC42E54E0}" type="presParOf" srcId="{A450F9E1-A185-47D3-B5CC-87D1DADDE4AD}" destId="{9103A841-311E-425A-A408-6AF411BEF4F5}" srcOrd="2" destOrd="0" presId="urn:microsoft.com/office/officeart/2018/2/layout/IconLabelList"/>
    <dgm:cxn modelId="{EC83A4D3-0D2C-4B11-9CD9-C957626DB87D}" type="presParOf" srcId="{05B12845-1BBE-46D3-B17C-AC778CF73F5A}" destId="{1898C53B-56A9-490D-AFDF-A13EF30E6CCB}" srcOrd="3" destOrd="0" presId="urn:microsoft.com/office/officeart/2018/2/layout/IconLabelList"/>
    <dgm:cxn modelId="{8E04FE37-8201-4FEA-9D00-9F0467821E60}" type="presParOf" srcId="{05B12845-1BBE-46D3-B17C-AC778CF73F5A}" destId="{EF2BB318-BC23-415F-9F8D-948B20476D63}" srcOrd="4" destOrd="0" presId="urn:microsoft.com/office/officeart/2018/2/layout/IconLabelList"/>
    <dgm:cxn modelId="{9D0C457C-980F-4AF1-9574-91F6894A5270}" type="presParOf" srcId="{EF2BB318-BC23-415F-9F8D-948B20476D63}" destId="{82387787-F133-4DD1-9292-C1DDE12569CE}" srcOrd="0" destOrd="0" presId="urn:microsoft.com/office/officeart/2018/2/layout/IconLabelList"/>
    <dgm:cxn modelId="{14F567A7-D814-4D19-8312-0A528C3EFEB6}" type="presParOf" srcId="{EF2BB318-BC23-415F-9F8D-948B20476D63}" destId="{A4886483-3982-4C89-BD9B-34A0F5117543}" srcOrd="1" destOrd="0" presId="urn:microsoft.com/office/officeart/2018/2/layout/IconLabelList"/>
    <dgm:cxn modelId="{94DA2B05-5473-4627-999E-DB8508685FBC}" type="presParOf" srcId="{EF2BB318-BC23-415F-9F8D-948B20476D63}" destId="{9C341363-751A-408D-87E6-8CBD482B4A7D}" srcOrd="2" destOrd="0" presId="urn:microsoft.com/office/officeart/2018/2/layout/IconLabelList"/>
    <dgm:cxn modelId="{8BE0DDE1-8318-4F46-BAC8-A004D55DC20B}" type="presParOf" srcId="{05B12845-1BBE-46D3-B17C-AC778CF73F5A}" destId="{2F039B0B-34D1-42CC-AC7F-EB7CB3A9F370}" srcOrd="5" destOrd="0" presId="urn:microsoft.com/office/officeart/2018/2/layout/IconLabelList"/>
    <dgm:cxn modelId="{CC1DB6FA-33F0-4A16-92F9-13011CDAE6CB}" type="presParOf" srcId="{05B12845-1BBE-46D3-B17C-AC778CF73F5A}" destId="{1486B42A-EEF4-4190-ADDC-A71D0A3509EE}" srcOrd="6" destOrd="0" presId="urn:microsoft.com/office/officeart/2018/2/layout/IconLabelList"/>
    <dgm:cxn modelId="{7554C24A-D98B-4A63-AAA7-FF7F39477278}" type="presParOf" srcId="{1486B42A-EEF4-4190-ADDC-A71D0A3509EE}" destId="{D1DE3462-2178-41C3-BCE1-B833E26517FA}" srcOrd="0" destOrd="0" presId="urn:microsoft.com/office/officeart/2018/2/layout/IconLabelList"/>
    <dgm:cxn modelId="{B9E77B96-2F10-436A-A980-E6C65518FE13}" type="presParOf" srcId="{1486B42A-EEF4-4190-ADDC-A71D0A3509EE}" destId="{9806297A-AD26-4D6E-AAE5-52ABB67AC73F}" srcOrd="1" destOrd="0" presId="urn:microsoft.com/office/officeart/2018/2/layout/IconLabelList"/>
    <dgm:cxn modelId="{14DEA315-1D74-4FA1-885B-7A6A1CADD471}" type="presParOf" srcId="{1486B42A-EEF4-4190-ADDC-A71D0A3509EE}" destId="{99203D30-D605-4729-A595-3545BA518DF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B3A618-C94E-4840-B117-7421F466484F}">
      <dsp:nvSpPr>
        <dsp:cNvPr id="0" name=""/>
        <dsp:cNvSpPr/>
      </dsp:nvSpPr>
      <dsp:spPr>
        <a:xfrm>
          <a:off x="1599652" y="464242"/>
          <a:ext cx="1629341" cy="16293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FDE696-601D-4580-ADBD-3861932AA7DD}">
      <dsp:nvSpPr>
        <dsp:cNvPr id="0" name=""/>
        <dsp:cNvSpPr/>
      </dsp:nvSpPr>
      <dsp:spPr>
        <a:xfrm>
          <a:off x="603943" y="2538972"/>
          <a:ext cx="362075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HTML, CSS, Bootstrap: Sebagai UI kepada user</a:t>
          </a:r>
        </a:p>
      </dsp:txBody>
      <dsp:txXfrm>
        <a:off x="603943" y="2538972"/>
        <a:ext cx="3620759" cy="720000"/>
      </dsp:txXfrm>
    </dsp:sp>
    <dsp:sp modelId="{B214359C-4C99-447C-A864-38FDA95A3B69}">
      <dsp:nvSpPr>
        <dsp:cNvPr id="0" name=""/>
        <dsp:cNvSpPr/>
      </dsp:nvSpPr>
      <dsp:spPr>
        <a:xfrm>
          <a:off x="5854044" y="464242"/>
          <a:ext cx="1629341" cy="16293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03A841-311E-425A-A408-6AF411BEF4F5}">
      <dsp:nvSpPr>
        <dsp:cNvPr id="0" name=""/>
        <dsp:cNvSpPr/>
      </dsp:nvSpPr>
      <dsp:spPr>
        <a:xfrm>
          <a:off x="4858335" y="2538972"/>
          <a:ext cx="362075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Javascript : Membantu konfigurasi pada html</a:t>
          </a:r>
        </a:p>
      </dsp:txBody>
      <dsp:txXfrm>
        <a:off x="4858335" y="2538972"/>
        <a:ext cx="3620759" cy="720000"/>
      </dsp:txXfrm>
    </dsp:sp>
    <dsp:sp modelId="{82387787-F133-4DD1-9292-C1DDE12569CE}">
      <dsp:nvSpPr>
        <dsp:cNvPr id="0" name=""/>
        <dsp:cNvSpPr/>
      </dsp:nvSpPr>
      <dsp:spPr>
        <a:xfrm>
          <a:off x="1599652" y="4164162"/>
          <a:ext cx="1629341" cy="16293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341363-751A-408D-87E6-8CBD482B4A7D}">
      <dsp:nvSpPr>
        <dsp:cNvPr id="0" name=""/>
        <dsp:cNvSpPr/>
      </dsp:nvSpPr>
      <dsp:spPr>
        <a:xfrm>
          <a:off x="603943" y="6238892"/>
          <a:ext cx="362075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u="sng" kern="1200">
              <a:hlinkClick xmlns:r="http://schemas.openxmlformats.org/officeDocument/2006/relationships" r:id="rId7"/>
            </a:rPr>
            <a:t>MongoDB</a:t>
          </a:r>
          <a:r>
            <a:rPr lang="en-US" sz="1700" kern="1200"/>
            <a:t> : Sebagai database </a:t>
          </a:r>
        </a:p>
      </dsp:txBody>
      <dsp:txXfrm>
        <a:off x="603943" y="6238892"/>
        <a:ext cx="3620759" cy="720000"/>
      </dsp:txXfrm>
    </dsp:sp>
    <dsp:sp modelId="{D1DE3462-2178-41C3-BCE1-B833E26517FA}">
      <dsp:nvSpPr>
        <dsp:cNvPr id="0" name=""/>
        <dsp:cNvSpPr/>
      </dsp:nvSpPr>
      <dsp:spPr>
        <a:xfrm>
          <a:off x="5854044" y="4164162"/>
          <a:ext cx="1629341" cy="1629341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203D30-D605-4729-A595-3545BA518DF3}">
      <dsp:nvSpPr>
        <dsp:cNvPr id="0" name=""/>
        <dsp:cNvSpPr/>
      </dsp:nvSpPr>
      <dsp:spPr>
        <a:xfrm>
          <a:off x="4858335" y="6238892"/>
          <a:ext cx="362075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Vue.js</a:t>
          </a:r>
        </a:p>
      </dsp:txBody>
      <dsp:txXfrm>
        <a:off x="4858335" y="6238892"/>
        <a:ext cx="362075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8E0E2A-9BA9-40E3-8651-74F538C3FC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68" b="63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7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3625" y="1913950"/>
            <a:ext cx="5089401" cy="13651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/>
              <a:t>Dugong Bookstore</a:t>
            </a:r>
            <a:endParaRPr lang="en-US" sz="4800">
              <a:cs typeface="Calibri Light"/>
            </a:endParaRPr>
          </a:p>
        </p:txBody>
      </p:sp>
      <p:cxnSp>
        <p:nvCxnSpPr>
          <p:cNvPr id="22" name="Straight Connector 20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516" y="3417573"/>
            <a:ext cx="4593021" cy="26198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/>
              <a:t>Cindy Maharani (535180005)</a:t>
            </a:r>
            <a:endParaRPr lang="en-US"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/>
              <a:t>Venezia Valen (535180028)</a:t>
            </a:r>
            <a:endParaRPr lang="en-US"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/>
              <a:t>Ika </a:t>
            </a:r>
            <a:r>
              <a:rPr lang="en-US" b="1" err="1"/>
              <a:t>Chandriyani</a:t>
            </a:r>
            <a:r>
              <a:rPr lang="en-US" b="1"/>
              <a:t> (535180034)</a:t>
            </a:r>
            <a:endParaRPr lang="en-US"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/>
              <a:t>Florentina Pramita (535180035)</a:t>
            </a:r>
            <a:endParaRPr lang="en-US"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/>
              <a:t>El Primo (535180046)</a:t>
            </a:r>
            <a:endParaRPr lang="en-US" sz="2000">
              <a:cs typeface="Calibri" panose="020F0502020204030204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4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26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6D0B9C-E1D2-4E29-88BD-288CB218B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431006" cy="4064628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ea typeface="+mj-lt"/>
                <a:cs typeface="+mj-lt"/>
              </a:rPr>
              <a:t>Apa </a:t>
            </a:r>
            <a:r>
              <a:rPr lang="en-US" sz="4000" err="1">
                <a:solidFill>
                  <a:srgbClr val="FFFFFF"/>
                </a:solidFill>
                <a:ea typeface="+mj-lt"/>
                <a:cs typeface="+mj-lt"/>
              </a:rPr>
              <a:t>itu</a:t>
            </a:r>
            <a:r>
              <a:rPr lang="en-US" sz="4000">
                <a:solidFill>
                  <a:srgbClr val="FFFFFF"/>
                </a:solidFill>
                <a:ea typeface="+mj-lt"/>
                <a:cs typeface="+mj-lt"/>
              </a:rPr>
              <a:t> website Dugong Bookstore?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0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D92DC-1184-4A7E-A0FE-6BB78DB59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764850"/>
            <a:ext cx="5459504" cy="49453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>
              <a:latin typeface="Calibri"/>
              <a:ea typeface="+mn-lt"/>
              <a:cs typeface="+mn-lt"/>
            </a:endParaRPr>
          </a:p>
          <a:p>
            <a:pPr marL="0" indent="0" algn="ctr">
              <a:buNone/>
            </a:pPr>
            <a:endParaRPr lang="en-US">
              <a:latin typeface="Calibri"/>
              <a:cs typeface="Calibri"/>
            </a:endParaRPr>
          </a:p>
          <a:p>
            <a:pPr marL="0" indent="0" algn="ctr">
              <a:buNone/>
            </a:pPr>
            <a:r>
              <a:rPr lang="en-US" sz="3200">
                <a:latin typeface="Calibri"/>
                <a:cs typeface="Calibri"/>
              </a:rPr>
              <a:t>Dugong bookstore </a:t>
            </a:r>
            <a:r>
              <a:rPr lang="en-US" sz="3200" err="1">
                <a:latin typeface="Calibri"/>
                <a:cs typeface="Calibri"/>
              </a:rPr>
              <a:t>adalah</a:t>
            </a:r>
            <a:r>
              <a:rPr lang="en-US" sz="3200">
                <a:latin typeface="Calibri"/>
                <a:cs typeface="Calibri"/>
              </a:rPr>
              <a:t> website yang </a:t>
            </a:r>
            <a:r>
              <a:rPr lang="en-US" sz="3200" err="1">
                <a:latin typeface="Calibri"/>
                <a:cs typeface="Calibri"/>
              </a:rPr>
              <a:t>menampilkan</a:t>
            </a:r>
            <a:r>
              <a:rPr lang="en-US" sz="3200">
                <a:latin typeface="Calibri"/>
                <a:cs typeface="Calibri"/>
              </a:rPr>
              <a:t> </a:t>
            </a:r>
            <a:r>
              <a:rPr lang="en-US" sz="3200" err="1">
                <a:latin typeface="Calibri"/>
                <a:cs typeface="Calibri"/>
              </a:rPr>
              <a:t>stok</a:t>
            </a:r>
            <a:r>
              <a:rPr lang="en-US" sz="3200">
                <a:latin typeface="Calibri"/>
                <a:cs typeface="Calibri"/>
              </a:rPr>
              <a:t> </a:t>
            </a:r>
            <a:r>
              <a:rPr lang="en-US" sz="3200" err="1">
                <a:latin typeface="Calibri"/>
                <a:cs typeface="Calibri"/>
              </a:rPr>
              <a:t>buku</a:t>
            </a:r>
            <a:r>
              <a:rPr lang="en-US" sz="3200">
                <a:latin typeface="Calibri"/>
                <a:cs typeface="Calibri"/>
              </a:rPr>
              <a:t> </a:t>
            </a:r>
            <a:r>
              <a:rPr lang="en-US" sz="3200" err="1">
                <a:latin typeface="Calibri"/>
                <a:cs typeface="Calibri"/>
              </a:rPr>
              <a:t>berdasarkan</a:t>
            </a:r>
            <a:r>
              <a:rPr lang="en-US" sz="3200">
                <a:latin typeface="Calibri"/>
                <a:cs typeface="Calibri"/>
              </a:rPr>
              <a:t> keyword yang </a:t>
            </a:r>
            <a:r>
              <a:rPr lang="en-US" sz="3200" err="1">
                <a:latin typeface="Calibri"/>
                <a:cs typeface="Calibri"/>
              </a:rPr>
              <a:t>dicari</a:t>
            </a:r>
            <a:r>
              <a:rPr lang="en-US" sz="3200">
                <a:latin typeface="Calibri"/>
                <a:cs typeface="Calibri"/>
              </a:rPr>
              <a:t>. </a:t>
            </a:r>
          </a:p>
          <a:p>
            <a:pPr marL="0" indent="0" algn="ctr">
              <a:buNone/>
            </a:pPr>
            <a:r>
              <a:rPr lang="en-US" sz="3200" err="1">
                <a:latin typeface="Calibri"/>
                <a:cs typeface="Calibri"/>
              </a:rPr>
              <a:t>Buku</a:t>
            </a:r>
            <a:r>
              <a:rPr lang="en-US" sz="3200">
                <a:latin typeface="Calibri"/>
                <a:cs typeface="Calibri"/>
              </a:rPr>
              <a:t> </a:t>
            </a:r>
            <a:r>
              <a:rPr lang="en-US" sz="3200" err="1">
                <a:latin typeface="Calibri"/>
                <a:cs typeface="Calibri"/>
              </a:rPr>
              <a:t>bisa</a:t>
            </a:r>
            <a:r>
              <a:rPr lang="en-US" sz="3200">
                <a:latin typeface="Calibri"/>
                <a:cs typeface="Calibri"/>
              </a:rPr>
              <a:t> </a:t>
            </a:r>
            <a:r>
              <a:rPr lang="en-US" sz="3200" err="1">
                <a:latin typeface="Calibri"/>
                <a:cs typeface="Calibri"/>
              </a:rPr>
              <a:t>dicari</a:t>
            </a:r>
            <a:r>
              <a:rPr lang="en-US" sz="3200">
                <a:latin typeface="Calibri"/>
                <a:cs typeface="Calibri"/>
              </a:rPr>
              <a:t> </a:t>
            </a:r>
            <a:r>
              <a:rPr lang="en-US" sz="3200" err="1">
                <a:latin typeface="Calibri"/>
                <a:cs typeface="Calibri"/>
              </a:rPr>
              <a:t>berdasarkan</a:t>
            </a:r>
            <a:r>
              <a:rPr lang="en-US" sz="3200">
                <a:latin typeface="Calibri"/>
                <a:cs typeface="Calibri"/>
              </a:rPr>
              <a:t> </a:t>
            </a:r>
            <a:r>
              <a:rPr lang="en-US" sz="3200" err="1">
                <a:latin typeface="Calibri"/>
                <a:cs typeface="Calibri"/>
              </a:rPr>
              <a:t>judul</a:t>
            </a:r>
            <a:r>
              <a:rPr lang="en-US" sz="3200">
                <a:latin typeface="Calibri"/>
                <a:cs typeface="Calibri"/>
              </a:rPr>
              <a:t> </a:t>
            </a:r>
            <a:r>
              <a:rPr lang="en-US" sz="3200" err="1">
                <a:latin typeface="Calibri"/>
                <a:cs typeface="Calibri"/>
              </a:rPr>
              <a:t>buku</a:t>
            </a:r>
            <a:r>
              <a:rPr lang="en-US" sz="3200">
                <a:latin typeface="Calibri"/>
                <a:cs typeface="Calibri"/>
              </a:rPr>
              <a:t>, </a:t>
            </a:r>
            <a:r>
              <a:rPr lang="en-US" sz="3200" err="1">
                <a:latin typeface="Calibri"/>
                <a:cs typeface="Calibri"/>
              </a:rPr>
              <a:t>penulis</a:t>
            </a:r>
            <a:r>
              <a:rPr lang="en-US" sz="3200">
                <a:latin typeface="Calibri"/>
                <a:cs typeface="Calibri"/>
              </a:rPr>
              <a:t>, dan ISBN. Selain </a:t>
            </a:r>
            <a:r>
              <a:rPr lang="en-US" sz="3200" err="1">
                <a:latin typeface="Calibri"/>
                <a:cs typeface="Calibri"/>
              </a:rPr>
              <a:t>itu</a:t>
            </a:r>
            <a:r>
              <a:rPr lang="en-US" sz="3200">
                <a:latin typeface="Calibri"/>
                <a:cs typeface="Calibri"/>
              </a:rPr>
              <a:t>, </a:t>
            </a:r>
            <a:r>
              <a:rPr lang="en-US" sz="3200" err="1">
                <a:latin typeface="Calibri"/>
                <a:cs typeface="Calibri"/>
              </a:rPr>
              <a:t>dapat</a:t>
            </a:r>
            <a:r>
              <a:rPr lang="en-US" sz="3200">
                <a:latin typeface="Calibri"/>
                <a:cs typeface="Calibri"/>
              </a:rPr>
              <a:t> </a:t>
            </a:r>
            <a:r>
              <a:rPr lang="en-US" sz="3200" err="1">
                <a:latin typeface="Calibri"/>
                <a:cs typeface="Calibri"/>
              </a:rPr>
              <a:t>menampilkan</a:t>
            </a:r>
            <a:r>
              <a:rPr lang="en-US" sz="3200">
                <a:latin typeface="Calibri"/>
                <a:cs typeface="Calibri"/>
              </a:rPr>
              <a:t> </a:t>
            </a:r>
            <a:r>
              <a:rPr lang="en-US" sz="3200" err="1">
                <a:latin typeface="Calibri"/>
                <a:cs typeface="Calibri"/>
              </a:rPr>
              <a:t>lokasi</a:t>
            </a:r>
            <a:r>
              <a:rPr lang="en-US" sz="3200">
                <a:latin typeface="Calibri"/>
                <a:cs typeface="Calibri"/>
              </a:rPr>
              <a:t> </a:t>
            </a:r>
            <a:r>
              <a:rPr lang="en-US" sz="3200" err="1">
                <a:latin typeface="Calibri"/>
                <a:cs typeface="Calibri"/>
              </a:rPr>
              <a:t>buku</a:t>
            </a:r>
            <a:r>
              <a:rPr lang="en-US" sz="3200">
                <a:latin typeface="Calibri"/>
                <a:cs typeface="Calibri"/>
              </a:rPr>
              <a:t> di toko.</a:t>
            </a:r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07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8ACD3-3111-4781-980F-EC4BBF001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229" y="1071095"/>
            <a:ext cx="5704165" cy="1347974"/>
          </a:xfrm>
          <a:solidFill>
            <a:srgbClr val="ED7D31"/>
          </a:solidFill>
        </p:spPr>
        <p:txBody>
          <a:bodyPr>
            <a:normAutofit/>
          </a:bodyPr>
          <a:lstStyle/>
          <a:p>
            <a:r>
              <a:rPr lang="en-US" sz="3600" b="1">
                <a:solidFill>
                  <a:schemeClr val="bg1"/>
                </a:solidFill>
                <a:ea typeface="+mj-lt"/>
                <a:cs typeface="+mj-lt"/>
              </a:rPr>
              <a:t>Timeline </a:t>
            </a:r>
            <a:r>
              <a:rPr lang="en-US" sz="3600" b="1" err="1">
                <a:solidFill>
                  <a:schemeClr val="bg1"/>
                </a:solidFill>
                <a:ea typeface="+mj-lt"/>
                <a:cs typeface="+mj-lt"/>
              </a:rPr>
              <a:t>Pembuatan</a:t>
            </a:r>
            <a:r>
              <a:rPr lang="en-US" sz="3600" b="1">
                <a:solidFill>
                  <a:schemeClr val="bg1"/>
                </a:solidFill>
                <a:ea typeface="+mj-lt"/>
                <a:cs typeface="+mj-lt"/>
              </a:rPr>
              <a:t> Website</a:t>
            </a:r>
            <a:r>
              <a:rPr lang="en-US" sz="3400" b="1">
                <a:ea typeface="+mj-lt"/>
                <a:cs typeface="+mj-lt"/>
              </a:rPr>
              <a:t> </a:t>
            </a:r>
            <a:endParaRPr lang="en-US" sz="3400">
              <a:cs typeface="Calibri Light" panose="020F0302020204030204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8CD4F-3046-45FD-AA03-DB63C1E91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818" y="3035860"/>
            <a:ext cx="6510988" cy="41048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>
                <a:ea typeface="+mn-lt"/>
                <a:cs typeface="+mn-lt"/>
              </a:rPr>
              <a:t>Week 1 – </a:t>
            </a:r>
            <a:r>
              <a:rPr lang="en-US" err="1">
                <a:ea typeface="+mn-lt"/>
                <a:cs typeface="+mn-lt"/>
              </a:rPr>
              <a:t>Pembentukan</a:t>
            </a:r>
            <a:r>
              <a:rPr lang="en-US">
                <a:ea typeface="+mn-lt"/>
                <a:cs typeface="+mn-lt"/>
              </a:rPr>
              <a:t> Tim (Planning)</a:t>
            </a:r>
          </a:p>
          <a:p>
            <a:pPr lvl="1"/>
            <a:r>
              <a:rPr lang="en-US">
                <a:ea typeface="+mn-lt"/>
                <a:cs typeface="+mn-lt"/>
              </a:rPr>
              <a:t>Week 2 – </a:t>
            </a:r>
            <a:r>
              <a:rPr lang="en-US" err="1">
                <a:ea typeface="+mn-lt"/>
                <a:cs typeface="+mn-lt"/>
              </a:rPr>
              <a:t>Menentukan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Topik</a:t>
            </a:r>
            <a:r>
              <a:rPr lang="en-US">
                <a:ea typeface="+mn-lt"/>
                <a:cs typeface="+mn-lt"/>
              </a:rPr>
              <a:t> (Planning)</a:t>
            </a:r>
          </a:p>
          <a:p>
            <a:pPr lvl="1"/>
            <a:r>
              <a:rPr lang="en-US">
                <a:ea typeface="+mn-lt"/>
                <a:cs typeface="+mn-lt"/>
              </a:rPr>
              <a:t>Week 3 – System Overview (Analysis)</a:t>
            </a:r>
          </a:p>
          <a:p>
            <a:pPr lvl="1"/>
            <a:r>
              <a:rPr lang="en-US">
                <a:ea typeface="+mn-lt"/>
                <a:cs typeface="+mn-lt"/>
              </a:rPr>
              <a:t>Week 4 – ISO 9126 (Analysis)</a:t>
            </a:r>
          </a:p>
          <a:p>
            <a:pPr lvl="1"/>
            <a:r>
              <a:rPr lang="en-US">
                <a:ea typeface="+mn-lt"/>
                <a:cs typeface="+mn-lt"/>
              </a:rPr>
              <a:t>Week 5-6 – Desain dan </a:t>
            </a:r>
            <a:r>
              <a:rPr lang="en-US" err="1">
                <a:ea typeface="+mn-lt"/>
                <a:cs typeface="+mn-lt"/>
              </a:rPr>
              <a:t>Implementasi</a:t>
            </a:r>
            <a:r>
              <a:rPr lang="en-US">
                <a:ea typeface="+mn-lt"/>
                <a:cs typeface="+mn-lt"/>
              </a:rPr>
              <a:t> Web </a:t>
            </a:r>
          </a:p>
          <a:p>
            <a:endParaRPr lang="en-US">
              <a:cs typeface="Calibri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Block Arc 24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61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AAC839-EE5A-4E56-AB75-0C1209945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en-US" b="1" err="1">
                <a:solidFill>
                  <a:srgbClr val="FFFFFF"/>
                </a:solidFill>
                <a:ea typeface="+mj-lt"/>
                <a:cs typeface="+mj-lt"/>
              </a:rPr>
              <a:t>Siapa</a:t>
            </a:r>
            <a:r>
              <a:rPr lang="en-US" b="1">
                <a:solidFill>
                  <a:srgbClr val="FFFFFF"/>
                </a:solidFill>
                <a:ea typeface="+mj-lt"/>
                <a:cs typeface="+mj-lt"/>
              </a:rPr>
              <a:t> Client/</a:t>
            </a:r>
            <a:br>
              <a:rPr lang="en-US" b="1">
                <a:ea typeface="+mj-lt"/>
                <a:cs typeface="+mj-lt"/>
              </a:rPr>
            </a:br>
            <a:r>
              <a:rPr lang="en-US" b="1" err="1">
                <a:solidFill>
                  <a:srgbClr val="FFFFFF"/>
                </a:solidFill>
                <a:ea typeface="+mj-lt"/>
                <a:cs typeface="+mj-lt"/>
              </a:rPr>
              <a:t>Pengguna</a:t>
            </a:r>
            <a:r>
              <a:rPr lang="en-US" b="1">
                <a:solidFill>
                  <a:srgbClr val="FFFFFF"/>
                </a:solidFill>
                <a:ea typeface="+mj-lt"/>
                <a:cs typeface="+mj-lt"/>
              </a:rPr>
              <a:t> </a:t>
            </a:r>
            <a:r>
              <a:rPr lang="en-US" b="1" err="1">
                <a:solidFill>
                  <a:srgbClr val="FFFFFF"/>
                </a:solidFill>
                <a:ea typeface="+mj-lt"/>
                <a:cs typeface="+mj-lt"/>
              </a:rPr>
              <a:t>dari</a:t>
            </a:r>
            <a:r>
              <a:rPr lang="en-US" b="1">
                <a:solidFill>
                  <a:srgbClr val="FFFFFF"/>
                </a:solidFill>
                <a:ea typeface="+mj-lt"/>
                <a:cs typeface="+mj-lt"/>
              </a:rPr>
              <a:t> </a:t>
            </a:r>
            <a:br>
              <a:rPr lang="en-US" b="1">
                <a:ea typeface="+mj-lt"/>
                <a:cs typeface="+mj-lt"/>
              </a:rPr>
            </a:br>
            <a:r>
              <a:rPr lang="en-US" b="1">
                <a:solidFill>
                  <a:srgbClr val="FFFFFF"/>
                </a:solidFill>
                <a:ea typeface="+mj-lt"/>
                <a:cs typeface="+mj-lt"/>
              </a:rPr>
              <a:t>Website Ini?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69085-FAB1-4C77-8BCC-63FF28C62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5908" y="2362002"/>
            <a:ext cx="5794812" cy="34766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3200">
                <a:ea typeface="+mn-lt"/>
                <a:cs typeface="+mn-lt"/>
              </a:rPr>
              <a:t>Website </a:t>
            </a:r>
            <a:r>
              <a:rPr lang="en-US" sz="3200" err="1">
                <a:ea typeface="+mn-lt"/>
                <a:cs typeface="+mn-lt"/>
              </a:rPr>
              <a:t>ini</a:t>
            </a:r>
            <a:r>
              <a:rPr lang="en-US" sz="3200">
                <a:ea typeface="+mn-lt"/>
                <a:cs typeface="+mn-lt"/>
              </a:rPr>
              <a:t> </a:t>
            </a:r>
            <a:r>
              <a:rPr lang="en-US" sz="3200" err="1">
                <a:ea typeface="+mn-lt"/>
                <a:cs typeface="+mn-lt"/>
              </a:rPr>
              <a:t>ditujukan</a:t>
            </a:r>
            <a:r>
              <a:rPr lang="en-US" sz="3200">
                <a:ea typeface="+mn-lt"/>
                <a:cs typeface="+mn-lt"/>
              </a:rPr>
              <a:t> </a:t>
            </a:r>
            <a:r>
              <a:rPr lang="en-US" sz="3200" err="1">
                <a:ea typeface="+mn-lt"/>
                <a:cs typeface="+mn-lt"/>
              </a:rPr>
              <a:t>kepada</a:t>
            </a:r>
            <a:r>
              <a:rPr lang="en-US" sz="320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semua</a:t>
            </a:r>
            <a:r>
              <a:rPr lang="en-US" sz="3200">
                <a:ea typeface="+mn-lt"/>
                <a:cs typeface="+mn-lt"/>
              </a:rPr>
              <a:t> </a:t>
            </a:r>
            <a:r>
              <a:rPr lang="en-US" sz="3200" err="1">
                <a:ea typeface="+mn-lt"/>
                <a:cs typeface="+mn-lt"/>
              </a:rPr>
              <a:t>kalangan</a:t>
            </a:r>
            <a:r>
              <a:rPr lang="en-US" sz="3200">
                <a:ea typeface="+mn-lt"/>
                <a:cs typeface="+mn-lt"/>
              </a:rPr>
              <a:t>, </a:t>
            </a:r>
            <a:r>
              <a:rPr lang="en-US" sz="3200" err="1">
                <a:ea typeface="+mn-lt"/>
                <a:cs typeface="+mn-lt"/>
              </a:rPr>
              <a:t>seperti</a:t>
            </a:r>
            <a:r>
              <a:rPr lang="en-US" sz="3200">
                <a:ea typeface="+mn-lt"/>
                <a:cs typeface="+mn-lt"/>
              </a:rPr>
              <a:t> orang yang </a:t>
            </a:r>
            <a:r>
              <a:rPr lang="en-US" sz="3200" err="1">
                <a:ea typeface="+mn-lt"/>
                <a:cs typeface="+mn-lt"/>
              </a:rPr>
              <a:t>sedang</a:t>
            </a:r>
            <a:r>
              <a:rPr lang="en-US" sz="3200">
                <a:ea typeface="+mn-lt"/>
                <a:cs typeface="+mn-lt"/>
              </a:rPr>
              <a:t> </a:t>
            </a:r>
            <a:r>
              <a:rPr lang="en-US" sz="3200" err="1">
                <a:ea typeface="+mn-lt"/>
                <a:cs typeface="+mn-lt"/>
              </a:rPr>
              <a:t>mencari</a:t>
            </a:r>
            <a:r>
              <a:rPr lang="en-US" sz="3200">
                <a:ea typeface="+mn-lt"/>
                <a:cs typeface="+mn-lt"/>
              </a:rPr>
              <a:t> </a:t>
            </a:r>
            <a:r>
              <a:rPr lang="en-US" sz="3200" err="1">
                <a:ea typeface="+mn-lt"/>
                <a:cs typeface="+mn-lt"/>
              </a:rPr>
              <a:t>buku</a:t>
            </a:r>
            <a:r>
              <a:rPr lang="en-US" sz="3200">
                <a:ea typeface="+mn-lt"/>
                <a:cs typeface="+mn-lt"/>
              </a:rPr>
              <a:t> di toko dugong, </a:t>
            </a:r>
            <a:r>
              <a:rPr lang="en-US" sz="3200" err="1">
                <a:ea typeface="+mn-lt"/>
                <a:cs typeface="+mn-lt"/>
              </a:rPr>
              <a:t>pecinta</a:t>
            </a:r>
            <a:r>
              <a:rPr lang="en-US" sz="3200">
                <a:ea typeface="+mn-lt"/>
                <a:cs typeface="+mn-lt"/>
              </a:rPr>
              <a:t> </a:t>
            </a:r>
            <a:r>
              <a:rPr lang="en-US" sz="3200" err="1">
                <a:ea typeface="+mn-lt"/>
                <a:cs typeface="+mn-lt"/>
              </a:rPr>
              <a:t>buku,gemar</a:t>
            </a:r>
            <a:r>
              <a:rPr lang="en-US" sz="320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membaca</a:t>
            </a:r>
            <a:r>
              <a:rPr lang="en-US" sz="3200">
                <a:ea typeface="+mn-lt"/>
                <a:cs typeface="+mn-lt"/>
              </a:rPr>
              <a:t>.</a:t>
            </a:r>
            <a:endParaRPr lang="en-US">
              <a:cs typeface="Calibri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95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757F1-CCFD-45F6-9712-4E44D03F5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635" y="1396686"/>
            <a:ext cx="3540169" cy="4064628"/>
          </a:xfrm>
        </p:spPr>
        <p:txBody>
          <a:bodyPr>
            <a:normAutofit/>
          </a:bodyPr>
          <a:lstStyle/>
          <a:p>
            <a:r>
              <a:rPr lang="en-US" sz="3600" b="1" err="1">
                <a:solidFill>
                  <a:srgbClr val="FFFFFF"/>
                </a:solidFill>
                <a:ea typeface="+mj-lt"/>
                <a:cs typeface="+mj-lt"/>
              </a:rPr>
              <a:t>Mengapa</a:t>
            </a:r>
            <a:r>
              <a:rPr lang="en-US" sz="3600" b="1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en-US" sz="3600" b="1" err="1">
                <a:solidFill>
                  <a:srgbClr val="FFFFFF"/>
                </a:solidFill>
                <a:ea typeface="+mj-lt"/>
                <a:cs typeface="+mj-lt"/>
              </a:rPr>
              <a:t>kelompok</a:t>
            </a:r>
            <a:r>
              <a:rPr lang="en-US" sz="3600" b="1">
                <a:solidFill>
                  <a:srgbClr val="FFFFFF"/>
                </a:solidFill>
                <a:ea typeface="+mj-lt"/>
                <a:cs typeface="+mj-lt"/>
              </a:rPr>
              <a:t> kami </a:t>
            </a:r>
            <a:r>
              <a:rPr lang="en-US" sz="3600" b="1" err="1">
                <a:solidFill>
                  <a:srgbClr val="FFFFFF"/>
                </a:solidFill>
                <a:ea typeface="+mj-lt"/>
                <a:cs typeface="+mj-lt"/>
              </a:rPr>
              <a:t>memilih</a:t>
            </a:r>
            <a:r>
              <a:rPr lang="en-US" sz="3600" b="1">
                <a:solidFill>
                  <a:srgbClr val="FFFFFF"/>
                </a:solidFill>
                <a:ea typeface="+mj-lt"/>
                <a:cs typeface="+mj-lt"/>
              </a:rPr>
              <a:t> </a:t>
            </a:r>
            <a:r>
              <a:rPr lang="en-US" sz="3600" b="1" err="1">
                <a:solidFill>
                  <a:srgbClr val="FFFFFF"/>
                </a:solidFill>
                <a:ea typeface="+mj-lt"/>
                <a:cs typeface="+mj-lt"/>
              </a:rPr>
              <a:t>topik</a:t>
            </a:r>
            <a:r>
              <a:rPr lang="en-US" sz="3600" b="1">
                <a:solidFill>
                  <a:srgbClr val="FFFFFF"/>
                </a:solidFill>
                <a:ea typeface="+mj-lt"/>
                <a:cs typeface="+mj-lt"/>
              </a:rPr>
              <a:t> </a:t>
            </a:r>
            <a:r>
              <a:rPr lang="en-US" sz="3600" b="1" err="1">
                <a:solidFill>
                  <a:srgbClr val="FFFFFF"/>
                </a:solidFill>
                <a:ea typeface="+mj-lt"/>
                <a:cs typeface="+mj-lt"/>
              </a:rPr>
              <a:t>ini</a:t>
            </a:r>
            <a:r>
              <a:rPr lang="en-US" sz="3600" b="1">
                <a:solidFill>
                  <a:srgbClr val="FFFFFF"/>
                </a:solidFill>
                <a:ea typeface="+mj-lt"/>
                <a:cs typeface="+mj-lt"/>
              </a:rPr>
              <a:t>? 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204A4-124A-4604-81D9-2EAB24CED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774325"/>
            <a:ext cx="5536397" cy="36869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en-US">
                <a:ea typeface="+mn-lt"/>
                <a:cs typeface="+mn-lt"/>
              </a:rPr>
              <a:t>Agar user </a:t>
            </a:r>
            <a:r>
              <a:rPr lang="en-US" err="1">
                <a:ea typeface="+mn-lt"/>
                <a:cs typeface="+mn-lt"/>
              </a:rPr>
              <a:t>dapat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melihat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stok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buku</a:t>
            </a:r>
            <a:r>
              <a:rPr lang="en-US">
                <a:ea typeface="+mn-lt"/>
                <a:cs typeface="+mn-lt"/>
              </a:rPr>
              <a:t> yang </a:t>
            </a:r>
            <a:r>
              <a:rPr lang="en-US" err="1">
                <a:ea typeface="+mn-lt"/>
                <a:cs typeface="+mn-lt"/>
              </a:rPr>
              <a:t>tersedia</a:t>
            </a:r>
            <a:r>
              <a:rPr lang="en-US">
                <a:ea typeface="+mn-lt"/>
                <a:cs typeface="+mn-lt"/>
              </a:rPr>
              <a:t> di Dugong bookstore (</a:t>
            </a:r>
            <a:r>
              <a:rPr lang="en-US" err="1">
                <a:ea typeface="+mn-lt"/>
                <a:cs typeface="+mn-lt"/>
              </a:rPr>
              <a:t>mempermudah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pembeli</a:t>
            </a:r>
            <a:r>
              <a:rPr lang="en-US">
                <a:ea typeface="+mn-lt"/>
                <a:cs typeface="+mn-lt"/>
              </a:rPr>
              <a:t>). </a:t>
            </a:r>
            <a:r>
              <a:rPr lang="en-US" err="1">
                <a:ea typeface="+mn-lt"/>
                <a:cs typeface="+mn-lt"/>
              </a:rPr>
              <a:t>Mempermudah</a:t>
            </a:r>
            <a:r>
              <a:rPr lang="en-US">
                <a:ea typeface="+mn-lt"/>
                <a:cs typeface="+mn-lt"/>
              </a:rPr>
              <a:t> user </a:t>
            </a:r>
            <a:r>
              <a:rPr lang="en-US" err="1">
                <a:ea typeface="+mn-lt"/>
                <a:cs typeface="+mn-lt"/>
              </a:rPr>
              <a:t>dalam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mencari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buku</a:t>
            </a:r>
            <a:r>
              <a:rPr lang="en-US">
                <a:ea typeface="+mn-lt"/>
                <a:cs typeface="+mn-lt"/>
              </a:rPr>
              <a:t> yang </a:t>
            </a:r>
            <a:r>
              <a:rPr lang="en-US" err="1">
                <a:ea typeface="+mn-lt"/>
                <a:cs typeface="+mn-lt"/>
              </a:rPr>
              <a:t>dibutuhkan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sehingga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penggunaan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waktu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dapat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lebih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efisien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11869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7FD384-3F64-49B1-8EBC-E441923AC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b="1" kern="1200">
                <a:latin typeface="+mj-lt"/>
                <a:ea typeface="+mj-ea"/>
                <a:cs typeface="+mj-cs"/>
              </a:rPr>
              <a:t>Dimana </a:t>
            </a:r>
            <a:r>
              <a:rPr lang="en-US" sz="4200" b="1"/>
              <a:t>Website</a:t>
            </a:r>
            <a:r>
              <a:rPr lang="en-US" sz="4200" b="1" kern="1200">
                <a:latin typeface="+mj-lt"/>
                <a:ea typeface="+mj-ea"/>
                <a:cs typeface="+mj-cs"/>
              </a:rPr>
              <a:t> </a:t>
            </a:r>
            <a:r>
              <a:rPr lang="en-US" sz="4200" b="1" err="1"/>
              <a:t>Dapat</a:t>
            </a:r>
            <a:r>
              <a:rPr lang="en-US" sz="4200" b="1"/>
              <a:t> </a:t>
            </a:r>
            <a:r>
              <a:rPr lang="en-US" sz="4200" b="1" err="1"/>
              <a:t>Diakses</a:t>
            </a:r>
            <a:r>
              <a:rPr lang="en-US" sz="4200" b="1" kern="1200"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136BE-C62F-415D-8C1A-D3196AAB7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5031" y="4076802"/>
            <a:ext cx="5561938" cy="15345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kern="1200">
                <a:latin typeface="+mn-lt"/>
                <a:ea typeface="+mn-ea"/>
                <a:cs typeface="+mn-cs"/>
              </a:rPr>
              <a:t>Internet Browser (Mobile/Desktop).</a:t>
            </a:r>
            <a:br>
              <a:rPr lang="en-US" sz="2400" kern="1200"/>
            </a:br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56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1BDF61-8E58-4186-AB85-9EC678ACA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943069"/>
            <a:ext cx="3048449" cy="3327399"/>
          </a:xfrm>
          <a:solidFill>
            <a:srgbClr val="ED7D3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b="1">
                <a:solidFill>
                  <a:schemeClr val="bg1"/>
                </a:solidFill>
              </a:rPr>
              <a:t>Bagaimana </a:t>
            </a:r>
            <a:br>
              <a:rPr lang="en-US" sz="4800" b="1">
                <a:solidFill>
                  <a:schemeClr val="bg1"/>
                </a:solidFill>
              </a:rPr>
            </a:br>
            <a:r>
              <a:rPr lang="en-US" sz="4800" b="1">
                <a:solidFill>
                  <a:schemeClr val="bg1"/>
                </a:solidFill>
              </a:rPr>
              <a:t>Website ini</a:t>
            </a:r>
            <a:br>
              <a:rPr lang="en-US" sz="4800" b="1">
                <a:solidFill>
                  <a:schemeClr val="bg1"/>
                </a:solidFill>
              </a:rPr>
            </a:br>
            <a:r>
              <a:rPr lang="en-US" sz="4800" b="1">
                <a:solidFill>
                  <a:schemeClr val="bg1"/>
                </a:solidFill>
              </a:rPr>
              <a:t>Dirancang?</a:t>
            </a:r>
            <a:endParaRPr lang="en-US" sz="4800" b="1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39F85E-287F-4B57-ACF7-8433DD47B6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5059890"/>
              </p:ext>
            </p:extLst>
          </p:nvPr>
        </p:nvGraphicFramePr>
        <p:xfrm>
          <a:off x="3047014" y="-168501"/>
          <a:ext cx="9083039" cy="7423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9" name="Rectangle 148">
            <a:extLst>
              <a:ext uri="{FF2B5EF4-FFF2-40B4-BE49-F238E27FC236}">
                <a16:creationId xmlns:a16="http://schemas.microsoft.com/office/drawing/2014/main" id="{E92855BC-EA63-4005-A7D9-2379E18E5F89}"/>
              </a:ext>
            </a:extLst>
          </p:cNvPr>
          <p:cNvSpPr/>
          <p:nvPr/>
        </p:nvSpPr>
        <p:spPr>
          <a:xfrm>
            <a:off x="472888" y="4439770"/>
            <a:ext cx="3047999" cy="168089"/>
          </a:xfrm>
          <a:prstGeom prst="rect">
            <a:avLst/>
          </a:prstGeom>
          <a:solidFill>
            <a:srgbClr val="ED7D3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32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F10C5EB766D94885846BFCA63D9576" ma:contentTypeVersion="2" ma:contentTypeDescription="Create a new document." ma:contentTypeScope="" ma:versionID="d66051a588c7cbe86d186e93d92b0f11">
  <xsd:schema xmlns:xsd="http://www.w3.org/2001/XMLSchema" xmlns:xs="http://www.w3.org/2001/XMLSchema" xmlns:p="http://schemas.microsoft.com/office/2006/metadata/properties" xmlns:ns2="44b42f39-4ce3-48da-a7ed-4d3f762f4c91" targetNamespace="http://schemas.microsoft.com/office/2006/metadata/properties" ma:root="true" ma:fieldsID="8b280834b70642240926481860e096ad" ns2:_="">
    <xsd:import namespace="44b42f39-4ce3-48da-a7ed-4d3f762f4c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b42f39-4ce3-48da-a7ed-4d3f762f4c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528E8C7-64F1-4FBA-906E-3321D6301DA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69AFF9D-4426-4372-93C5-36C3C33CC30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3AF0D81-592E-46F1-BB96-466FCB728557}">
  <ds:schemaRefs>
    <ds:schemaRef ds:uri="44b42f39-4ce3-48da-a7ed-4d3f762f4c9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Dugong Bookstore</vt:lpstr>
      <vt:lpstr>Apa itu website Dugong Bookstore?</vt:lpstr>
      <vt:lpstr>Timeline Pembuatan Website </vt:lpstr>
      <vt:lpstr>Siapa Client/ Pengguna dari  Website Ini?</vt:lpstr>
      <vt:lpstr>Mengapa kelompok kami memilih topik ini? </vt:lpstr>
      <vt:lpstr>Dimana Website Dapat Diakses?</vt:lpstr>
      <vt:lpstr>Bagaimana  Website ini Dirancang?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2020-10-19T04:26:16Z</dcterms:created>
  <dcterms:modified xsi:type="dcterms:W3CDTF">2020-10-19T13:03:43Z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0x010100C5F10C5EB766D94885846BFCA63D9576</vt:lpwstr>
  </property>
</Properties>
</file>