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4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A1CF3-C3E7-4AFC-875A-7F1C75E69CB0}" v="9" dt="2020-10-19T08:05:48.351"/>
    <p1510:client id="{565BB62A-9987-488E-9217-4996A4928350}" v="87" dt="2020-10-19T05:19:11.158"/>
    <p1510:client id="{7A97E4E9-DE35-48FC-BB5B-028F19726C01}" v="418" dt="2020-10-19T06:24:32.059"/>
    <p1510:client id="{950A62AC-2CFF-4ECD-85A5-BD2522B8C8EE}" v="735" dt="2020-10-19T05:58:34.471"/>
    <p1510:client id="{E40C2EFE-36F7-4FFD-AA0F-C00D14659740}" v="1" dt="2020-10-19T08:05:05.972"/>
    <p1510:client id="{EE341A31-05C4-42DC-90B1-1177FA933333}" v="21" dt="2020-10-19T15:08:47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ENTINA PRAMITA ANINDYA" userId="S::florentina.535180035@stu.untar.ac.id::2a8864fe-6ced-4c51-a1b7-6016ef7e4c26" providerId="AD" clId="Web-{EE341A31-05C4-42DC-90B1-1177FA933333}"/>
    <pc:docChg chg="modSld">
      <pc:chgData name="FLORENTINA PRAMITA ANINDYA" userId="S::florentina.535180035@stu.untar.ac.id::2a8864fe-6ced-4c51-a1b7-6016ef7e4c26" providerId="AD" clId="Web-{EE341A31-05C4-42DC-90B1-1177FA933333}" dt="2020-10-19T15:08:47.566" v="20" actId="1076"/>
      <pc:docMkLst>
        <pc:docMk/>
      </pc:docMkLst>
      <pc:sldChg chg="modSp">
        <pc:chgData name="FLORENTINA PRAMITA ANINDYA" userId="S::florentina.535180035@stu.untar.ac.id::2a8864fe-6ced-4c51-a1b7-6016ef7e4c26" providerId="AD" clId="Web-{EE341A31-05C4-42DC-90B1-1177FA933333}" dt="2020-10-19T15:08:47.566" v="20" actId="1076"/>
        <pc:sldMkLst>
          <pc:docMk/>
          <pc:sldMk cId="3775803516" sldId="265"/>
        </pc:sldMkLst>
        <pc:spChg chg="mod">
          <ac:chgData name="FLORENTINA PRAMITA ANINDYA" userId="S::florentina.535180035@stu.untar.ac.id::2a8864fe-6ced-4c51-a1b7-6016ef7e4c26" providerId="AD" clId="Web-{EE341A31-05C4-42DC-90B1-1177FA933333}" dt="2020-10-19T15:07:49.237" v="7" actId="20577"/>
          <ac:spMkLst>
            <pc:docMk/>
            <pc:sldMk cId="3775803516" sldId="265"/>
            <ac:spMk id="31" creationId="{57101FFF-71FA-4BE0-B671-82EF1BD1298A}"/>
          </ac:spMkLst>
        </pc:spChg>
        <pc:spChg chg="mod">
          <ac:chgData name="FLORENTINA PRAMITA ANINDYA" userId="S::florentina.535180035@stu.untar.ac.id::2a8864fe-6ced-4c51-a1b7-6016ef7e4c26" providerId="AD" clId="Web-{EE341A31-05C4-42DC-90B1-1177FA933333}" dt="2020-10-19T15:08:06.394" v="8" actId="1076"/>
          <ac:spMkLst>
            <pc:docMk/>
            <pc:sldMk cId="3775803516" sldId="265"/>
            <ac:spMk id="51" creationId="{A2540850-941F-46BF-88F6-27E61FB66DE8}"/>
          </ac:spMkLst>
        </pc:spChg>
        <pc:spChg chg="mod">
          <ac:chgData name="FLORENTINA PRAMITA ANINDYA" userId="S::florentina.535180035@stu.untar.ac.id::2a8864fe-6ced-4c51-a1b7-6016ef7e4c26" providerId="AD" clId="Web-{EE341A31-05C4-42DC-90B1-1177FA933333}" dt="2020-10-19T15:08:13.487" v="9" actId="1076"/>
          <ac:spMkLst>
            <pc:docMk/>
            <pc:sldMk cId="3775803516" sldId="265"/>
            <ac:spMk id="52" creationId="{5318D410-FDCC-46FD-9C16-68EBB1E28BCE}"/>
          </ac:spMkLst>
        </pc:spChg>
        <pc:spChg chg="mod">
          <ac:chgData name="FLORENTINA PRAMITA ANINDYA" userId="S::florentina.535180035@stu.untar.ac.id::2a8864fe-6ced-4c51-a1b7-6016ef7e4c26" providerId="AD" clId="Web-{EE341A31-05C4-42DC-90B1-1177FA933333}" dt="2020-10-19T15:08:13.597" v="10" actId="1076"/>
          <ac:spMkLst>
            <pc:docMk/>
            <pc:sldMk cId="3775803516" sldId="265"/>
            <ac:spMk id="53" creationId="{FE217C12-F1C5-4813-AB4C-4F00B47B7006}"/>
          </ac:spMkLst>
        </pc:spChg>
        <pc:spChg chg="mod">
          <ac:chgData name="FLORENTINA PRAMITA ANINDYA" userId="S::florentina.535180035@stu.untar.ac.id::2a8864fe-6ced-4c51-a1b7-6016ef7e4c26" providerId="AD" clId="Web-{EE341A31-05C4-42DC-90B1-1177FA933333}" dt="2020-10-19T15:08:23.769" v="11" actId="1076"/>
          <ac:spMkLst>
            <pc:docMk/>
            <pc:sldMk cId="3775803516" sldId="265"/>
            <ac:spMk id="54" creationId="{CC42BEB5-E500-4660-9DD5-EA101C1B0672}"/>
          </ac:spMkLst>
        </pc:spChg>
        <pc:spChg chg="mod">
          <ac:chgData name="FLORENTINA PRAMITA ANINDYA" userId="S::florentina.535180035@stu.untar.ac.id::2a8864fe-6ced-4c51-a1b7-6016ef7e4c26" providerId="AD" clId="Web-{EE341A31-05C4-42DC-90B1-1177FA933333}" dt="2020-10-19T15:08:23.862" v="12" actId="1076"/>
          <ac:spMkLst>
            <pc:docMk/>
            <pc:sldMk cId="3775803516" sldId="265"/>
            <ac:spMk id="55" creationId="{A22398D7-17DB-41E6-8A5B-3189DFCA4B28}"/>
          </ac:spMkLst>
        </pc:spChg>
        <pc:spChg chg="mod">
          <ac:chgData name="FLORENTINA PRAMITA ANINDYA" userId="S::florentina.535180035@stu.untar.ac.id::2a8864fe-6ced-4c51-a1b7-6016ef7e4c26" providerId="AD" clId="Web-{EE341A31-05C4-42DC-90B1-1177FA933333}" dt="2020-10-19T15:08:23.956" v="13" actId="1076"/>
          <ac:spMkLst>
            <pc:docMk/>
            <pc:sldMk cId="3775803516" sldId="265"/>
            <ac:spMk id="56" creationId="{D269702E-B263-4E9A-81F6-F7973FF4F8DB}"/>
          </ac:spMkLst>
        </pc:spChg>
        <pc:spChg chg="mod">
          <ac:chgData name="FLORENTINA PRAMITA ANINDYA" userId="S::florentina.535180035@stu.untar.ac.id::2a8864fe-6ced-4c51-a1b7-6016ef7e4c26" providerId="AD" clId="Web-{EE341A31-05C4-42DC-90B1-1177FA933333}" dt="2020-10-19T15:08:38.925" v="17" actId="1076"/>
          <ac:spMkLst>
            <pc:docMk/>
            <pc:sldMk cId="3775803516" sldId="265"/>
            <ac:spMk id="57" creationId="{B7E1093C-D3DB-460D-938D-71FC018557D2}"/>
          </ac:spMkLst>
        </pc:spChg>
        <pc:spChg chg="mod">
          <ac:chgData name="FLORENTINA PRAMITA ANINDYA" userId="S::florentina.535180035@stu.untar.ac.id::2a8864fe-6ced-4c51-a1b7-6016ef7e4c26" providerId="AD" clId="Web-{EE341A31-05C4-42DC-90B1-1177FA933333}" dt="2020-10-19T15:08:39.019" v="18" actId="1076"/>
          <ac:spMkLst>
            <pc:docMk/>
            <pc:sldMk cId="3775803516" sldId="265"/>
            <ac:spMk id="58" creationId="{F2E284FD-FD2F-4C22-8274-660947C31E96}"/>
          </ac:spMkLst>
        </pc:spChg>
        <pc:spChg chg="mod">
          <ac:chgData name="FLORENTINA PRAMITA ANINDYA" userId="S::florentina.535180035@stu.untar.ac.id::2a8864fe-6ced-4c51-a1b7-6016ef7e4c26" providerId="AD" clId="Web-{EE341A31-05C4-42DC-90B1-1177FA933333}" dt="2020-10-19T15:08:39.112" v="19" actId="1076"/>
          <ac:spMkLst>
            <pc:docMk/>
            <pc:sldMk cId="3775803516" sldId="265"/>
            <ac:spMk id="59" creationId="{8E473C95-2919-4107-A079-BD824A5EAC1F}"/>
          </ac:spMkLst>
        </pc:spChg>
        <pc:grpChg chg="mod">
          <ac:chgData name="FLORENTINA PRAMITA ANINDYA" userId="S::florentina.535180035@stu.untar.ac.id::2a8864fe-6ced-4c51-a1b7-6016ef7e4c26" providerId="AD" clId="Web-{EE341A31-05C4-42DC-90B1-1177FA933333}" dt="2020-10-19T15:08:47.566" v="20" actId="1076"/>
          <ac:grpSpMkLst>
            <pc:docMk/>
            <pc:sldMk cId="3775803516" sldId="265"/>
            <ac:grpSpMk id="3" creationId="{210EBFCD-8480-4B0D-99E9-28F2975A6723}"/>
          </ac:grpSpMkLst>
        </pc:grpChg>
      </pc:sldChg>
    </pc:docChg>
  </pc:docChgLst>
  <pc:docChgLst>
    <pc:chgData name="EL PRIMO GEMILANG" userId="S::elprimo.535180046@stu.untar.ac.id::2ea6b244-11db-4db7-b070-c927ea99a5c3" providerId="AD" clId="Web-{565BB62A-9987-488E-9217-4996A4928350}"/>
    <pc:docChg chg="modSld">
      <pc:chgData name="EL PRIMO GEMILANG" userId="S::elprimo.535180046@stu.untar.ac.id::2ea6b244-11db-4db7-b070-c927ea99a5c3" providerId="AD" clId="Web-{565BB62A-9987-488E-9217-4996A4928350}" dt="2020-10-19T05:19:11.158" v="85" actId="14100"/>
      <pc:docMkLst>
        <pc:docMk/>
      </pc:docMkLst>
      <pc:sldChg chg="addSp delSp modSp">
        <pc:chgData name="EL PRIMO GEMILANG" userId="S::elprimo.535180046@stu.untar.ac.id::2ea6b244-11db-4db7-b070-c927ea99a5c3" providerId="AD" clId="Web-{565BB62A-9987-488E-9217-4996A4928350}" dt="2020-10-19T05:19:11.158" v="85" actId="14100"/>
        <pc:sldMkLst>
          <pc:docMk/>
          <pc:sldMk cId="2953662475" sldId="257"/>
        </pc:sldMkLst>
        <pc:spChg chg="mod">
          <ac:chgData name="EL PRIMO GEMILANG" userId="S::elprimo.535180046@stu.untar.ac.id::2ea6b244-11db-4db7-b070-c927ea99a5c3" providerId="AD" clId="Web-{565BB62A-9987-488E-9217-4996A4928350}" dt="2020-10-19T05:13:51.991" v="11" actId="14100"/>
          <ac:spMkLst>
            <pc:docMk/>
            <pc:sldMk cId="2953662475" sldId="257"/>
            <ac:spMk id="3" creationId="{0B3B9D59-0D4F-490E-9863-54B5A84CC036}"/>
          </ac:spMkLst>
        </pc:spChg>
        <pc:spChg chg="mod">
          <ac:chgData name="EL PRIMO GEMILANG" userId="S::elprimo.535180046@stu.untar.ac.id::2ea6b244-11db-4db7-b070-c927ea99a5c3" providerId="AD" clId="Web-{565BB62A-9987-488E-9217-4996A4928350}" dt="2020-10-19T05:16:50.488" v="52" actId="14100"/>
          <ac:spMkLst>
            <pc:docMk/>
            <pc:sldMk cId="2953662475" sldId="257"/>
            <ac:spMk id="5" creationId="{57D3C1E3-32DB-4DBE-9B91-2B73A5D5AFFB}"/>
          </ac:spMkLst>
        </pc:spChg>
        <pc:spChg chg="mod">
          <ac:chgData name="EL PRIMO GEMILANG" userId="S::elprimo.535180046@stu.untar.ac.id::2ea6b244-11db-4db7-b070-c927ea99a5c3" providerId="AD" clId="Web-{565BB62A-9987-488E-9217-4996A4928350}" dt="2020-10-19T05:16:34.270" v="49" actId="14100"/>
          <ac:spMkLst>
            <pc:docMk/>
            <pc:sldMk cId="2953662475" sldId="257"/>
            <ac:spMk id="6" creationId="{F4DBC6E0-4E44-4EEB-8FE1-011471775762}"/>
          </ac:spMkLst>
        </pc:spChg>
        <pc:spChg chg="mod">
          <ac:chgData name="EL PRIMO GEMILANG" userId="S::elprimo.535180046@stu.untar.ac.id::2ea6b244-11db-4db7-b070-c927ea99a5c3" providerId="AD" clId="Web-{565BB62A-9987-488E-9217-4996A4928350}" dt="2020-10-19T05:17:10.738" v="56" actId="14100"/>
          <ac:spMkLst>
            <pc:docMk/>
            <pc:sldMk cId="2953662475" sldId="257"/>
            <ac:spMk id="7" creationId="{0B3B9D59-0D4F-490E-9863-54B5A84CC036}"/>
          </ac:spMkLst>
        </pc:spChg>
        <pc:spChg chg="mod">
          <ac:chgData name="EL PRIMO GEMILANG" userId="S::elprimo.535180046@stu.untar.ac.id::2ea6b244-11db-4db7-b070-c927ea99a5c3" providerId="AD" clId="Web-{565BB62A-9987-488E-9217-4996A4928350}" dt="2020-10-19T05:19:11.158" v="85" actId="14100"/>
          <ac:spMkLst>
            <pc:docMk/>
            <pc:sldMk cId="2953662475" sldId="257"/>
            <ac:spMk id="9" creationId="{BF459EAF-1F3B-4E49-8F85-FAD285ED8897}"/>
          </ac:spMkLst>
        </pc:spChg>
        <pc:spChg chg="mod">
          <ac:chgData name="EL PRIMO GEMILANG" userId="S::elprimo.535180046@stu.untar.ac.id::2ea6b244-11db-4db7-b070-c927ea99a5c3" providerId="AD" clId="Web-{565BB62A-9987-488E-9217-4996A4928350}" dt="2020-10-19T05:19:02.830" v="83" actId="14100"/>
          <ac:spMkLst>
            <pc:docMk/>
            <pc:sldMk cId="2953662475" sldId="257"/>
            <ac:spMk id="10" creationId="{F7048468-1E0E-4F81-9F1F-9009BC8C3DE3}"/>
          </ac:spMkLst>
        </pc:spChg>
        <pc:spChg chg="mod">
          <ac:chgData name="EL PRIMO GEMILANG" userId="S::elprimo.535180046@stu.untar.ac.id::2ea6b244-11db-4db7-b070-c927ea99a5c3" providerId="AD" clId="Web-{565BB62A-9987-488E-9217-4996A4928350}" dt="2020-10-19T05:18:52.158" v="81" actId="14100"/>
          <ac:spMkLst>
            <pc:docMk/>
            <pc:sldMk cId="2953662475" sldId="257"/>
            <ac:spMk id="12" creationId="{41B5297B-2B17-4EE8-BD73-6C7AA10C46BA}"/>
          </ac:spMkLst>
        </pc:spChg>
        <pc:spChg chg="mod">
          <ac:chgData name="EL PRIMO GEMILANG" userId="S::elprimo.535180046@stu.untar.ac.id::2ea6b244-11db-4db7-b070-c927ea99a5c3" providerId="AD" clId="Web-{565BB62A-9987-488E-9217-4996A4928350}" dt="2020-10-19T05:18:34.690" v="77" actId="14100"/>
          <ac:spMkLst>
            <pc:docMk/>
            <pc:sldMk cId="2953662475" sldId="257"/>
            <ac:spMk id="13" creationId="{5E7335CB-AC0B-4A64-B4A1-1B871B9B4BF6}"/>
          </ac:spMkLst>
        </pc:spChg>
        <pc:spChg chg="del mod">
          <ac:chgData name="EL PRIMO GEMILANG" userId="S::elprimo.535180046@stu.untar.ac.id::2ea6b244-11db-4db7-b070-c927ea99a5c3" providerId="AD" clId="Web-{565BB62A-9987-488E-9217-4996A4928350}" dt="2020-10-19T05:14:37.724" v="14"/>
          <ac:spMkLst>
            <pc:docMk/>
            <pc:sldMk cId="2953662475" sldId="257"/>
            <ac:spMk id="16" creationId="{24F115A7-F88A-45E9-97A3-C64B369AAFAC}"/>
          </ac:spMkLst>
        </pc:spChg>
        <pc:spChg chg="del mod">
          <ac:chgData name="EL PRIMO GEMILANG" userId="S::elprimo.535180046@stu.untar.ac.id::2ea6b244-11db-4db7-b070-c927ea99a5c3" providerId="AD" clId="Web-{565BB62A-9987-488E-9217-4996A4928350}" dt="2020-10-19T05:14:50.021" v="17"/>
          <ac:spMkLst>
            <pc:docMk/>
            <pc:sldMk cId="2953662475" sldId="257"/>
            <ac:spMk id="18" creationId="{57D3C1E3-32DB-4DBE-9B91-2B73A5D5AFFB}"/>
          </ac:spMkLst>
        </pc:spChg>
        <pc:spChg chg="del">
          <ac:chgData name="EL PRIMO GEMILANG" userId="S::elprimo.535180046@stu.untar.ac.id::2ea6b244-11db-4db7-b070-c927ea99a5c3" providerId="AD" clId="Web-{565BB62A-9987-488E-9217-4996A4928350}" dt="2020-10-19T05:15:03.224" v="23"/>
          <ac:spMkLst>
            <pc:docMk/>
            <pc:sldMk cId="2953662475" sldId="257"/>
            <ac:spMk id="19" creationId="{41B5297B-2B17-4EE8-BD73-6C7AA10C46BA}"/>
          </ac:spMkLst>
        </pc:spChg>
        <pc:spChg chg="del">
          <ac:chgData name="EL PRIMO GEMILANG" userId="S::elprimo.535180046@stu.untar.ac.id::2ea6b244-11db-4db7-b070-c927ea99a5c3" providerId="AD" clId="Web-{565BB62A-9987-488E-9217-4996A4928350}" dt="2020-10-19T05:15:03.224" v="22"/>
          <ac:spMkLst>
            <pc:docMk/>
            <pc:sldMk cId="2953662475" sldId="257"/>
            <ac:spMk id="21" creationId="{5E7335CB-AC0B-4A64-B4A1-1B871B9B4BF6}"/>
          </ac:spMkLst>
        </pc:spChg>
        <pc:spChg chg="add mod">
          <ac:chgData name="EL PRIMO GEMILANG" userId="S::elprimo.535180046@stu.untar.ac.id::2ea6b244-11db-4db7-b070-c927ea99a5c3" providerId="AD" clId="Web-{565BB62A-9987-488E-9217-4996A4928350}" dt="2020-10-19T05:17:28.550" v="60" actId="1076"/>
          <ac:spMkLst>
            <pc:docMk/>
            <pc:sldMk cId="2953662475" sldId="257"/>
            <ac:spMk id="22" creationId="{5FB3F21A-B320-4E3B-853F-139FAAB77A6E}"/>
          </ac:spMkLst>
        </pc:spChg>
        <pc:grpChg chg="mod">
          <ac:chgData name="EL PRIMO GEMILANG" userId="S::elprimo.535180046@stu.untar.ac.id::2ea6b244-11db-4db7-b070-c927ea99a5c3" providerId="AD" clId="Web-{565BB62A-9987-488E-9217-4996A4928350}" dt="2020-10-19T05:16:07.114" v="44" actId="14100"/>
          <ac:grpSpMkLst>
            <pc:docMk/>
            <pc:sldMk cId="2953662475" sldId="257"/>
            <ac:grpSpMk id="14" creationId="{A21098EC-3766-4187-BB1B-5FA024BBF206}"/>
          </ac:grpSpMkLst>
        </pc:grpChg>
        <pc:grpChg chg="del mod">
          <ac:chgData name="EL PRIMO GEMILANG" userId="S::elprimo.535180046@stu.untar.ac.id::2ea6b244-11db-4db7-b070-c927ea99a5c3" providerId="AD" clId="Web-{565BB62A-9987-488E-9217-4996A4928350}" dt="2020-10-19T05:14:54.443" v="20"/>
          <ac:grpSpMkLst>
            <pc:docMk/>
            <pc:sldMk cId="2953662475" sldId="257"/>
            <ac:grpSpMk id="17" creationId="{27701F1E-3C17-4643-884E-7267DD828A52}"/>
          </ac:grpSpMkLst>
        </pc:grpChg>
      </pc:sldChg>
    </pc:docChg>
  </pc:docChgLst>
  <pc:docChgLst>
    <pc:chgData name="EL PRIMO GEMILANG" userId="S::elprimo.535180046@stu.untar.ac.id::2ea6b244-11db-4db7-b070-c927ea99a5c3" providerId="AD" clId="Web-{E40C2EFE-36F7-4FFD-AA0F-C00D14659740}"/>
    <pc:docChg chg="sldOrd">
      <pc:chgData name="EL PRIMO GEMILANG" userId="S::elprimo.535180046@stu.untar.ac.id::2ea6b244-11db-4db7-b070-c927ea99a5c3" providerId="AD" clId="Web-{E40C2EFE-36F7-4FFD-AA0F-C00D14659740}" dt="2020-10-19T08:05:05.972" v="0"/>
      <pc:docMkLst>
        <pc:docMk/>
      </pc:docMkLst>
      <pc:sldChg chg="ord">
        <pc:chgData name="EL PRIMO GEMILANG" userId="S::elprimo.535180046@stu.untar.ac.id::2ea6b244-11db-4db7-b070-c927ea99a5c3" providerId="AD" clId="Web-{E40C2EFE-36F7-4FFD-AA0F-C00D14659740}" dt="2020-10-19T08:05:05.972" v="0"/>
        <pc:sldMkLst>
          <pc:docMk/>
          <pc:sldMk cId="2209364955" sldId="264"/>
        </pc:sldMkLst>
      </pc:sldChg>
    </pc:docChg>
  </pc:docChgLst>
  <pc:docChgLst>
    <pc:chgData name="FLORENTINA PRAMITA ANINDYA" userId="S::florentina.535180035@stu.untar.ac.id::2a8864fe-6ced-4c51-a1b7-6016ef7e4c26" providerId="AD" clId="Web-{7A97E4E9-DE35-48FC-BB5B-028F19726C01}"/>
    <pc:docChg chg="addSld delSld modSld sldOrd">
      <pc:chgData name="FLORENTINA PRAMITA ANINDYA" userId="S::florentina.535180035@stu.untar.ac.id::2a8864fe-6ced-4c51-a1b7-6016ef7e4c26" providerId="AD" clId="Web-{7A97E4E9-DE35-48FC-BB5B-028F19726C01}" dt="2020-10-19T06:24:32.059" v="363"/>
      <pc:docMkLst>
        <pc:docMk/>
      </pc:docMkLst>
      <pc:sldChg chg="addSp modSp mod setBg">
        <pc:chgData name="FLORENTINA PRAMITA ANINDYA" userId="S::florentina.535180035@stu.untar.ac.id::2a8864fe-6ced-4c51-a1b7-6016ef7e4c26" providerId="AD" clId="Web-{7A97E4E9-DE35-48FC-BB5B-028F19726C01}" dt="2020-10-19T06:15:47.558" v="288"/>
        <pc:sldMkLst>
          <pc:docMk/>
          <pc:sldMk cId="109857222" sldId="256"/>
        </pc:sldMkLst>
        <pc:spChg chg="mod ord">
          <ac:chgData name="FLORENTINA PRAMITA ANINDYA" userId="S::florentina.535180035@stu.untar.ac.id::2a8864fe-6ced-4c51-a1b7-6016ef7e4c26" providerId="AD" clId="Web-{7A97E4E9-DE35-48FC-BB5B-028F19726C01}" dt="2020-10-19T06:15:47.558" v="28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LORENTINA PRAMITA ANINDYA" userId="S::florentina.535180035@stu.untar.ac.id::2a8864fe-6ced-4c51-a1b7-6016ef7e4c26" providerId="AD" clId="Web-{7A97E4E9-DE35-48FC-BB5B-028F19726C01}" dt="2020-10-19T06:15:47.558" v="288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5:47.558" v="288"/>
          <ac:spMkLst>
            <pc:docMk/>
            <pc:sldMk cId="109857222" sldId="256"/>
            <ac:spMk id="8" creationId="{88294908-8B00-4F58-BBBA-20F71A40AA9E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5:47.558" v="288"/>
          <ac:spMkLst>
            <pc:docMk/>
            <pc:sldMk cId="109857222" sldId="256"/>
            <ac:spMk id="10" creationId="{4364C879-1404-4203-8E9D-CC5DE0A621A2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5:47.558" v="288"/>
          <ac:spMkLst>
            <pc:docMk/>
            <pc:sldMk cId="109857222" sldId="256"/>
            <ac:spMk id="12" creationId="{84617302-4B0D-4351-A6BB-6F0930D943AC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5:47.558" v="288"/>
          <ac:spMkLst>
            <pc:docMk/>
            <pc:sldMk cId="109857222" sldId="256"/>
            <ac:spMk id="14" creationId="{DA2C7802-C2E0-4218-8F89-8DD7CCD2CD1C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5:47.558" v="288"/>
          <ac:spMkLst>
            <pc:docMk/>
            <pc:sldMk cId="109857222" sldId="256"/>
            <ac:spMk id="16" creationId="{A6D7111A-21E5-4EE9-8A78-10E5530F0116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5:47.558" v="288"/>
          <ac:spMkLst>
            <pc:docMk/>
            <pc:sldMk cId="109857222" sldId="256"/>
            <ac:spMk id="18" creationId="{A3969E80-A77B-49FC-9122-D89AFD5EE118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5:47.558" v="288"/>
          <ac:spMkLst>
            <pc:docMk/>
            <pc:sldMk cId="109857222" sldId="256"/>
            <ac:spMk id="20" creationId="{1849CA57-76BD-4CF2-80BA-D7A46A01B7B1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5:47.558" v="288"/>
          <ac:spMkLst>
            <pc:docMk/>
            <pc:sldMk cId="109857222" sldId="256"/>
            <ac:spMk id="22" creationId="{35E9085E-E730-4768-83D4-6CB7E9897153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5:47.558" v="288"/>
          <ac:spMkLst>
            <pc:docMk/>
            <pc:sldMk cId="109857222" sldId="256"/>
            <ac:spMk id="24" creationId="{973272FE-A474-4CAE-8CA2-BCC8B476C3F4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5:47.558" v="288"/>
          <ac:spMkLst>
            <pc:docMk/>
            <pc:sldMk cId="109857222" sldId="256"/>
            <ac:spMk id="26" creationId="{E07981EA-05A6-437C-88D7-B377B92B031D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5:47.558" v="288"/>
          <ac:spMkLst>
            <pc:docMk/>
            <pc:sldMk cId="109857222" sldId="256"/>
            <ac:spMk id="28" creationId="{15E3C750-986E-4769-B1AE-49289FBEE757}"/>
          </ac:spMkLst>
        </pc:spChg>
      </pc:sldChg>
      <pc:sldChg chg="addSp delSp modSp mod setBg">
        <pc:chgData name="FLORENTINA PRAMITA ANINDYA" userId="S::florentina.535180035@stu.untar.ac.id::2a8864fe-6ced-4c51-a1b7-6016ef7e4c26" providerId="AD" clId="Web-{7A97E4E9-DE35-48FC-BB5B-028F19726C01}" dt="2020-10-19T06:19:12.684" v="306" actId="1076"/>
        <pc:sldMkLst>
          <pc:docMk/>
          <pc:sldMk cId="2953662475" sldId="257"/>
        </pc:sldMkLst>
        <pc:spChg chg="mod">
          <ac:chgData name="FLORENTINA PRAMITA ANINDYA" userId="S::florentina.535180035@stu.untar.ac.id::2a8864fe-6ced-4c51-a1b7-6016ef7e4c26" providerId="AD" clId="Web-{7A97E4E9-DE35-48FC-BB5B-028F19726C01}" dt="2020-10-19T06:19:01.902" v="305" actId="1076"/>
          <ac:spMkLst>
            <pc:docMk/>
            <pc:sldMk cId="2953662475" sldId="257"/>
            <ac:spMk id="2" creationId="{FCC5B70B-D622-416E-8636-F44D5C218412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48" creationId="{00A0EF1D-7719-4BB9-8000-D35EABC9FD69}"/>
          </ac:spMkLst>
        </pc:spChg>
        <pc:spChg chg="add del">
          <ac:chgData name="FLORENTINA PRAMITA ANINDYA" userId="S::florentina.535180035@stu.untar.ac.id::2a8864fe-6ced-4c51-a1b7-6016ef7e4c26" providerId="AD" clId="Web-{7A97E4E9-DE35-48FC-BB5B-028F19726C01}" dt="2020-10-19T06:17:16.934" v="292"/>
          <ac:spMkLst>
            <pc:docMk/>
            <pc:sldMk cId="2953662475" sldId="257"/>
            <ac:spMk id="49" creationId="{9D8233B0-41B5-4D9A-AEEC-13DB66A8C9B5}"/>
          </ac:spMkLst>
        </pc:spChg>
        <pc:spChg chg="add del">
          <ac:chgData name="FLORENTINA PRAMITA ANINDYA" userId="S::florentina.535180035@stu.untar.ac.id::2a8864fe-6ced-4c51-a1b7-6016ef7e4c26" providerId="AD" clId="Web-{7A97E4E9-DE35-48FC-BB5B-028F19726C01}" dt="2020-10-19T06:18:36.152" v="300"/>
          <ac:spMkLst>
            <pc:docMk/>
            <pc:sldMk cId="2953662475" sldId="257"/>
            <ac:spMk id="51" creationId="{122F9423-F4B1-45D4-8445-E9991ECCBCCF}"/>
          </ac:spMkLst>
        </pc:spChg>
        <pc:spChg chg="add del">
          <ac:chgData name="FLORENTINA PRAMITA ANINDYA" userId="S::florentina.535180035@stu.untar.ac.id::2a8864fe-6ced-4c51-a1b7-6016ef7e4c26" providerId="AD" clId="Web-{7A97E4E9-DE35-48FC-BB5B-028F19726C01}" dt="2020-10-19T06:16:32.715" v="290"/>
          <ac:spMkLst>
            <pc:docMk/>
            <pc:sldMk cId="2953662475" sldId="257"/>
            <ac:spMk id="52" creationId="{F812110C-454D-45D4-A43C-D268FC305665}"/>
          </ac:spMkLst>
        </pc:spChg>
        <pc:spChg chg="add del">
          <ac:chgData name="FLORENTINA PRAMITA ANINDYA" userId="S::florentina.535180035@stu.untar.ac.id::2a8864fe-6ced-4c51-a1b7-6016ef7e4c26" providerId="AD" clId="Web-{7A97E4E9-DE35-48FC-BB5B-028F19726C01}" dt="2020-10-19T06:16:32.715" v="290"/>
          <ac:spMkLst>
            <pc:docMk/>
            <pc:sldMk cId="2953662475" sldId="257"/>
            <ac:spMk id="54" creationId="{A3663F10-4AEF-432D-B195-513FD3539145}"/>
          </ac:spMkLst>
        </pc:spChg>
        <pc:spChg chg="add del">
          <ac:chgData name="FLORENTINA PRAMITA ANINDYA" userId="S::florentina.535180035@stu.untar.ac.id::2a8864fe-6ced-4c51-a1b7-6016ef7e4c26" providerId="AD" clId="Web-{7A97E4E9-DE35-48FC-BB5B-028F19726C01}" dt="2020-10-19T06:16:32.715" v="290"/>
          <ac:spMkLst>
            <pc:docMk/>
            <pc:sldMk cId="2953662475" sldId="257"/>
            <ac:spMk id="56" creationId="{E8AEFC5D-4625-4A90-904B-81C44B4AF2F8}"/>
          </ac:spMkLst>
        </pc:spChg>
        <pc:spChg chg="add del">
          <ac:chgData name="FLORENTINA PRAMITA ANINDYA" userId="S::florentina.535180035@stu.untar.ac.id::2a8864fe-6ced-4c51-a1b7-6016ef7e4c26" providerId="AD" clId="Web-{7A97E4E9-DE35-48FC-BB5B-028F19726C01}" dt="2020-10-19T06:17:16.934" v="292"/>
          <ac:spMkLst>
            <pc:docMk/>
            <pc:sldMk cId="2953662475" sldId="257"/>
            <ac:spMk id="58" creationId="{E659831F-0D9A-4C63-9EBB-8435B85A440F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59" creationId="{2604A38A-686A-454E-ACB9-B52034BACB12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60" creationId="{56969235-34EA-45FD-B80D-527985BAE1D2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61" creationId="{82AA4943-20E7-4EA8-92A0-5040EB59335A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62" creationId="{2F1D66D5-0F4A-4790-BD04-4E7B37FA9CF9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63" creationId="{9B77E505-53B8-4D85-899B-A5C2B987FE8E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64" creationId="{78B8C902-2FAC-4AE4-8F56-2550D0FDB300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65" creationId="{1C429FFB-DE30-4800-982F-300BB1F23095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66" creationId="{BB671767-3DD8-4279-AE86-988632C1F529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67" creationId="{277D5568-01B4-4CC3-B4E4-C13F42AB7313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68" creationId="{EE4C7A2A-54F0-412E-AEFD-E403A96B1DB7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69" creationId="{A02B1134-96B7-43A4-A168-E0C0B1FBF39D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70" creationId="{65E902C6-1A91-4EC6-BEAC-1864AA271381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71" creationId="{3189E417-5FB7-4E47-9605-04D19E2912B9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72" creationId="{F131239C-52E9-406C-AB2A-D7C349409BD1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73" creationId="{CA38EB79-7AA0-4B25-A6C0-8316AA22B167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74" creationId="{09987F5B-EEB9-44C9-AD5A-4298DF84917E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75" creationId="{BDA9D64F-6720-4A5B-9AED-AA932D520D54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76" creationId="{6BA17F23-3711-43E0-9A16-76CA6444B0C1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7:27.668" v="295"/>
          <ac:spMkLst>
            <pc:docMk/>
            <pc:sldMk cId="2953662475" sldId="257"/>
            <ac:spMk id="77" creationId="{A76CE900-118E-4E64-963A-641B57ABBA54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79" creationId="{00A0EF1D-7719-4BB9-8000-D35EABC9FD69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80" creationId="{2604A38A-686A-454E-ACB9-B52034BACB12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81" creationId="{56969235-34EA-45FD-B80D-527985BAE1D2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36.152" v="300"/>
          <ac:spMkLst>
            <pc:docMk/>
            <pc:sldMk cId="2953662475" sldId="257"/>
            <ac:spMk id="82" creationId="{2B566528-1B12-4246-9431-5C2D7D081168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83" creationId="{82AA4943-20E7-4EA8-92A0-5040EB59335A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36.152" v="300"/>
          <ac:spMkLst>
            <pc:docMk/>
            <pc:sldMk cId="2953662475" sldId="257"/>
            <ac:spMk id="84" creationId="{2E80C965-DB6D-4F81-9E9E-B027384D0BD6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85" creationId="{2F1D66D5-0F4A-4790-BD04-4E7B37FA9CF9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36.152" v="300"/>
          <ac:spMkLst>
            <pc:docMk/>
            <pc:sldMk cId="2953662475" sldId="257"/>
            <ac:spMk id="86" creationId="{A580F890-B085-4E95-96AA-55AEBEC5CE6E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87" creationId="{9B77E505-53B8-4D85-899B-A5C2B987FE8E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36.152" v="300"/>
          <ac:spMkLst>
            <pc:docMk/>
            <pc:sldMk cId="2953662475" sldId="257"/>
            <ac:spMk id="88" creationId="{D3F51FEB-38FB-4F6C-9F7B-2F2AFAB65463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89" creationId="{78B8C902-2FAC-4AE4-8F56-2550D0FDB300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36.152" v="300"/>
          <ac:spMkLst>
            <pc:docMk/>
            <pc:sldMk cId="2953662475" sldId="257"/>
            <ac:spMk id="90" creationId="{1E547BA6-BAE0-43BB-A7CA-60F69CE252F0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91" creationId="{1C429FFB-DE30-4800-982F-300BB1F23095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92" creationId="{BB671767-3DD8-4279-AE86-988632C1F529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93" creationId="{277D5568-01B4-4CC3-B4E4-C13F42AB7313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94" creationId="{EE4C7A2A-54F0-412E-AEFD-E403A96B1DB7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95" creationId="{A02B1134-96B7-43A4-A168-E0C0B1FBF39D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96" creationId="{65E902C6-1A91-4EC6-BEAC-1864AA271381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97" creationId="{3189E417-5FB7-4E47-9605-04D19E2912B9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98" creationId="{F131239C-52E9-406C-AB2A-D7C349409BD1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99" creationId="{CA38EB79-7AA0-4B25-A6C0-8316AA22B167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100" creationId="{09987F5B-EEB9-44C9-AD5A-4298DF84917E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101" creationId="{BDA9D64F-6720-4A5B-9AED-AA932D520D54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102" creationId="{6BA17F23-3711-43E0-9A16-76CA6444B0C1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18:44.215" v="302"/>
          <ac:spMkLst>
            <pc:docMk/>
            <pc:sldMk cId="2953662475" sldId="257"/>
            <ac:spMk id="103" creationId="{A76CE900-118E-4E64-963A-641B57ABBA54}"/>
          </ac:spMkLst>
        </pc:spChg>
        <pc:grpChg chg="add del mod">
          <ac:chgData name="FLORENTINA PRAMITA ANINDYA" userId="S::florentina.535180035@stu.untar.ac.id::2a8864fe-6ced-4c51-a1b7-6016ef7e4c26" providerId="AD" clId="Web-{7A97E4E9-DE35-48FC-BB5B-028F19726C01}" dt="2020-10-19T06:18:40.622" v="301"/>
          <ac:grpSpMkLst>
            <pc:docMk/>
            <pc:sldMk cId="2953662475" sldId="257"/>
            <ac:grpSpMk id="44" creationId="{B579FD85-6E77-4160-8A08-862BF792F091}"/>
          </ac:grpSpMkLst>
        </pc:grpChg>
        <pc:grpChg chg="del mod">
          <ac:chgData name="FLORENTINA PRAMITA ANINDYA" userId="S::florentina.535180035@stu.untar.ac.id::2a8864fe-6ced-4c51-a1b7-6016ef7e4c26" providerId="AD" clId="Web-{7A97E4E9-DE35-48FC-BB5B-028F19726C01}" dt="2020-10-19T06:17:24.027" v="294"/>
          <ac:grpSpMkLst>
            <pc:docMk/>
            <pc:sldMk cId="2953662475" sldId="257"/>
            <ac:grpSpMk id="47" creationId="{FA84BFCE-85C1-44D7-B46C-308E1A08F33F}"/>
          </ac:grpSpMkLst>
        </pc:grpChg>
        <pc:grpChg chg="add del">
          <ac:chgData name="FLORENTINA PRAMITA ANINDYA" userId="S::florentina.535180035@stu.untar.ac.id::2a8864fe-6ced-4c51-a1b7-6016ef7e4c26" providerId="AD" clId="Web-{7A97E4E9-DE35-48FC-BB5B-028F19726C01}" dt="2020-10-19T06:17:16.934" v="292"/>
          <ac:grpSpMkLst>
            <pc:docMk/>
            <pc:sldMk cId="2953662475" sldId="257"/>
            <ac:grpSpMk id="50" creationId="{28FAF094-D087-493F-8DF9-A486C2D6BBAA}"/>
          </ac:grpSpMkLst>
        </pc:grpChg>
        <pc:grpChg chg="add del">
          <ac:chgData name="FLORENTINA PRAMITA ANINDYA" userId="S::florentina.535180035@stu.untar.ac.id::2a8864fe-6ced-4c51-a1b7-6016ef7e4c26" providerId="AD" clId="Web-{7A97E4E9-DE35-48FC-BB5B-028F19726C01}" dt="2020-10-19T06:18:36.152" v="300"/>
          <ac:grpSpMkLst>
            <pc:docMk/>
            <pc:sldMk cId="2953662475" sldId="257"/>
            <ac:grpSpMk id="53" creationId="{770AE191-D2EA-45C9-A44D-830C188F74CB}"/>
          </ac:grpSpMkLst>
        </pc:grpChg>
        <pc:grpChg chg="add mod">
          <ac:chgData name="FLORENTINA PRAMITA ANINDYA" userId="S::florentina.535180035@stu.untar.ac.id::2a8864fe-6ced-4c51-a1b7-6016ef7e4c26" providerId="AD" clId="Web-{7A97E4E9-DE35-48FC-BB5B-028F19726C01}" dt="2020-10-19T06:19:12.684" v="306" actId="1076"/>
          <ac:grpSpMkLst>
            <pc:docMk/>
            <pc:sldMk cId="2953662475" sldId="257"/>
            <ac:grpSpMk id="78" creationId="{B579FD85-6E77-4160-8A08-862BF792F091}"/>
          </ac:grpSpMkLst>
        </pc:grpChg>
      </pc:sldChg>
      <pc:sldChg chg="modSp del">
        <pc:chgData name="FLORENTINA PRAMITA ANINDYA" userId="S::florentina.535180035@stu.untar.ac.id::2a8864fe-6ced-4c51-a1b7-6016ef7e4c26" providerId="AD" clId="Web-{7A97E4E9-DE35-48FC-BB5B-028F19726C01}" dt="2020-10-19T06:21:40.981" v="323"/>
        <pc:sldMkLst>
          <pc:docMk/>
          <pc:sldMk cId="4245532731" sldId="258"/>
        </pc:sldMkLst>
        <pc:spChg chg="mod">
          <ac:chgData name="FLORENTINA PRAMITA ANINDYA" userId="S::florentina.535180035@stu.untar.ac.id::2a8864fe-6ced-4c51-a1b7-6016ef7e4c26" providerId="AD" clId="Web-{7A97E4E9-DE35-48FC-BB5B-028F19726C01}" dt="2020-10-19T06:20:36.121" v="312" actId="1076"/>
          <ac:spMkLst>
            <pc:docMk/>
            <pc:sldMk cId="4245532731" sldId="258"/>
            <ac:spMk id="2" creationId="{E1305BDD-B0C1-4C4F-8229-B2205D127E00}"/>
          </ac:spMkLst>
        </pc:spChg>
        <pc:grpChg chg="mod">
          <ac:chgData name="FLORENTINA PRAMITA ANINDYA" userId="S::florentina.535180035@stu.untar.ac.id::2a8864fe-6ced-4c51-a1b7-6016ef7e4c26" providerId="AD" clId="Web-{7A97E4E9-DE35-48FC-BB5B-028F19726C01}" dt="2020-10-19T06:19:20.559" v="308" actId="1076"/>
          <ac:grpSpMkLst>
            <pc:docMk/>
            <pc:sldMk cId="4245532731" sldId="258"/>
            <ac:grpSpMk id="61" creationId="{2E69D372-6099-488E-9D18-7B6ED10C3449}"/>
          </ac:grpSpMkLst>
        </pc:grpChg>
      </pc:sldChg>
      <pc:sldChg chg="addSp delSp modSp del">
        <pc:chgData name="FLORENTINA PRAMITA ANINDYA" userId="S::florentina.535180035@stu.untar.ac.id::2a8864fe-6ced-4c51-a1b7-6016ef7e4c26" providerId="AD" clId="Web-{7A97E4E9-DE35-48FC-BB5B-028F19726C01}" dt="2020-10-19T06:22:50.669" v="340"/>
        <pc:sldMkLst>
          <pc:docMk/>
          <pc:sldMk cId="319818646" sldId="259"/>
        </pc:sldMkLst>
        <pc:spChg chg="mod">
          <ac:chgData name="FLORENTINA PRAMITA ANINDYA" userId="S::florentina.535180035@stu.untar.ac.id::2a8864fe-6ced-4c51-a1b7-6016ef7e4c26" providerId="AD" clId="Web-{7A97E4E9-DE35-48FC-BB5B-028F19726C01}" dt="2020-10-19T06:22:09.434" v="328" actId="1076"/>
          <ac:spMkLst>
            <pc:docMk/>
            <pc:sldMk cId="319818646" sldId="259"/>
            <ac:spMk id="2" creationId="{848F1A3C-2F8B-4305-B44B-81FAB6AC2166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00:23.760" v="20" actId="20577"/>
          <ac:spMkLst>
            <pc:docMk/>
            <pc:sldMk cId="319818646" sldId="259"/>
            <ac:spMk id="3" creationId="{D71B85E7-95C7-473B-8982-B39F7F6069BE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00:20.822" v="18" actId="1076"/>
          <ac:spMkLst>
            <pc:docMk/>
            <pc:sldMk cId="319818646" sldId="259"/>
            <ac:spMk id="4" creationId="{AF36CB9E-0033-4972-8ABF-7ABA9843FE32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02:29.369" v="101" actId="1076"/>
          <ac:spMkLst>
            <pc:docMk/>
            <pc:sldMk cId="319818646" sldId="259"/>
            <ac:spMk id="5" creationId="{9C34C472-2570-4933-8F41-592785D3F1E7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02:45.104" v="104"/>
          <ac:spMkLst>
            <pc:docMk/>
            <pc:sldMk cId="319818646" sldId="259"/>
            <ac:spMk id="14" creationId="{681C2927-E35F-4BA0-8A4B-671278C0FE90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02:45.104" v="104"/>
          <ac:spMkLst>
            <pc:docMk/>
            <pc:sldMk cId="319818646" sldId="259"/>
            <ac:spMk id="15" creationId="{95434ED4-D66C-47A6-A425-596DA16929F2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02:45.104" v="104"/>
          <ac:spMkLst>
            <pc:docMk/>
            <pc:sldMk cId="319818646" sldId="259"/>
            <ac:spMk id="16" creationId="{03E739BC-2398-4C76-8360-CE0205E87748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02:45.104" v="104"/>
          <ac:spMkLst>
            <pc:docMk/>
            <pc:sldMk cId="319818646" sldId="259"/>
            <ac:spMk id="17" creationId="{9A24BB54-C76F-4D44-BD38-0D5E83976F82}"/>
          </ac:spMkLst>
        </pc:spChg>
        <pc:spChg chg="mod topLvl">
          <ac:chgData name="FLORENTINA PRAMITA ANINDYA" userId="S::florentina.535180035@stu.untar.ac.id::2a8864fe-6ced-4c51-a1b7-6016ef7e4c26" providerId="AD" clId="Web-{7A97E4E9-DE35-48FC-BB5B-028F19726C01}" dt="2020-10-19T06:02:45.104" v="104"/>
          <ac:spMkLst>
            <pc:docMk/>
            <pc:sldMk cId="319818646" sldId="259"/>
            <ac:spMk id="19" creationId="{BC587F13-A1DD-4EE3-8FBE-9CC377E1817E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02:45.104" v="104"/>
          <ac:spMkLst>
            <pc:docMk/>
            <pc:sldMk cId="319818646" sldId="259"/>
            <ac:spMk id="20" creationId="{F8DC4DC3-AA53-4604-BEB4-14EFC34A3E17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02:45.104" v="104"/>
          <ac:spMkLst>
            <pc:docMk/>
            <pc:sldMk cId="319818646" sldId="259"/>
            <ac:spMk id="21" creationId="{29E49463-2803-476B-AA3B-255441B05B8E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02:45.104" v="104"/>
          <ac:spMkLst>
            <pc:docMk/>
            <pc:sldMk cId="319818646" sldId="259"/>
            <ac:spMk id="22" creationId="{905C0C6A-A993-411F-A096-B4291642F7DD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02:45.104" v="104"/>
          <ac:spMkLst>
            <pc:docMk/>
            <pc:sldMk cId="319818646" sldId="259"/>
            <ac:spMk id="23" creationId="{26DB62FB-4AE4-4F01-9130-CE995D51C01C}"/>
          </ac:spMkLst>
        </pc:spChg>
        <pc:spChg chg="mod topLvl">
          <ac:chgData name="FLORENTINA PRAMITA ANINDYA" userId="S::florentina.535180035@stu.untar.ac.id::2a8864fe-6ced-4c51-a1b7-6016ef7e4c26" providerId="AD" clId="Web-{7A97E4E9-DE35-48FC-BB5B-028F19726C01}" dt="2020-10-19T06:02:45.104" v="104"/>
          <ac:spMkLst>
            <pc:docMk/>
            <pc:sldMk cId="319818646" sldId="259"/>
            <ac:spMk id="24" creationId="{02BAB24E-65FA-436D-A093-08FD5F7E8F6F}"/>
          </ac:spMkLst>
        </pc:spChg>
        <pc:spChg chg="mod topLvl">
          <ac:chgData name="FLORENTINA PRAMITA ANINDYA" userId="S::florentina.535180035@stu.untar.ac.id::2a8864fe-6ced-4c51-a1b7-6016ef7e4c26" providerId="AD" clId="Web-{7A97E4E9-DE35-48FC-BB5B-028F19726C01}" dt="2020-10-19T06:02:45.104" v="104"/>
          <ac:spMkLst>
            <pc:docMk/>
            <pc:sldMk cId="319818646" sldId="259"/>
            <ac:spMk id="25" creationId="{FBC6FEE2-E176-41D4-9CD0-FB525FDBBFC2}"/>
          </ac:spMkLst>
        </pc:spChg>
        <pc:spChg chg="mod">
          <ac:chgData name="FLORENTINA PRAMITA ANINDYA" userId="S::florentina.535180035@stu.untar.ac.id::2a8864fe-6ced-4c51-a1b7-6016ef7e4c26" providerId="AD" clId="Web-{7A97E4E9-DE35-48FC-BB5B-028F19726C01}" dt="2020-10-19T06:01:06.760" v="48" actId="20577"/>
          <ac:spMkLst>
            <pc:docMk/>
            <pc:sldMk cId="319818646" sldId="259"/>
            <ac:spMk id="35" creationId="{F24D7B40-4C26-4865-AFC2-FCA259319EB3}"/>
          </ac:spMkLst>
        </pc:spChg>
        <pc:grpChg chg="add mod">
          <ac:chgData name="FLORENTINA PRAMITA ANINDYA" userId="S::florentina.535180035@stu.untar.ac.id::2a8864fe-6ced-4c51-a1b7-6016ef7e4c26" providerId="AD" clId="Web-{7A97E4E9-DE35-48FC-BB5B-028F19726C01}" dt="2020-10-19T06:03:21.744" v="109" actId="1076"/>
          <ac:grpSpMkLst>
            <pc:docMk/>
            <pc:sldMk cId="319818646" sldId="259"/>
            <ac:grpSpMk id="6" creationId="{7CEEE74D-2A05-4D20-9FEB-A670ED8329EF}"/>
          </ac:grpSpMkLst>
        </pc:grpChg>
        <pc:grpChg chg="del mod">
          <ac:chgData name="FLORENTINA PRAMITA ANINDYA" userId="S::florentina.535180035@stu.untar.ac.id::2a8864fe-6ced-4c51-a1b7-6016ef7e4c26" providerId="AD" clId="Web-{7A97E4E9-DE35-48FC-BB5B-028F19726C01}" dt="2020-10-19T06:02:45.104" v="104"/>
          <ac:grpSpMkLst>
            <pc:docMk/>
            <pc:sldMk cId="319818646" sldId="259"/>
            <ac:grpSpMk id="33" creationId="{90541191-9161-438D-9ED8-28C2911CE505}"/>
          </ac:grpSpMkLst>
        </pc:grpChg>
      </pc:sldChg>
      <pc:sldChg chg="addSp delSp modSp new del">
        <pc:chgData name="FLORENTINA PRAMITA ANINDYA" userId="S::florentina.535180035@stu.untar.ac.id::2a8864fe-6ced-4c51-a1b7-6016ef7e4c26" providerId="AD" clId="Web-{7A97E4E9-DE35-48FC-BB5B-028F19726C01}" dt="2020-10-19T06:23:44.622" v="352"/>
        <pc:sldMkLst>
          <pc:docMk/>
          <pc:sldMk cId="1376652385" sldId="260"/>
        </pc:sldMkLst>
        <pc:spChg chg="mod">
          <ac:chgData name="FLORENTINA PRAMITA ANINDYA" userId="S::florentina.535180035@stu.untar.ac.id::2a8864fe-6ced-4c51-a1b7-6016ef7e4c26" providerId="AD" clId="Web-{7A97E4E9-DE35-48FC-BB5B-028F19726C01}" dt="2020-10-19T06:23:05.762" v="343" actId="1076"/>
          <ac:spMkLst>
            <pc:docMk/>
            <pc:sldMk cId="1376652385" sldId="260"/>
            <ac:spMk id="2" creationId="{0E46A73A-0631-4D86-93B4-3FD929DE568C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03:41.385" v="129"/>
          <ac:spMkLst>
            <pc:docMk/>
            <pc:sldMk cId="1376652385" sldId="260"/>
            <ac:spMk id="3" creationId="{A1523EA7-0759-4A7D-9163-BC22A8AEC12D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03:30.260" v="111"/>
          <ac:spMkLst>
            <pc:docMk/>
            <pc:sldMk cId="1376652385" sldId="260"/>
            <ac:spMk id="4" creationId="{5238391F-4F82-465A-BD27-DB95E4375571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08:08.823" v="190"/>
          <ac:spMkLst>
            <pc:docMk/>
            <pc:sldMk cId="1376652385" sldId="260"/>
            <ac:spMk id="6" creationId="{B2801EB3-EF1E-40E2-B458-CB6B059F382A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08:08.823" v="190"/>
          <ac:spMkLst>
            <pc:docMk/>
            <pc:sldMk cId="1376652385" sldId="260"/>
            <ac:spMk id="7" creationId="{6887309F-CA66-438F-BA35-529CCEDC13DE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08:08.823" v="190"/>
          <ac:spMkLst>
            <pc:docMk/>
            <pc:sldMk cId="1376652385" sldId="260"/>
            <ac:spMk id="8" creationId="{BA64E434-2F99-411B-A9C0-A851DB4337BF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08:08.823" v="190"/>
          <ac:spMkLst>
            <pc:docMk/>
            <pc:sldMk cId="1376652385" sldId="260"/>
            <ac:spMk id="9" creationId="{9FBE88C3-4029-43A7-BC20-E7EB5C296F00}"/>
          </ac:spMkLst>
        </pc:spChg>
        <pc:spChg chg="mod topLvl">
          <ac:chgData name="FLORENTINA PRAMITA ANINDYA" userId="S::florentina.535180035@stu.untar.ac.id::2a8864fe-6ced-4c51-a1b7-6016ef7e4c26" providerId="AD" clId="Web-{7A97E4E9-DE35-48FC-BB5B-028F19726C01}" dt="2020-10-19T06:08:08.823" v="190"/>
          <ac:spMkLst>
            <pc:docMk/>
            <pc:sldMk cId="1376652385" sldId="260"/>
            <ac:spMk id="10" creationId="{5A09ADC2-116A-4898-A6A8-BE0516B2596C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06:07.166" v="146"/>
          <ac:spMkLst>
            <pc:docMk/>
            <pc:sldMk cId="1376652385" sldId="260"/>
            <ac:spMk id="11" creationId="{24E7AD45-EE0C-47A1-968E-36D82B6941D0}"/>
          </ac:spMkLst>
        </pc:spChg>
        <pc:spChg chg="mod topLvl">
          <ac:chgData name="FLORENTINA PRAMITA ANINDYA" userId="S::florentina.535180035@stu.untar.ac.id::2a8864fe-6ced-4c51-a1b7-6016ef7e4c26" providerId="AD" clId="Web-{7A97E4E9-DE35-48FC-BB5B-028F19726C01}" dt="2020-10-19T06:08:08.823" v="190"/>
          <ac:spMkLst>
            <pc:docMk/>
            <pc:sldMk cId="1376652385" sldId="260"/>
            <ac:spMk id="12" creationId="{987C7622-0532-4205-A5D1-98273AE9C9F7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06:14.385" v="148"/>
          <ac:spMkLst>
            <pc:docMk/>
            <pc:sldMk cId="1376652385" sldId="260"/>
            <ac:spMk id="13" creationId="{DF28D928-82CC-4081-A53C-7ED8F43BD294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08:08.823" v="190"/>
          <ac:spMkLst>
            <pc:docMk/>
            <pc:sldMk cId="1376652385" sldId="260"/>
            <ac:spMk id="14" creationId="{766AAE03-15E0-435C-B417-A3E1CA12146A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08:08.823" v="190"/>
          <ac:spMkLst>
            <pc:docMk/>
            <pc:sldMk cId="1376652385" sldId="260"/>
            <ac:spMk id="15" creationId="{D4CD814B-9564-4369-8E91-F18F84F29E17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06:38.511" v="156"/>
          <ac:spMkLst>
            <pc:docMk/>
            <pc:sldMk cId="1376652385" sldId="260"/>
            <ac:spMk id="16" creationId="{251D2741-D0FB-42F8-B0E6-3B1DEB4DA90C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06:50.135" v="161"/>
          <ac:spMkLst>
            <pc:docMk/>
            <pc:sldMk cId="1376652385" sldId="260"/>
            <ac:spMk id="17" creationId="{F75C8C60-FAC4-4361-B73E-C84F49FE9C49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06:23.838" v="151"/>
          <ac:spMkLst>
            <pc:docMk/>
            <pc:sldMk cId="1376652385" sldId="260"/>
            <ac:spMk id="18" creationId="{ADF1E387-A02A-4701-B7D5-C3555F9C5D03}"/>
          </ac:spMkLst>
        </pc:spChg>
        <pc:spChg chg="del mod">
          <ac:chgData name="FLORENTINA PRAMITA ANINDYA" userId="S::florentina.535180035@stu.untar.ac.id::2a8864fe-6ced-4c51-a1b7-6016ef7e4c26" providerId="AD" clId="Web-{7A97E4E9-DE35-48FC-BB5B-028F19726C01}" dt="2020-10-19T06:06:25.698" v="153"/>
          <ac:spMkLst>
            <pc:docMk/>
            <pc:sldMk cId="1376652385" sldId="260"/>
            <ac:spMk id="19" creationId="{BCCFD911-C07C-488B-9D6B-CA8EE0D893B5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06:36.213" v="155"/>
          <ac:spMkLst>
            <pc:docMk/>
            <pc:sldMk cId="1376652385" sldId="260"/>
            <ac:spMk id="20" creationId="{368F498C-3D31-4172-89E0-40E578AA80AF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08:08.823" v="190"/>
          <ac:spMkLst>
            <pc:docMk/>
            <pc:sldMk cId="1376652385" sldId="260"/>
            <ac:spMk id="21" creationId="{9CE12F96-8A54-4ED9-87A8-3A1938AC24E8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08:08.823" v="190"/>
          <ac:spMkLst>
            <pc:docMk/>
            <pc:sldMk cId="1376652385" sldId="260"/>
            <ac:spMk id="22" creationId="{503FF28E-C153-4308-86A4-873F2044C08D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06:40.370" v="157"/>
          <ac:spMkLst>
            <pc:docMk/>
            <pc:sldMk cId="1376652385" sldId="260"/>
            <ac:spMk id="23" creationId="{19366A1B-D9F4-4E60-A482-83864FE632D3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06:42.276" v="158"/>
          <ac:spMkLst>
            <pc:docMk/>
            <pc:sldMk cId="1376652385" sldId="260"/>
            <ac:spMk id="24" creationId="{F1666CF5-A8F9-49E8-B4D1-185176B97451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06:52.089" v="162"/>
          <ac:spMkLst>
            <pc:docMk/>
            <pc:sldMk cId="1376652385" sldId="260"/>
            <ac:spMk id="25" creationId="{3ED9F53C-1C2E-4D81-B539-9944F29779F2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05:57.088" v="144" actId="20577"/>
          <ac:spMkLst>
            <pc:docMk/>
            <pc:sldMk cId="1376652385" sldId="260"/>
            <ac:spMk id="28" creationId="{7C227D5E-64D2-44E1-ACC9-36C530831CE9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06:02.510" v="145" actId="20577"/>
          <ac:spMkLst>
            <pc:docMk/>
            <pc:sldMk cId="1376652385" sldId="260"/>
            <ac:spMk id="29" creationId="{BA24FD3B-04F7-43AB-BAFA-D10A8B3AE643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07:26.714" v="174" actId="1076"/>
          <ac:spMkLst>
            <pc:docMk/>
            <pc:sldMk cId="1376652385" sldId="260"/>
            <ac:spMk id="31" creationId="{FFB28B36-FD6C-44E0-AD10-359E13F0A2B9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07:26.729" v="175" actId="1076"/>
          <ac:spMkLst>
            <pc:docMk/>
            <pc:sldMk cId="1376652385" sldId="260"/>
            <ac:spMk id="33" creationId="{ECF19292-105D-4E06-9DBA-06F66A0686DF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07:26.746" v="176" actId="1076"/>
          <ac:spMkLst>
            <pc:docMk/>
            <pc:sldMk cId="1376652385" sldId="260"/>
            <ac:spMk id="35" creationId="{C86D1B78-1AF5-4310-A5D7-59DB9FF6536C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07:51.214" v="183" actId="1076"/>
          <ac:spMkLst>
            <pc:docMk/>
            <pc:sldMk cId="1376652385" sldId="260"/>
            <ac:spMk id="37" creationId="{0B4CA858-9461-4470-BDBF-6125EBD42AD9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07:51.229" v="184" actId="1076"/>
          <ac:spMkLst>
            <pc:docMk/>
            <pc:sldMk cId="1376652385" sldId="260"/>
            <ac:spMk id="39" creationId="{BEAF6B23-2EB5-47F2-BC5B-57B0698CD4BC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07:53.839" v="188" actId="20577"/>
          <ac:spMkLst>
            <pc:docMk/>
            <pc:sldMk cId="1376652385" sldId="260"/>
            <ac:spMk id="40" creationId="{2F50D0B5-C85D-4E91-9C1D-34274205A968}"/>
          </ac:spMkLst>
        </pc:spChg>
        <pc:grpChg chg="add del mod">
          <ac:chgData name="FLORENTINA PRAMITA ANINDYA" userId="S::florentina.535180035@stu.untar.ac.id::2a8864fe-6ced-4c51-a1b7-6016ef7e4c26" providerId="AD" clId="Web-{7A97E4E9-DE35-48FC-BB5B-028F19726C01}" dt="2020-10-19T06:08:08.823" v="190"/>
          <ac:grpSpMkLst>
            <pc:docMk/>
            <pc:sldMk cId="1376652385" sldId="260"/>
            <ac:grpSpMk id="26" creationId="{193D1618-1354-473C-95B0-1677EFF71AC8}"/>
          </ac:grpSpMkLst>
        </pc:grpChg>
        <pc:grpChg chg="add mod">
          <ac:chgData name="FLORENTINA PRAMITA ANINDYA" userId="S::florentina.535180035@stu.untar.ac.id::2a8864fe-6ced-4c51-a1b7-6016ef7e4c26" providerId="AD" clId="Web-{7A97E4E9-DE35-48FC-BB5B-028F19726C01}" dt="2020-10-19T06:08:30.511" v="193" actId="1076"/>
          <ac:grpSpMkLst>
            <pc:docMk/>
            <pc:sldMk cId="1376652385" sldId="260"/>
            <ac:grpSpMk id="41" creationId="{372A822C-2223-4DF3-B1FF-E850D2050FF2}"/>
          </ac:grpSpMkLst>
        </pc:grpChg>
      </pc:sldChg>
      <pc:sldChg chg="addSp delSp modSp new del">
        <pc:chgData name="FLORENTINA PRAMITA ANINDYA" userId="S::florentina.535180035@stu.untar.ac.id::2a8864fe-6ced-4c51-a1b7-6016ef7e4c26" providerId="AD" clId="Web-{7A97E4E9-DE35-48FC-BB5B-028F19726C01}" dt="2020-10-19T06:24:32.059" v="363"/>
        <pc:sldMkLst>
          <pc:docMk/>
          <pc:sldMk cId="873095379" sldId="261"/>
        </pc:sldMkLst>
        <pc:spChg chg="mod">
          <ac:chgData name="FLORENTINA PRAMITA ANINDYA" userId="S::florentina.535180035@stu.untar.ac.id::2a8864fe-6ced-4c51-a1b7-6016ef7e4c26" providerId="AD" clId="Web-{7A97E4E9-DE35-48FC-BB5B-028F19726C01}" dt="2020-10-19T06:14:06.777" v="276" actId="1076"/>
          <ac:spMkLst>
            <pc:docMk/>
            <pc:sldMk cId="873095379" sldId="261"/>
            <ac:spMk id="2" creationId="{113E26DE-F832-447A-88AF-161BE8A45244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08:37.792" v="194"/>
          <ac:spMkLst>
            <pc:docMk/>
            <pc:sldMk cId="873095379" sldId="261"/>
            <ac:spMk id="3" creationId="{DFD8963C-41B2-4032-BA7D-BD27747E9BDC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08:40.682" v="195"/>
          <ac:spMkLst>
            <pc:docMk/>
            <pc:sldMk cId="873095379" sldId="261"/>
            <ac:spMk id="4" creationId="{69B6B0EF-ADB4-4292-B23B-13EDDD89B33C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14:50.074" v="284"/>
          <ac:spMkLst>
            <pc:docMk/>
            <pc:sldMk cId="873095379" sldId="261"/>
            <ac:spMk id="6" creationId="{053A2C45-344B-44FA-A3F3-064664F63623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14:50.074" v="284"/>
          <ac:spMkLst>
            <pc:docMk/>
            <pc:sldMk cId="873095379" sldId="261"/>
            <ac:spMk id="7" creationId="{560FF2BF-2278-4702-A324-A3E2E2AE56B8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14:50.074" v="284"/>
          <ac:spMkLst>
            <pc:docMk/>
            <pc:sldMk cId="873095379" sldId="261"/>
            <ac:spMk id="8" creationId="{DDCDC4DA-69DD-4224-8FF0-A4DE078E9053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14:50.074" v="284"/>
          <ac:spMkLst>
            <pc:docMk/>
            <pc:sldMk cId="873095379" sldId="261"/>
            <ac:spMk id="9" creationId="{47DF9AED-91FA-475E-9679-567E363A1794}"/>
          </ac:spMkLst>
        </pc:spChg>
        <pc:spChg chg="add del topLvl">
          <ac:chgData name="FLORENTINA PRAMITA ANINDYA" userId="S::florentina.535180035@stu.untar.ac.id::2a8864fe-6ced-4c51-a1b7-6016ef7e4c26" providerId="AD" clId="Web-{7A97E4E9-DE35-48FC-BB5B-028F19726C01}" dt="2020-10-19T06:14:50.074" v="284"/>
          <ac:spMkLst>
            <pc:docMk/>
            <pc:sldMk cId="873095379" sldId="261"/>
            <ac:spMk id="10" creationId="{84F7D854-7954-49BE-9F33-94BFB732D5FF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14:50.074" v="284"/>
          <ac:spMkLst>
            <pc:docMk/>
            <pc:sldMk cId="873095379" sldId="261"/>
            <ac:spMk id="11" creationId="{9E8D9007-81D6-41C8-9AEC-90AC48857E67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14:50.074" v="284"/>
          <ac:spMkLst>
            <pc:docMk/>
            <pc:sldMk cId="873095379" sldId="261"/>
            <ac:spMk id="12" creationId="{016207A2-D39E-4CEA-AB42-F2B6EEF6035A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14:50.074" v="284"/>
          <ac:spMkLst>
            <pc:docMk/>
            <pc:sldMk cId="873095379" sldId="261"/>
            <ac:spMk id="13" creationId="{29E8BC50-0BD8-48F2-AD41-FC1DAACA06AA}"/>
          </ac:spMkLst>
        </pc:spChg>
        <pc:spChg chg="topLvl">
          <ac:chgData name="FLORENTINA PRAMITA ANINDYA" userId="S::florentina.535180035@stu.untar.ac.id::2a8864fe-6ced-4c51-a1b7-6016ef7e4c26" providerId="AD" clId="Web-{7A97E4E9-DE35-48FC-BB5B-028F19726C01}" dt="2020-10-19T06:14:50.074" v="284"/>
          <ac:spMkLst>
            <pc:docMk/>
            <pc:sldMk cId="873095379" sldId="261"/>
            <ac:spMk id="14" creationId="{85F443FB-AD78-4101-A345-A4462EE836C4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09:47.604" v="216"/>
          <ac:spMkLst>
            <pc:docMk/>
            <pc:sldMk cId="873095379" sldId="261"/>
            <ac:spMk id="15" creationId="{77B43C31-69A7-4AA3-A0A5-282976D67CAF}"/>
          </ac:spMkLst>
        </pc:spChg>
        <pc:spChg chg="mod topLvl">
          <ac:chgData name="FLORENTINA PRAMITA ANINDYA" userId="S::florentina.535180035@stu.untar.ac.id::2a8864fe-6ced-4c51-a1b7-6016ef7e4c26" providerId="AD" clId="Web-{7A97E4E9-DE35-48FC-BB5B-028F19726C01}" dt="2020-10-19T06:14:50.074" v="284"/>
          <ac:spMkLst>
            <pc:docMk/>
            <pc:sldMk cId="873095379" sldId="261"/>
            <ac:spMk id="16" creationId="{C9B594D5-E278-4A53-9A28-25E90F6B1BBD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09:57.901" v="219"/>
          <ac:spMkLst>
            <pc:docMk/>
            <pc:sldMk cId="873095379" sldId="261"/>
            <ac:spMk id="17" creationId="{583209FD-626E-4FFA-82D0-15CCE7B0221D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10:06.386" v="222"/>
          <ac:spMkLst>
            <pc:docMk/>
            <pc:sldMk cId="873095379" sldId="261"/>
            <ac:spMk id="18" creationId="{FAA9D2F0-8218-4A28-B9CF-46F0CD687446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10:08.917" v="223"/>
          <ac:spMkLst>
            <pc:docMk/>
            <pc:sldMk cId="873095379" sldId="261"/>
            <ac:spMk id="19" creationId="{B5A088F3-31B8-41F9-A796-A847DBBF042C}"/>
          </ac:spMkLst>
        </pc:spChg>
        <pc:spChg chg="mod topLvl">
          <ac:chgData name="FLORENTINA PRAMITA ANINDYA" userId="S::florentina.535180035@stu.untar.ac.id::2a8864fe-6ced-4c51-a1b7-6016ef7e4c26" providerId="AD" clId="Web-{7A97E4E9-DE35-48FC-BB5B-028F19726C01}" dt="2020-10-19T06:14:50.074" v="284"/>
          <ac:spMkLst>
            <pc:docMk/>
            <pc:sldMk cId="873095379" sldId="261"/>
            <ac:spMk id="20" creationId="{6901C910-4D21-46B9-87D4-BFBE2E2BB9B5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11:19.886" v="251" actId="20577"/>
          <ac:spMkLst>
            <pc:docMk/>
            <pc:sldMk cId="873095379" sldId="261"/>
            <ac:spMk id="23" creationId="{B22330C2-5506-46FF-97F6-F1473CAF345C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12:38.433" v="256" actId="20577"/>
          <ac:spMkLst>
            <pc:docMk/>
            <pc:sldMk cId="873095379" sldId="261"/>
            <ac:spMk id="25" creationId="{B06F30B5-F104-4B63-A6B1-D6D262420432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13:01.042" v="261" actId="1076"/>
          <ac:spMkLst>
            <pc:docMk/>
            <pc:sldMk cId="873095379" sldId="261"/>
            <ac:spMk id="27" creationId="{99FD0EEA-73A6-4D88-8753-C0F2EFC53C69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13:19.699" v="267" actId="20577"/>
          <ac:spMkLst>
            <pc:docMk/>
            <pc:sldMk cId="873095379" sldId="261"/>
            <ac:spMk id="29" creationId="{D16E9569-9B60-4703-B3A0-631FCA38E1C2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13:32.871" v="270" actId="14100"/>
          <ac:spMkLst>
            <pc:docMk/>
            <pc:sldMk cId="873095379" sldId="261"/>
            <ac:spMk id="30" creationId="{645C75CD-1EB0-4890-8CCC-1F342DB5E7FB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13:48.277" v="273" actId="14100"/>
          <ac:spMkLst>
            <pc:docMk/>
            <pc:sldMk cId="873095379" sldId="261"/>
            <ac:spMk id="31" creationId="{61EE0605-EE47-4150-8C94-2238C9C24AE2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14:42.886" v="283" actId="20577"/>
          <ac:spMkLst>
            <pc:docMk/>
            <pc:sldMk cId="873095379" sldId="261"/>
            <ac:spMk id="32" creationId="{9FE372C4-049B-4C35-BD54-B4990BBA6AA2}"/>
          </ac:spMkLst>
        </pc:spChg>
        <pc:grpChg chg="add del">
          <ac:chgData name="FLORENTINA PRAMITA ANINDYA" userId="S::florentina.535180035@stu.untar.ac.id::2a8864fe-6ced-4c51-a1b7-6016ef7e4c26" providerId="AD" clId="Web-{7A97E4E9-DE35-48FC-BB5B-028F19726C01}" dt="2020-10-19T06:14:50.074" v="284"/>
          <ac:grpSpMkLst>
            <pc:docMk/>
            <pc:sldMk cId="873095379" sldId="261"/>
            <ac:grpSpMk id="21" creationId="{61540EFA-E934-42DF-921C-287CFA6A98D1}"/>
          </ac:grpSpMkLst>
        </pc:grpChg>
        <pc:grpChg chg="add mod">
          <ac:chgData name="FLORENTINA PRAMITA ANINDYA" userId="S::florentina.535180035@stu.untar.ac.id::2a8864fe-6ced-4c51-a1b7-6016ef7e4c26" providerId="AD" clId="Web-{7A97E4E9-DE35-48FC-BB5B-028F19726C01}" dt="2020-10-19T06:15:14.027" v="287" actId="1076"/>
          <ac:grpSpMkLst>
            <pc:docMk/>
            <pc:sldMk cId="873095379" sldId="261"/>
            <ac:grpSpMk id="33" creationId="{74D34EC9-CB99-4010-9DC6-C66EEC36EC0B}"/>
          </ac:grpSpMkLst>
        </pc:grpChg>
      </pc:sldChg>
      <pc:sldChg chg="addSp delSp modSp add replId">
        <pc:chgData name="FLORENTINA PRAMITA ANINDYA" userId="S::florentina.535180035@stu.untar.ac.id::2a8864fe-6ced-4c51-a1b7-6016ef7e4c26" providerId="AD" clId="Web-{7A97E4E9-DE35-48FC-BB5B-028F19726C01}" dt="2020-10-19T06:21:33.700" v="322" actId="1076"/>
        <pc:sldMkLst>
          <pc:docMk/>
          <pc:sldMk cId="1370404284" sldId="262"/>
        </pc:sldMkLst>
        <pc:spChg chg="del">
          <ac:chgData name="FLORENTINA PRAMITA ANINDYA" userId="S::florentina.535180035@stu.untar.ac.id::2a8864fe-6ced-4c51-a1b7-6016ef7e4c26" providerId="AD" clId="Web-{7A97E4E9-DE35-48FC-BB5B-028F19726C01}" dt="2020-10-19T06:20:59.715" v="314"/>
          <ac:spMkLst>
            <pc:docMk/>
            <pc:sldMk cId="1370404284" sldId="262"/>
            <ac:spMk id="2" creationId="{FCC5B70B-D622-416E-8636-F44D5C218412}"/>
          </ac:spMkLst>
        </pc:spChg>
        <pc:spChg chg="add del mod">
          <ac:chgData name="FLORENTINA PRAMITA ANINDYA" userId="S::florentina.535180035@stu.untar.ac.id::2a8864fe-6ced-4c51-a1b7-6016ef7e4c26" providerId="AD" clId="Web-{7A97E4E9-DE35-48FC-BB5B-028F19726C01}" dt="2020-10-19T06:21:04.309" v="316"/>
          <ac:spMkLst>
            <pc:docMk/>
            <pc:sldMk cId="1370404284" sldId="262"/>
            <ac:spMk id="4" creationId="{089B7949-BB31-47D0-B7E9-2A9D9C772922}"/>
          </ac:spMkLst>
        </pc:spChg>
        <pc:spChg chg="add mod">
          <ac:chgData name="FLORENTINA PRAMITA ANINDYA" userId="S::florentina.535180035@stu.untar.ac.id::2a8864fe-6ced-4c51-a1b7-6016ef7e4c26" providerId="AD" clId="Web-{7A97E4E9-DE35-48FC-BB5B-028F19726C01}" dt="2020-10-19T06:21:33.700" v="322" actId="1076"/>
          <ac:spMkLst>
            <pc:docMk/>
            <pc:sldMk cId="1370404284" sldId="262"/>
            <ac:spMk id="5" creationId="{B31A6717-1845-4381-8092-9BDDF8E5865E}"/>
          </ac:spMkLst>
        </pc:spChg>
        <pc:grpChg chg="add mod">
          <ac:chgData name="FLORENTINA PRAMITA ANINDYA" userId="S::florentina.535180035@stu.untar.ac.id::2a8864fe-6ced-4c51-a1b7-6016ef7e4c26" providerId="AD" clId="Web-{7A97E4E9-DE35-48FC-BB5B-028F19726C01}" dt="2020-10-19T06:21:30.637" v="321" actId="1076"/>
          <ac:grpSpMkLst>
            <pc:docMk/>
            <pc:sldMk cId="1370404284" sldId="262"/>
            <ac:grpSpMk id="6" creationId="{7D9B33C2-D159-4E47-9496-4EB6AA4083E5}"/>
          </ac:grpSpMkLst>
        </pc:grpChg>
        <pc:grpChg chg="del">
          <ac:chgData name="FLORENTINA PRAMITA ANINDYA" userId="S::florentina.535180035@stu.untar.ac.id::2a8864fe-6ced-4c51-a1b7-6016ef7e4c26" providerId="AD" clId="Web-{7A97E4E9-DE35-48FC-BB5B-028F19726C01}" dt="2020-10-19T06:21:07.668" v="317"/>
          <ac:grpSpMkLst>
            <pc:docMk/>
            <pc:sldMk cId="1370404284" sldId="262"/>
            <ac:grpSpMk id="78" creationId="{B579FD85-6E77-4160-8A08-862BF792F091}"/>
          </ac:grpSpMkLst>
        </pc:grpChg>
      </pc:sldChg>
      <pc:sldChg chg="addSp delSp modSp add replId">
        <pc:chgData name="FLORENTINA PRAMITA ANINDYA" userId="S::florentina.535180035@stu.untar.ac.id::2a8864fe-6ced-4c51-a1b7-6016ef7e4c26" providerId="AD" clId="Web-{7A97E4E9-DE35-48FC-BB5B-028F19726C01}" dt="2020-10-19T06:23:38.731" v="351" actId="1076"/>
        <pc:sldMkLst>
          <pc:docMk/>
          <pc:sldMk cId="2618864888" sldId="263"/>
        </pc:sldMkLst>
        <pc:spChg chg="add mod">
          <ac:chgData name="FLORENTINA PRAMITA ANINDYA" userId="S::florentina.535180035@stu.untar.ac.id::2a8864fe-6ced-4c51-a1b7-6016ef7e4c26" providerId="AD" clId="Web-{7A97E4E9-DE35-48FC-BB5B-028F19726C01}" dt="2020-10-19T06:23:26.216" v="348" actId="1076"/>
          <ac:spMkLst>
            <pc:docMk/>
            <pc:sldMk cId="2618864888" sldId="263"/>
            <ac:spMk id="2" creationId="{88813DC9-AB2F-4A5F-8135-CF57E49DB04A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23:12.653" v="344"/>
          <ac:spMkLst>
            <pc:docMk/>
            <pc:sldMk cId="2618864888" sldId="263"/>
            <ac:spMk id="5" creationId="{B31A6717-1845-4381-8092-9BDDF8E5865E}"/>
          </ac:spMkLst>
        </pc:spChg>
        <pc:grpChg chg="add mod">
          <ac:chgData name="FLORENTINA PRAMITA ANINDYA" userId="S::florentina.535180035@stu.untar.ac.id::2a8864fe-6ced-4c51-a1b7-6016ef7e4c26" providerId="AD" clId="Web-{7A97E4E9-DE35-48FC-BB5B-028F19726C01}" dt="2020-10-19T06:23:38.731" v="351" actId="1076"/>
          <ac:grpSpMkLst>
            <pc:docMk/>
            <pc:sldMk cId="2618864888" sldId="263"/>
            <ac:grpSpMk id="3" creationId="{A6AC5D0A-AE7A-44FA-8E8F-534F41788FD3}"/>
          </ac:grpSpMkLst>
        </pc:grpChg>
        <pc:grpChg chg="del">
          <ac:chgData name="FLORENTINA PRAMITA ANINDYA" userId="S::florentina.535180035@stu.untar.ac.id::2a8864fe-6ced-4c51-a1b7-6016ef7e4c26" providerId="AD" clId="Web-{7A97E4E9-DE35-48FC-BB5B-028F19726C01}" dt="2020-10-19T06:23:32.262" v="349"/>
          <ac:grpSpMkLst>
            <pc:docMk/>
            <pc:sldMk cId="2618864888" sldId="263"/>
            <ac:grpSpMk id="6" creationId="{7D9B33C2-D159-4E47-9496-4EB6AA4083E5}"/>
          </ac:grpSpMkLst>
        </pc:grpChg>
      </pc:sldChg>
      <pc:sldChg chg="addSp delSp modSp add ord replId">
        <pc:chgData name="FLORENTINA PRAMITA ANINDYA" userId="S::florentina.535180035@stu.untar.ac.id::2a8864fe-6ced-4c51-a1b7-6016ef7e4c26" providerId="AD" clId="Web-{7A97E4E9-DE35-48FC-BB5B-028F19726C01}" dt="2020-10-19T06:22:41.137" v="339"/>
        <pc:sldMkLst>
          <pc:docMk/>
          <pc:sldMk cId="2209364955" sldId="264"/>
        </pc:sldMkLst>
        <pc:spChg chg="del mod">
          <ac:chgData name="FLORENTINA PRAMITA ANINDYA" userId="S::florentina.535180035@stu.untar.ac.id::2a8864fe-6ced-4c51-a1b7-6016ef7e4c26" providerId="AD" clId="Web-{7A97E4E9-DE35-48FC-BB5B-028F19726C01}" dt="2020-10-19T06:22:20.934" v="335"/>
          <ac:spMkLst>
            <pc:docMk/>
            <pc:sldMk cId="2209364955" sldId="264"/>
            <ac:spMk id="2" creationId="{FCC5B70B-D622-416E-8636-F44D5C218412}"/>
          </ac:spMkLst>
        </pc:spChg>
        <pc:spChg chg="add del mod">
          <ac:chgData name="FLORENTINA PRAMITA ANINDYA" userId="S::florentina.535180035@stu.untar.ac.id::2a8864fe-6ced-4c51-a1b7-6016ef7e4c26" providerId="AD" clId="Web-{7A97E4E9-DE35-48FC-BB5B-028F19726C01}" dt="2020-10-19T06:22:27.184" v="337"/>
          <ac:spMkLst>
            <pc:docMk/>
            <pc:sldMk cId="2209364955" sldId="264"/>
            <ac:spMk id="4" creationId="{0F31D4F3-DCD4-490C-AE6F-A1D46B509B43}"/>
          </ac:spMkLst>
        </pc:spChg>
        <pc:spChg chg="add">
          <ac:chgData name="FLORENTINA PRAMITA ANINDYA" userId="S::florentina.535180035@stu.untar.ac.id::2a8864fe-6ced-4c51-a1b7-6016ef7e4c26" providerId="AD" clId="Web-{7A97E4E9-DE35-48FC-BB5B-028F19726C01}" dt="2020-10-19T06:22:22.169" v="336"/>
          <ac:spMkLst>
            <pc:docMk/>
            <pc:sldMk cId="2209364955" sldId="264"/>
            <ac:spMk id="5" creationId="{E2B45ECB-53FF-4172-90CB-7CF6E0B4D1D3}"/>
          </ac:spMkLst>
        </pc:spChg>
        <pc:grpChg chg="add">
          <ac:chgData name="FLORENTINA PRAMITA ANINDYA" userId="S::florentina.535180035@stu.untar.ac.id::2a8864fe-6ced-4c51-a1b7-6016ef7e4c26" providerId="AD" clId="Web-{7A97E4E9-DE35-48FC-BB5B-028F19726C01}" dt="2020-10-19T06:22:41.137" v="339"/>
          <ac:grpSpMkLst>
            <pc:docMk/>
            <pc:sldMk cId="2209364955" sldId="264"/>
            <ac:grpSpMk id="6" creationId="{428AFD02-9C5E-4C74-9803-4C81ECFFEC4C}"/>
          </ac:grpSpMkLst>
        </pc:grpChg>
        <pc:grpChg chg="del">
          <ac:chgData name="FLORENTINA PRAMITA ANINDYA" userId="S::florentina.535180035@stu.untar.ac.id::2a8864fe-6ced-4c51-a1b7-6016ef7e4c26" providerId="AD" clId="Web-{7A97E4E9-DE35-48FC-BB5B-028F19726C01}" dt="2020-10-19T06:22:32.872" v="338"/>
          <ac:grpSpMkLst>
            <pc:docMk/>
            <pc:sldMk cId="2209364955" sldId="264"/>
            <ac:grpSpMk id="78" creationId="{B579FD85-6E77-4160-8A08-862BF792F091}"/>
          </ac:grpSpMkLst>
        </pc:grpChg>
      </pc:sldChg>
      <pc:sldChg chg="addSp delSp modSp add ord replId">
        <pc:chgData name="FLORENTINA PRAMITA ANINDYA" userId="S::florentina.535180035@stu.untar.ac.id::2a8864fe-6ced-4c51-a1b7-6016ef7e4c26" providerId="AD" clId="Web-{7A97E4E9-DE35-48FC-BB5B-028F19726C01}" dt="2020-10-19T06:24:23.997" v="362"/>
        <pc:sldMkLst>
          <pc:docMk/>
          <pc:sldMk cId="3775803516" sldId="265"/>
        </pc:sldMkLst>
        <pc:spChg chg="add mod">
          <ac:chgData name="FLORENTINA PRAMITA ANINDYA" userId="S::florentina.535180035@stu.untar.ac.id::2a8864fe-6ced-4c51-a1b7-6016ef7e4c26" providerId="AD" clId="Web-{7A97E4E9-DE35-48FC-BB5B-028F19726C01}" dt="2020-10-19T06:24:16.012" v="360" actId="1076"/>
          <ac:spMkLst>
            <pc:docMk/>
            <pc:sldMk cId="3775803516" sldId="265"/>
            <ac:spMk id="2" creationId="{485ABA19-E1E5-4270-8BCB-22BCA8FE5F96}"/>
          </ac:spMkLst>
        </pc:spChg>
        <pc:spChg chg="del">
          <ac:chgData name="FLORENTINA PRAMITA ANINDYA" userId="S::florentina.535180035@stu.untar.ac.id::2a8864fe-6ced-4c51-a1b7-6016ef7e4c26" providerId="AD" clId="Web-{7A97E4E9-DE35-48FC-BB5B-028F19726C01}" dt="2020-10-19T06:24:04.934" v="355"/>
          <ac:spMkLst>
            <pc:docMk/>
            <pc:sldMk cId="3775803516" sldId="265"/>
            <ac:spMk id="5" creationId="{E2B45ECB-53FF-4172-90CB-7CF6E0B4D1D3}"/>
          </ac:spMkLst>
        </pc:spChg>
        <pc:grpChg chg="add">
          <ac:chgData name="FLORENTINA PRAMITA ANINDYA" userId="S::florentina.535180035@stu.untar.ac.id::2a8864fe-6ced-4c51-a1b7-6016ef7e4c26" providerId="AD" clId="Web-{7A97E4E9-DE35-48FC-BB5B-028F19726C01}" dt="2020-10-19T06:24:23.997" v="362"/>
          <ac:grpSpMkLst>
            <pc:docMk/>
            <pc:sldMk cId="3775803516" sldId="265"/>
            <ac:grpSpMk id="3" creationId="{210EBFCD-8480-4B0D-99E9-28F2975A6723}"/>
          </ac:grpSpMkLst>
        </pc:grpChg>
        <pc:grpChg chg="del">
          <ac:chgData name="FLORENTINA PRAMITA ANINDYA" userId="S::florentina.535180035@stu.untar.ac.id::2a8864fe-6ced-4c51-a1b7-6016ef7e4c26" providerId="AD" clId="Web-{7A97E4E9-DE35-48FC-BB5B-028F19726C01}" dt="2020-10-19T06:24:18.059" v="361"/>
          <ac:grpSpMkLst>
            <pc:docMk/>
            <pc:sldMk cId="3775803516" sldId="265"/>
            <ac:grpSpMk id="6" creationId="{428AFD02-9C5E-4C74-9803-4C81ECFFEC4C}"/>
          </ac:grpSpMkLst>
        </pc:grpChg>
      </pc:sldChg>
    </pc:docChg>
  </pc:docChgLst>
  <pc:docChgLst>
    <pc:chgData name="FLORENTINA PRAMITA ANINDYA" userId="S::florentina.535180035@stu.untar.ac.id::2a8864fe-6ced-4c51-a1b7-6016ef7e4c26" providerId="AD" clId="Web-{205A1CF3-C3E7-4AFC-875A-7F1C75E69CB0}"/>
    <pc:docChg chg="modSld sldOrd">
      <pc:chgData name="FLORENTINA PRAMITA ANINDYA" userId="S::florentina.535180035@stu.untar.ac.id::2a8864fe-6ced-4c51-a1b7-6016ef7e4c26" providerId="AD" clId="Web-{205A1CF3-C3E7-4AFC-875A-7F1C75E69CB0}" dt="2020-10-19T08:05:48.351" v="8" actId="1076"/>
      <pc:docMkLst>
        <pc:docMk/>
      </pc:docMkLst>
      <pc:sldChg chg="modSp">
        <pc:chgData name="FLORENTINA PRAMITA ANINDYA" userId="S::florentina.535180035@stu.untar.ac.id::2a8864fe-6ced-4c51-a1b7-6016ef7e4c26" providerId="AD" clId="Web-{205A1CF3-C3E7-4AFC-875A-7F1C75E69CB0}" dt="2020-10-19T08:05:48.351" v="8" actId="1076"/>
        <pc:sldMkLst>
          <pc:docMk/>
          <pc:sldMk cId="1370404284" sldId="262"/>
        </pc:sldMkLst>
        <pc:spChg chg="mod">
          <ac:chgData name="FLORENTINA PRAMITA ANINDYA" userId="S::florentina.535180035@stu.untar.ac.id::2a8864fe-6ced-4c51-a1b7-6016ef7e4c26" providerId="AD" clId="Web-{205A1CF3-C3E7-4AFC-875A-7F1C75E69CB0}" dt="2020-10-19T08:05:48.351" v="8" actId="1076"/>
          <ac:spMkLst>
            <pc:docMk/>
            <pc:sldMk cId="1370404284" sldId="262"/>
            <ac:spMk id="5" creationId="{B31A6717-1845-4381-8092-9BDDF8E5865E}"/>
          </ac:spMkLst>
        </pc:spChg>
        <pc:grpChg chg="mod">
          <ac:chgData name="FLORENTINA PRAMITA ANINDYA" userId="S::florentina.535180035@stu.untar.ac.id::2a8864fe-6ced-4c51-a1b7-6016ef7e4c26" providerId="AD" clId="Web-{205A1CF3-C3E7-4AFC-875A-7F1C75E69CB0}" dt="2020-10-19T08:05:44.507" v="7" actId="1076"/>
          <ac:grpSpMkLst>
            <pc:docMk/>
            <pc:sldMk cId="1370404284" sldId="262"/>
            <ac:grpSpMk id="6" creationId="{7D9B33C2-D159-4E47-9496-4EB6AA4083E5}"/>
          </ac:grpSpMkLst>
        </pc:grpChg>
      </pc:sldChg>
      <pc:sldChg chg="modSp ord">
        <pc:chgData name="FLORENTINA PRAMITA ANINDYA" userId="S::florentina.535180035@stu.untar.ac.id::2a8864fe-6ced-4c51-a1b7-6016ef7e4c26" providerId="AD" clId="Web-{205A1CF3-C3E7-4AFC-875A-7F1C75E69CB0}" dt="2020-10-19T08:05:28.021" v="4" actId="1076"/>
        <pc:sldMkLst>
          <pc:docMk/>
          <pc:sldMk cId="2209364955" sldId="264"/>
        </pc:sldMkLst>
        <pc:spChg chg="mod">
          <ac:chgData name="FLORENTINA PRAMITA ANINDYA" userId="S::florentina.535180035@stu.untar.ac.id::2a8864fe-6ced-4c51-a1b7-6016ef7e4c26" providerId="AD" clId="Web-{205A1CF3-C3E7-4AFC-875A-7F1C75E69CB0}" dt="2020-10-19T08:05:28.021" v="4" actId="1076"/>
          <ac:spMkLst>
            <pc:docMk/>
            <pc:sldMk cId="2209364955" sldId="264"/>
            <ac:spMk id="5" creationId="{E2B45ECB-53FF-4172-90CB-7CF6E0B4D1D3}"/>
          </ac:spMkLst>
        </pc:spChg>
        <pc:grpChg chg="mod">
          <ac:chgData name="FLORENTINA PRAMITA ANINDYA" userId="S::florentina.535180035@stu.untar.ac.id::2a8864fe-6ced-4c51-a1b7-6016ef7e4c26" providerId="AD" clId="Web-{205A1CF3-C3E7-4AFC-875A-7F1C75E69CB0}" dt="2020-10-19T08:05:20.490" v="2" actId="1076"/>
          <ac:grpSpMkLst>
            <pc:docMk/>
            <pc:sldMk cId="2209364955" sldId="264"/>
            <ac:grpSpMk id="6" creationId="{428AFD02-9C5E-4C74-9803-4C81ECFFEC4C}"/>
          </ac:grpSpMkLst>
        </pc:grpChg>
      </pc:sldChg>
    </pc:docChg>
  </pc:docChgLst>
  <pc:docChgLst>
    <pc:chgData name="FLORENTINA PRAMITA ANINDYA" userId="S::florentina.535180035@stu.untar.ac.id::2a8864fe-6ced-4c51-a1b7-6016ef7e4c26" providerId="AD" clId="Web-{950A62AC-2CFF-4ECD-85A5-BD2522B8C8EE}"/>
    <pc:docChg chg="addSld modSld">
      <pc:chgData name="FLORENTINA PRAMITA ANINDYA" userId="S::florentina.535180035@stu.untar.ac.id::2a8864fe-6ced-4c51-a1b7-6016ef7e4c26" providerId="AD" clId="Web-{950A62AC-2CFF-4ECD-85A5-BD2522B8C8EE}" dt="2020-10-19T05:58:34.471" v="708" actId="1076"/>
      <pc:docMkLst>
        <pc:docMk/>
      </pc:docMkLst>
      <pc:sldChg chg="modSp">
        <pc:chgData name="FLORENTINA PRAMITA ANINDYA" userId="S::florentina.535180035@stu.untar.ac.id::2a8864fe-6ced-4c51-a1b7-6016ef7e4c26" providerId="AD" clId="Web-{950A62AC-2CFF-4ECD-85A5-BD2522B8C8EE}" dt="2020-10-19T04:48:13.362" v="26" actId="20577"/>
        <pc:sldMkLst>
          <pc:docMk/>
          <pc:sldMk cId="109857222" sldId="256"/>
        </pc:sldMkLst>
        <pc:spChg chg="mod">
          <ac:chgData name="FLORENTINA PRAMITA ANINDYA" userId="S::florentina.535180035@stu.untar.ac.id::2a8864fe-6ced-4c51-a1b7-6016ef7e4c26" providerId="AD" clId="Web-{950A62AC-2CFF-4ECD-85A5-BD2522B8C8EE}" dt="2020-10-19T04:48:13.362" v="2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FLORENTINA PRAMITA ANINDYA" userId="S::florentina.535180035@stu.untar.ac.id::2a8864fe-6ced-4c51-a1b7-6016ef7e4c26" providerId="AD" clId="Web-{950A62AC-2CFF-4ECD-85A5-BD2522B8C8EE}" dt="2020-10-19T05:46:04.112" v="549" actId="1076"/>
        <pc:sldMkLst>
          <pc:docMk/>
          <pc:sldMk cId="2953662475" sldId="257"/>
        </pc:sldMkLst>
        <pc:spChg chg="mod">
          <ac:chgData name="FLORENTINA PRAMITA ANINDYA" userId="S::florentina.535180035@stu.untar.ac.id::2a8864fe-6ced-4c51-a1b7-6016ef7e4c26" providerId="AD" clId="Web-{950A62AC-2CFF-4ECD-85A5-BD2522B8C8EE}" dt="2020-10-19T05:03:34.071" v="185" actId="1076"/>
          <ac:spMkLst>
            <pc:docMk/>
            <pc:sldMk cId="2953662475" sldId="257"/>
            <ac:spMk id="2" creationId="{FCC5B70B-D622-416E-8636-F44D5C218412}"/>
          </ac:spMkLst>
        </pc:spChg>
        <pc:spChg chg="del">
          <ac:chgData name="FLORENTINA PRAMITA ANINDYA" userId="S::florentina.535180035@stu.untar.ac.id::2a8864fe-6ced-4c51-a1b7-6016ef7e4c26" providerId="AD" clId="Web-{950A62AC-2CFF-4ECD-85A5-BD2522B8C8EE}" dt="2020-10-19T04:48:32.285" v="44"/>
          <ac:spMkLst>
            <pc:docMk/>
            <pc:sldMk cId="2953662475" sldId="257"/>
            <ac:spMk id="3" creationId="{AA111E9D-D914-4C81-9B4A-89194FA444E3}"/>
          </ac:spMkLst>
        </pc:spChg>
        <pc:spChg chg="add del mod topLvl">
          <ac:chgData name="FLORENTINA PRAMITA ANINDYA" userId="S::florentina.535180035@stu.untar.ac.id::2a8864fe-6ced-4c51-a1b7-6016ef7e4c26" providerId="AD" clId="Web-{950A62AC-2CFF-4ECD-85A5-BD2522B8C8EE}" dt="2020-10-19T05:45:23.111" v="531"/>
          <ac:spMkLst>
            <pc:docMk/>
            <pc:sldMk cId="2953662475" sldId="257"/>
            <ac:spMk id="4" creationId="{24F115A7-F88A-45E9-97A3-C64B369AAFAC}"/>
          </ac:spMkLst>
        </pc:spChg>
        <pc:spChg chg="add del mod topLvl">
          <ac:chgData name="FLORENTINA PRAMITA ANINDYA" userId="S::florentina.535180035@stu.untar.ac.id::2a8864fe-6ced-4c51-a1b7-6016ef7e4c26" providerId="AD" clId="Web-{950A62AC-2CFF-4ECD-85A5-BD2522B8C8EE}" dt="2020-10-19T05:45:25.705" v="533"/>
          <ac:spMkLst>
            <pc:docMk/>
            <pc:sldMk cId="2953662475" sldId="257"/>
            <ac:spMk id="5" creationId="{57D3C1E3-32DB-4DBE-9B91-2B73A5D5AFFB}"/>
          </ac:spMkLst>
        </pc:spChg>
        <pc:spChg chg="add del mod topLvl">
          <ac:chgData name="FLORENTINA PRAMITA ANINDYA" userId="S::florentina.535180035@stu.untar.ac.id::2a8864fe-6ced-4c51-a1b7-6016ef7e4c26" providerId="AD" clId="Web-{950A62AC-2CFF-4ECD-85A5-BD2522B8C8EE}" dt="2020-10-19T05:45:51.831" v="546"/>
          <ac:spMkLst>
            <pc:docMk/>
            <pc:sldMk cId="2953662475" sldId="257"/>
            <ac:spMk id="6" creationId="{F4DBC6E0-4E44-4EEB-8FE1-011471775762}"/>
          </ac:spMkLst>
        </pc:spChg>
        <pc:spChg chg="add del mod topLvl">
          <ac:chgData name="FLORENTINA PRAMITA ANINDYA" userId="S::florentina.535180035@stu.untar.ac.id::2a8864fe-6ced-4c51-a1b7-6016ef7e4c26" providerId="AD" clId="Web-{950A62AC-2CFF-4ECD-85A5-BD2522B8C8EE}" dt="2020-10-19T05:45:28.580" v="535"/>
          <ac:spMkLst>
            <pc:docMk/>
            <pc:sldMk cId="2953662475" sldId="257"/>
            <ac:spMk id="7" creationId="{0B3B9D59-0D4F-490E-9863-54B5A84CC036}"/>
          </ac:spMkLst>
        </pc:spChg>
        <pc:spChg chg="add del mod">
          <ac:chgData name="FLORENTINA PRAMITA ANINDYA" userId="S::florentina.535180035@stu.untar.ac.id::2a8864fe-6ced-4c51-a1b7-6016ef7e4c26" providerId="AD" clId="Web-{950A62AC-2CFF-4ECD-85A5-BD2522B8C8EE}" dt="2020-10-19T04:50:42.790" v="74"/>
          <ac:spMkLst>
            <pc:docMk/>
            <pc:sldMk cId="2953662475" sldId="257"/>
            <ac:spMk id="8" creationId="{EBA530E8-D4D3-416A-9DE8-ECBCEFFC693F}"/>
          </ac:spMkLst>
        </pc:spChg>
        <pc:spChg chg="add del mod topLvl">
          <ac:chgData name="FLORENTINA PRAMITA ANINDYA" userId="S::florentina.535180035@stu.untar.ac.id::2a8864fe-6ced-4c51-a1b7-6016ef7e4c26" providerId="AD" clId="Web-{950A62AC-2CFF-4ECD-85A5-BD2522B8C8EE}" dt="2020-10-19T05:45:30.314" v="536"/>
          <ac:spMkLst>
            <pc:docMk/>
            <pc:sldMk cId="2953662475" sldId="257"/>
            <ac:spMk id="9" creationId="{BF459EAF-1F3B-4E49-8F85-FAD285ED8897}"/>
          </ac:spMkLst>
        </pc:spChg>
        <pc:spChg chg="add del mod topLvl">
          <ac:chgData name="FLORENTINA PRAMITA ANINDYA" userId="S::florentina.535180035@stu.untar.ac.id::2a8864fe-6ced-4c51-a1b7-6016ef7e4c26" providerId="AD" clId="Web-{950A62AC-2CFF-4ECD-85A5-BD2522B8C8EE}" dt="2020-10-19T05:45:32.189" v="538"/>
          <ac:spMkLst>
            <pc:docMk/>
            <pc:sldMk cId="2953662475" sldId="257"/>
            <ac:spMk id="10" creationId="{F7048468-1E0E-4F81-9F1F-9009BC8C3DE3}"/>
          </ac:spMkLst>
        </pc:spChg>
        <pc:spChg chg="add del mod topLvl">
          <ac:chgData name="FLORENTINA PRAMITA ANINDYA" userId="S::florentina.535180035@stu.untar.ac.id::2a8864fe-6ced-4c51-a1b7-6016ef7e4c26" providerId="AD" clId="Web-{950A62AC-2CFF-4ECD-85A5-BD2522B8C8EE}" dt="2020-10-19T05:45:33.205" v="539"/>
          <ac:spMkLst>
            <pc:docMk/>
            <pc:sldMk cId="2953662475" sldId="257"/>
            <ac:spMk id="12" creationId="{41B5297B-2B17-4EE8-BD73-6C7AA10C46BA}"/>
          </ac:spMkLst>
        </pc:spChg>
        <pc:spChg chg="add del mod topLvl">
          <ac:chgData name="FLORENTINA PRAMITA ANINDYA" userId="S::florentina.535180035@stu.untar.ac.id::2a8864fe-6ced-4c51-a1b7-6016ef7e4c26" providerId="AD" clId="Web-{950A62AC-2CFF-4ECD-85A5-BD2522B8C8EE}" dt="2020-10-19T05:45:37.283" v="543"/>
          <ac:spMkLst>
            <pc:docMk/>
            <pc:sldMk cId="2953662475" sldId="257"/>
            <ac:spMk id="13" creationId="{5E7335CB-AC0B-4A64-B4A1-1B871B9B4BF6}"/>
          </ac:spMkLst>
        </pc:spChg>
        <pc:spChg chg="add del mod topLvl">
          <ac:chgData name="FLORENTINA PRAMITA ANINDYA" userId="S::florentina.535180035@stu.untar.ac.id::2a8864fe-6ced-4c51-a1b7-6016ef7e4c26" providerId="AD" clId="Web-{950A62AC-2CFF-4ECD-85A5-BD2522B8C8EE}" dt="2020-10-19T05:45:24.251" v="532"/>
          <ac:spMkLst>
            <pc:docMk/>
            <pc:sldMk cId="2953662475" sldId="257"/>
            <ac:spMk id="15" creationId="{8CD65AE4-DE1E-44C0-B1B7-9873F4D48084}"/>
          </ac:spMkLst>
        </pc:spChg>
        <pc:spChg chg="add del mod topLvl">
          <ac:chgData name="FLORENTINA PRAMITA ANINDYA" userId="S::florentina.535180035@stu.untar.ac.id::2a8864fe-6ced-4c51-a1b7-6016ef7e4c26" providerId="AD" clId="Web-{950A62AC-2CFF-4ECD-85A5-BD2522B8C8EE}" dt="2020-10-19T05:45:35.314" v="541"/>
          <ac:spMkLst>
            <pc:docMk/>
            <pc:sldMk cId="2953662475" sldId="257"/>
            <ac:spMk id="16" creationId="{0347E198-55F7-4667-8DAA-DEF754FD3933}"/>
          </ac:spMkLst>
        </pc:spChg>
        <pc:spChg chg="add del mod topLvl">
          <ac:chgData name="FLORENTINA PRAMITA ANINDYA" userId="S::florentina.535180035@stu.untar.ac.id::2a8864fe-6ced-4c51-a1b7-6016ef7e4c26" providerId="AD" clId="Web-{950A62AC-2CFF-4ECD-85A5-BD2522B8C8EE}" dt="2020-10-19T05:45:35.892" v="542"/>
          <ac:spMkLst>
            <pc:docMk/>
            <pc:sldMk cId="2953662475" sldId="257"/>
            <ac:spMk id="17" creationId="{409DA277-E0B7-4454-8218-8755B05C6CC2}"/>
          </ac:spMkLst>
        </pc:spChg>
        <pc:spChg chg="add del mod topLvl">
          <ac:chgData name="FLORENTINA PRAMITA ANINDYA" userId="S::florentina.535180035@stu.untar.ac.id::2a8864fe-6ced-4c51-a1b7-6016ef7e4c26" providerId="AD" clId="Web-{950A62AC-2CFF-4ECD-85A5-BD2522B8C8EE}" dt="2020-10-19T05:45:49.690" v="544"/>
          <ac:spMkLst>
            <pc:docMk/>
            <pc:sldMk cId="2953662475" sldId="257"/>
            <ac:spMk id="18" creationId="{FD4BB1B2-175C-4AEE-B178-C405F1ABB799}"/>
          </ac:spMkLst>
        </pc:spChg>
        <pc:spChg chg="add del mod topLvl">
          <ac:chgData name="FLORENTINA PRAMITA ANINDYA" userId="S::florentina.535180035@stu.untar.ac.id::2a8864fe-6ced-4c51-a1b7-6016ef7e4c26" providerId="AD" clId="Web-{950A62AC-2CFF-4ECD-85A5-BD2522B8C8EE}" dt="2020-10-19T05:45:58.143" v="548"/>
          <ac:spMkLst>
            <pc:docMk/>
            <pc:sldMk cId="2953662475" sldId="257"/>
            <ac:spMk id="19" creationId="{63BA9E15-7B4B-4709-B807-72FC7CCF68BB}"/>
          </ac:spMkLst>
        </pc:spChg>
        <pc:spChg chg="add del mod topLvl">
          <ac:chgData name="FLORENTINA PRAMITA ANINDYA" userId="S::florentina.535180035@stu.untar.ac.id::2a8864fe-6ced-4c51-a1b7-6016ef7e4c26" providerId="AD" clId="Web-{950A62AC-2CFF-4ECD-85A5-BD2522B8C8EE}" dt="2020-10-19T05:45:33.752" v="540"/>
          <ac:spMkLst>
            <pc:docMk/>
            <pc:sldMk cId="2953662475" sldId="257"/>
            <ac:spMk id="21" creationId="{F7279B31-7921-4214-A71C-AC9E7E70A1B8}"/>
          </ac:spMkLst>
        </pc:spChg>
        <pc:spChg chg="del mod topLvl">
          <ac:chgData name="FLORENTINA PRAMITA ANINDYA" userId="S::florentina.535180035@stu.untar.ac.id::2a8864fe-6ced-4c51-a1b7-6016ef7e4c26" providerId="AD" clId="Web-{950A62AC-2CFF-4ECD-85A5-BD2522B8C8EE}" dt="2020-10-19T05:45:31.033" v="537"/>
          <ac:spMkLst>
            <pc:docMk/>
            <pc:sldMk cId="2953662475" sldId="257"/>
            <ac:spMk id="22" creationId="{5FB3F21A-B320-4E3B-853F-139FAAB77A6E}"/>
          </ac:spMkLst>
        </pc:spChg>
        <pc:spChg chg="add del mod topLvl">
          <ac:chgData name="FLORENTINA PRAMITA ANINDYA" userId="S::florentina.535180035@stu.untar.ac.id::2a8864fe-6ced-4c51-a1b7-6016ef7e4c26" providerId="AD" clId="Web-{950A62AC-2CFF-4ECD-85A5-BD2522B8C8EE}" dt="2020-10-19T05:45:27.064" v="534"/>
          <ac:spMkLst>
            <pc:docMk/>
            <pc:sldMk cId="2953662475" sldId="257"/>
            <ac:spMk id="23" creationId="{0BC7A55D-7F48-40D3-A99E-B76E29E1F5DC}"/>
          </ac:spMkLst>
        </pc:spChg>
        <pc:spChg chg="add del mod topLvl">
          <ac:chgData name="FLORENTINA PRAMITA ANINDYA" userId="S::florentina.535180035@stu.untar.ac.id::2a8864fe-6ced-4c51-a1b7-6016ef7e4c26" providerId="AD" clId="Web-{950A62AC-2CFF-4ECD-85A5-BD2522B8C8EE}" dt="2020-10-19T05:45:50.893" v="545"/>
          <ac:spMkLst>
            <pc:docMk/>
            <pc:sldMk cId="2953662475" sldId="257"/>
            <ac:spMk id="24" creationId="{8FE0D6CE-ED00-47CA-8D71-A2051609E07F}"/>
          </ac:spMkLst>
        </pc:spChg>
        <pc:spChg chg="ad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26" creationId="{E0D987F6-0892-4690-A840-138A4B65031B}"/>
          </ac:spMkLst>
        </pc:spChg>
        <pc:spChg chg="ad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27" creationId="{94826E1F-5E93-4672-934A-4371DB453540}"/>
          </ac:spMkLst>
        </pc:spChg>
        <pc:spChg chg="ad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28" creationId="{4AFAA359-F8A1-4F06-933F-DB6B8D66FA9A}"/>
          </ac:spMkLst>
        </pc:spChg>
        <pc:spChg chg="ad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29" creationId="{79D6F3B9-76F1-498F-8387-B3F0436D8FA4}"/>
          </ac:spMkLst>
        </pc:spChg>
        <pc:spChg chg="ad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30" creationId="{68084C6A-8A1F-4BB3-9EBB-7BF16307D1F0}"/>
          </ac:spMkLst>
        </pc:spChg>
        <pc:spChg chg="ad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31" creationId="{6821BABE-71C2-4564-8E45-4161D049AE64}"/>
          </ac:spMkLst>
        </pc:spChg>
        <pc:spChg chg="ad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32" creationId="{72E454DB-CEB8-473B-A42E-4EFA3F941964}"/>
          </ac:spMkLst>
        </pc:spChg>
        <pc:spChg chg="ad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33" creationId="{ABF59D6E-6377-486B-8907-2C8A1E31B5B4}"/>
          </ac:spMkLst>
        </pc:spChg>
        <pc:spChg chg="ad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34" creationId="{B8E83C39-4E8D-4848-8141-25875BB19A4D}"/>
          </ac:spMkLst>
        </pc:spChg>
        <pc:spChg chg="ad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35" creationId="{64AF75E9-F0B3-4BA9-8DDD-6F874E3077FB}"/>
          </ac:spMkLst>
        </pc:spChg>
        <pc:spChg chg="add mo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36" creationId="{1B0599AA-85D6-45FC-AA5B-C68ECCA7538A}"/>
          </ac:spMkLst>
        </pc:spChg>
        <pc:spChg chg="add mo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37" creationId="{78C22D3A-88C9-4461-8B15-43E326A692C3}"/>
          </ac:spMkLst>
        </pc:spChg>
        <pc:spChg chg="ad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38" creationId="{44B5EB61-5581-4D4C-95C0-462A12234A87}"/>
          </ac:spMkLst>
        </pc:spChg>
        <pc:spChg chg="ad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39" creationId="{28F343FA-0594-44E4-BBD6-389C23E942F9}"/>
          </ac:spMkLst>
        </pc:spChg>
        <pc:spChg chg="add mo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40" creationId="{5B137239-C8DC-4755-A445-DA55638EC7FD}"/>
          </ac:spMkLst>
        </pc:spChg>
        <pc:spChg chg="ad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41" creationId="{1908AFA3-0354-416B-805F-DC2455819A01}"/>
          </ac:spMkLst>
        </pc:spChg>
        <pc:spChg chg="add topLvl">
          <ac:chgData name="FLORENTINA PRAMITA ANINDYA" userId="S::florentina.535180035@stu.untar.ac.id::2a8864fe-6ced-4c51-a1b7-6016ef7e4c26" providerId="AD" clId="Web-{950A62AC-2CFF-4ECD-85A5-BD2522B8C8EE}" dt="2020-10-19T05:44:34.999" v="527"/>
          <ac:spMkLst>
            <pc:docMk/>
            <pc:sldMk cId="2953662475" sldId="257"/>
            <ac:spMk id="42" creationId="{177E0FB4-3113-4ACA-9B1D-D94F603008E7}"/>
          </ac:spMkLst>
        </pc:spChg>
        <pc:spChg chg="add mod">
          <ac:chgData name="FLORENTINA PRAMITA ANINDYA" userId="S::florentina.535180035@stu.untar.ac.id::2a8864fe-6ced-4c51-a1b7-6016ef7e4c26" providerId="AD" clId="Web-{950A62AC-2CFF-4ECD-85A5-BD2522B8C8EE}" dt="2020-10-19T05:43:14.371" v="514" actId="20577"/>
          <ac:spMkLst>
            <pc:docMk/>
            <pc:sldMk cId="2953662475" sldId="257"/>
            <ac:spMk id="43" creationId="{E2833D5E-F60A-4215-B63D-07B29C0CB809}"/>
          </ac:spMkLst>
        </pc:spChg>
        <pc:spChg chg="add del">
          <ac:chgData name="FLORENTINA PRAMITA ANINDYA" userId="S::florentina.535180035@stu.untar.ac.id::2a8864fe-6ced-4c51-a1b7-6016ef7e4c26" providerId="AD" clId="Web-{950A62AC-2CFF-4ECD-85A5-BD2522B8C8EE}" dt="2020-10-19T05:43:50.873" v="522"/>
          <ac:spMkLst>
            <pc:docMk/>
            <pc:sldMk cId="2953662475" sldId="257"/>
            <ac:spMk id="44" creationId="{1BBBDB5E-D457-44EF-89C2-90E2BB954DB7}"/>
          </ac:spMkLst>
        </pc:spChg>
        <pc:spChg chg="add mod">
          <ac:chgData name="FLORENTINA PRAMITA ANINDYA" userId="S::florentina.535180035@stu.untar.ac.id::2a8864fe-6ced-4c51-a1b7-6016ef7e4c26" providerId="AD" clId="Web-{950A62AC-2CFF-4ECD-85A5-BD2522B8C8EE}" dt="2020-10-19T05:43:59.201" v="524" actId="1076"/>
          <ac:spMkLst>
            <pc:docMk/>
            <pc:sldMk cId="2953662475" sldId="257"/>
            <ac:spMk id="45" creationId="{42053C83-20BB-49F8-881A-5D62CF9AC5B3}"/>
          </ac:spMkLst>
        </pc:spChg>
        <pc:spChg chg="add mod">
          <ac:chgData name="FLORENTINA PRAMITA ANINDYA" userId="S::florentina.535180035@stu.untar.ac.id::2a8864fe-6ced-4c51-a1b7-6016ef7e4c26" providerId="AD" clId="Web-{950A62AC-2CFF-4ECD-85A5-BD2522B8C8EE}" dt="2020-10-19T05:44:06.014" v="526" actId="1076"/>
          <ac:spMkLst>
            <pc:docMk/>
            <pc:sldMk cId="2953662475" sldId="257"/>
            <ac:spMk id="46" creationId="{902B6F20-1212-4974-A0A8-8DA6D12D50A8}"/>
          </ac:spMkLst>
        </pc:spChg>
        <pc:grpChg chg="add del mod">
          <ac:chgData name="FLORENTINA PRAMITA ANINDYA" userId="S::florentina.535180035@stu.untar.ac.id::2a8864fe-6ced-4c51-a1b7-6016ef7e4c26" providerId="AD" clId="Web-{950A62AC-2CFF-4ECD-85A5-BD2522B8C8EE}" dt="2020-10-19T05:26:07.954" v="351"/>
          <ac:grpSpMkLst>
            <pc:docMk/>
            <pc:sldMk cId="2953662475" sldId="257"/>
            <ac:grpSpMk id="3" creationId="{9B182D21-D490-4715-91B4-854A38007474}"/>
          </ac:grpSpMkLst>
        </pc:grpChg>
        <pc:grpChg chg="add del mod">
          <ac:chgData name="FLORENTINA PRAMITA ANINDYA" userId="S::florentina.535180035@stu.untar.ac.id::2a8864fe-6ced-4c51-a1b7-6016ef7e4c26" providerId="AD" clId="Web-{950A62AC-2CFF-4ECD-85A5-BD2522B8C8EE}" dt="2020-10-19T05:37:55.624" v="441"/>
          <ac:grpSpMkLst>
            <pc:docMk/>
            <pc:sldMk cId="2953662475" sldId="257"/>
            <ac:grpSpMk id="8" creationId="{F4BE0AB6-12F1-43FF-BBC5-FA1161D2CA5E}"/>
          </ac:grpSpMkLst>
        </pc:grpChg>
        <pc:grpChg chg="add del mod topLvl">
          <ac:chgData name="FLORENTINA PRAMITA ANINDYA" userId="S::florentina.535180035@stu.untar.ac.id::2a8864fe-6ced-4c51-a1b7-6016ef7e4c26" providerId="AD" clId="Web-{950A62AC-2CFF-4ECD-85A5-BD2522B8C8EE}" dt="2020-10-19T05:21:31.818" v="343"/>
          <ac:grpSpMkLst>
            <pc:docMk/>
            <pc:sldMk cId="2953662475" sldId="257"/>
            <ac:grpSpMk id="11" creationId="{27701F1E-3C17-4643-884E-7267DD828A52}"/>
          </ac:grpSpMkLst>
        </pc:grpChg>
        <pc:grpChg chg="add del mod">
          <ac:chgData name="FLORENTINA PRAMITA ANINDYA" userId="S::florentina.535180035@stu.untar.ac.id::2a8864fe-6ced-4c51-a1b7-6016ef7e4c26" providerId="AD" clId="Web-{950A62AC-2CFF-4ECD-85A5-BD2522B8C8EE}" dt="2020-10-19T05:21:25.943" v="342"/>
          <ac:grpSpMkLst>
            <pc:docMk/>
            <pc:sldMk cId="2953662475" sldId="257"/>
            <ac:grpSpMk id="14" creationId="{A21098EC-3766-4187-BB1B-5FA024BBF206}"/>
          </ac:grpSpMkLst>
        </pc:grpChg>
        <pc:grpChg chg="mod">
          <ac:chgData name="FLORENTINA PRAMITA ANINDYA" userId="S::florentina.535180035@stu.untar.ac.id::2a8864fe-6ced-4c51-a1b7-6016ef7e4c26" providerId="AD" clId="Web-{950A62AC-2CFF-4ECD-85A5-BD2522B8C8EE}" dt="2020-10-19T05:13:36.361" v="214" actId="1076"/>
          <ac:grpSpMkLst>
            <pc:docMk/>
            <pc:sldMk cId="2953662475" sldId="257"/>
            <ac:grpSpMk id="17" creationId="{27701F1E-3C17-4643-884E-7267DD828A52}"/>
          </ac:grpSpMkLst>
        </pc:grpChg>
        <pc:grpChg chg="add del mod">
          <ac:chgData name="FLORENTINA PRAMITA ANINDYA" userId="S::florentina.535180035@stu.untar.ac.id::2a8864fe-6ced-4c51-a1b7-6016ef7e4c26" providerId="AD" clId="Web-{950A62AC-2CFF-4ECD-85A5-BD2522B8C8EE}" dt="2020-10-19T05:42:35.057" v="497"/>
          <ac:grpSpMkLst>
            <pc:docMk/>
            <pc:sldMk cId="2953662475" sldId="257"/>
            <ac:grpSpMk id="20" creationId="{E34A35F6-A19D-4304-8829-A8B115995B2F}"/>
          </ac:grpSpMkLst>
        </pc:grpChg>
        <pc:grpChg chg="add del">
          <ac:chgData name="FLORENTINA PRAMITA ANINDYA" userId="S::florentina.535180035@stu.untar.ac.id::2a8864fe-6ced-4c51-a1b7-6016ef7e4c26" providerId="AD" clId="Web-{950A62AC-2CFF-4ECD-85A5-BD2522B8C8EE}" dt="2020-10-19T05:44:34.999" v="527"/>
          <ac:grpSpMkLst>
            <pc:docMk/>
            <pc:sldMk cId="2953662475" sldId="257"/>
            <ac:grpSpMk id="25" creationId="{A5CC3E4E-8A24-4A35-87F7-25C3136F60F3}"/>
          </ac:grpSpMkLst>
        </pc:grpChg>
        <pc:grpChg chg="add mod">
          <ac:chgData name="FLORENTINA PRAMITA ANINDYA" userId="S::florentina.535180035@stu.untar.ac.id::2a8864fe-6ced-4c51-a1b7-6016ef7e4c26" providerId="AD" clId="Web-{950A62AC-2CFF-4ECD-85A5-BD2522B8C8EE}" dt="2020-10-19T05:46:04.112" v="549" actId="1076"/>
          <ac:grpSpMkLst>
            <pc:docMk/>
            <pc:sldMk cId="2953662475" sldId="257"/>
            <ac:grpSpMk id="47" creationId="{FA84BFCE-85C1-44D7-B46C-308E1A08F33F}"/>
          </ac:grpSpMkLst>
        </pc:grpChg>
      </pc:sldChg>
      <pc:sldChg chg="addSp delSp modSp new mod modClrScheme chgLayout">
        <pc:chgData name="FLORENTINA PRAMITA ANINDYA" userId="S::florentina.535180035@stu.untar.ac.id::2a8864fe-6ced-4c51-a1b7-6016ef7e4c26" providerId="AD" clId="Web-{950A62AC-2CFF-4ECD-85A5-BD2522B8C8EE}" dt="2020-10-19T05:52:50.066" v="653" actId="1076"/>
        <pc:sldMkLst>
          <pc:docMk/>
          <pc:sldMk cId="4245532731" sldId="258"/>
        </pc:sldMkLst>
        <pc:spChg chg="mod ord">
          <ac:chgData name="FLORENTINA PRAMITA ANINDYA" userId="S::florentina.535180035@stu.untar.ac.id::2a8864fe-6ced-4c51-a1b7-6016ef7e4c26" providerId="AD" clId="Web-{950A62AC-2CFF-4ECD-85A5-BD2522B8C8EE}" dt="2020-10-19T05:03:42.869" v="209" actId="20577"/>
          <ac:spMkLst>
            <pc:docMk/>
            <pc:sldMk cId="4245532731" sldId="258"/>
            <ac:spMk id="2" creationId="{E1305BDD-B0C1-4C4F-8229-B2205D127E00}"/>
          </ac:spMkLst>
        </pc:spChg>
        <pc:spChg chg="del mod ord">
          <ac:chgData name="FLORENTINA PRAMITA ANINDYA" userId="S::florentina.535180035@stu.untar.ac.id::2a8864fe-6ced-4c51-a1b7-6016ef7e4c26" providerId="AD" clId="Web-{950A62AC-2CFF-4ECD-85A5-BD2522B8C8EE}" dt="2020-10-19T05:02:23.334" v="162"/>
          <ac:spMkLst>
            <pc:docMk/>
            <pc:sldMk cId="4245532731" sldId="258"/>
            <ac:spMk id="3" creationId="{A4F3C24A-D8E5-46E7-9432-1B4011F5D0E2}"/>
          </ac:spMkLst>
        </pc:spChg>
        <pc:spChg chg="add del mod ord">
          <ac:chgData name="FLORENTINA PRAMITA ANINDYA" userId="S::florentina.535180035@stu.untar.ac.id::2a8864fe-6ced-4c51-a1b7-6016ef7e4c26" providerId="AD" clId="Web-{950A62AC-2CFF-4ECD-85A5-BD2522B8C8EE}" dt="2020-10-19T05:02:00.411" v="159"/>
          <ac:spMkLst>
            <pc:docMk/>
            <pc:sldMk cId="4245532731" sldId="258"/>
            <ac:spMk id="4" creationId="{BD556717-A1AC-427A-9A98-ABE90DEFBB99}"/>
          </ac:spMkLst>
        </pc:spChg>
        <pc:spChg chg="del">
          <ac:chgData name="FLORENTINA PRAMITA ANINDYA" userId="S::florentina.535180035@stu.untar.ac.id::2a8864fe-6ced-4c51-a1b7-6016ef7e4c26" providerId="AD" clId="Web-{950A62AC-2CFF-4ECD-85A5-BD2522B8C8EE}" dt="2020-10-19T05:15:24.225" v="265"/>
          <ac:spMkLst>
            <pc:docMk/>
            <pc:sldMk cId="4245532731" sldId="258"/>
            <ac:spMk id="7" creationId="{8E70EE53-0CAB-4F9C-85D2-C57709A0CD23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15:34.460" v="267"/>
          <ac:spMkLst>
            <pc:docMk/>
            <pc:sldMk cId="4245532731" sldId="258"/>
            <ac:spMk id="8" creationId="{32AEE7F0-0602-432A-AEA1-16696F4B45E2}"/>
          </ac:spMkLst>
        </pc:spChg>
        <pc:spChg chg="mod">
          <ac:chgData name="FLORENTINA PRAMITA ANINDYA" userId="S::florentina.535180035@stu.untar.ac.id::2a8864fe-6ced-4c51-a1b7-6016ef7e4c26" providerId="AD" clId="Web-{950A62AC-2CFF-4ECD-85A5-BD2522B8C8EE}" dt="2020-10-19T05:14:51.693" v="221" actId="20577"/>
          <ac:spMkLst>
            <pc:docMk/>
            <pc:sldMk cId="4245532731" sldId="258"/>
            <ac:spMk id="13" creationId="{69369E56-8D5C-4500-8B8D-02F181DA2836}"/>
          </ac:spMkLst>
        </pc:spChg>
        <pc:spChg chg="mod">
          <ac:chgData name="FLORENTINA PRAMITA ANINDYA" userId="S::florentina.535180035@stu.untar.ac.id::2a8864fe-6ced-4c51-a1b7-6016ef7e4c26" providerId="AD" clId="Web-{950A62AC-2CFF-4ECD-85A5-BD2522B8C8EE}" dt="2020-10-19T05:15:41.742" v="268" actId="14100"/>
          <ac:spMkLst>
            <pc:docMk/>
            <pc:sldMk cId="4245532731" sldId="258"/>
            <ac:spMk id="14" creationId="{ECD77B08-E71C-480F-952D-D343DF5D3367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1:36.977" v="481"/>
          <ac:spMkLst>
            <pc:docMk/>
            <pc:sldMk cId="4245532731" sldId="258"/>
            <ac:spMk id="17" creationId="{E2A6857F-7285-4C8A-A040-418FD2244E17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1:36.180" v="480"/>
          <ac:spMkLst>
            <pc:docMk/>
            <pc:sldMk cId="4245532731" sldId="258"/>
            <ac:spMk id="18" creationId="{DA8BB5BA-E93F-44B8-B28E-237B0F762D14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1:48.852" v="493"/>
          <ac:spMkLst>
            <pc:docMk/>
            <pc:sldMk cId="4245532731" sldId="258"/>
            <ac:spMk id="19" creationId="{0C63EB77-4578-449B-900B-60E11034E67B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1:38.117" v="482"/>
          <ac:spMkLst>
            <pc:docMk/>
            <pc:sldMk cId="4245532731" sldId="258"/>
            <ac:spMk id="20" creationId="{7E6BBCAF-FA09-41D4-87F3-8147B23F4D45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1:38.758" v="483"/>
          <ac:spMkLst>
            <pc:docMk/>
            <pc:sldMk cId="4245532731" sldId="258"/>
            <ac:spMk id="21" creationId="{B2ADAC47-FEF1-4122-853E-EF08D8C6C799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1:40.398" v="485"/>
          <ac:spMkLst>
            <pc:docMk/>
            <pc:sldMk cId="4245532731" sldId="258"/>
            <ac:spMk id="22" creationId="{71B64669-9E5D-4D91-83B1-8AE75D41B8EA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1:41.586" v="486"/>
          <ac:spMkLst>
            <pc:docMk/>
            <pc:sldMk cId="4245532731" sldId="258"/>
            <ac:spMk id="23" creationId="{D4296BB6-1C13-4AC2-9B13-E246A77884B3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1:46.492" v="491"/>
          <ac:spMkLst>
            <pc:docMk/>
            <pc:sldMk cId="4245532731" sldId="258"/>
            <ac:spMk id="24" creationId="{5C4B8F9F-DC07-4C52-8760-B89007B8985D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1:39.492" v="484"/>
          <ac:spMkLst>
            <pc:docMk/>
            <pc:sldMk cId="4245532731" sldId="258"/>
            <ac:spMk id="25" creationId="{CA191A43-A88B-4996-B10B-EFE72FFB8B45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1:42.524" v="487"/>
          <ac:spMkLst>
            <pc:docMk/>
            <pc:sldMk cId="4245532731" sldId="258"/>
            <ac:spMk id="26" creationId="{8365B0E0-B4E9-42FB-9026-F158C23BF31E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1:43.430" v="488"/>
          <ac:spMkLst>
            <pc:docMk/>
            <pc:sldMk cId="4245532731" sldId="258"/>
            <ac:spMk id="27" creationId="{069314BC-8F62-45BB-AF49-3F2707B0242B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1:44.321" v="489"/>
          <ac:spMkLst>
            <pc:docMk/>
            <pc:sldMk cId="4245532731" sldId="258"/>
            <ac:spMk id="28" creationId="{9A81FFD6-4E28-4F93-8892-390946317F47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1:45.727" v="490"/>
          <ac:spMkLst>
            <pc:docMk/>
            <pc:sldMk cId="4245532731" sldId="258"/>
            <ac:spMk id="29" creationId="{5242E7E9-6EA4-4570-A2B6-74A5F40CB827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1:47.664" v="492"/>
          <ac:spMkLst>
            <pc:docMk/>
            <pc:sldMk cId="4245532731" sldId="258"/>
            <ac:spMk id="30" creationId="{0493D019-DA17-40DA-AE33-43CDD7136EC0}"/>
          </ac:spMkLst>
        </pc:spChg>
        <pc:spChg chg="topLvl">
          <ac:chgData name="FLORENTINA PRAMITA ANINDYA" userId="S::florentina.535180035@stu.untar.ac.id::2a8864fe-6ced-4c51-a1b7-6016ef7e4c26" providerId="AD" clId="Web-{950A62AC-2CFF-4ECD-85A5-BD2522B8C8EE}" dt="2020-10-19T05:41:59.274" v="496"/>
          <ac:spMkLst>
            <pc:docMk/>
            <pc:sldMk cId="4245532731" sldId="258"/>
            <ac:spMk id="33" creationId="{3E3C3B39-4828-419D-8053-F30DFB47FA45}"/>
          </ac:spMkLst>
        </pc:spChg>
        <pc:spChg chg="topLvl">
          <ac:chgData name="FLORENTINA PRAMITA ANINDYA" userId="S::florentina.535180035@stu.untar.ac.id::2a8864fe-6ced-4c51-a1b7-6016ef7e4c26" providerId="AD" clId="Web-{950A62AC-2CFF-4ECD-85A5-BD2522B8C8EE}" dt="2020-10-19T05:41:59.274" v="496"/>
          <ac:spMkLst>
            <pc:docMk/>
            <pc:sldMk cId="4245532731" sldId="258"/>
            <ac:spMk id="34" creationId="{DFA15BF3-4554-417A-A34F-6D2A7B6D07FC}"/>
          </ac:spMkLst>
        </pc:spChg>
        <pc:spChg chg="topLvl">
          <ac:chgData name="FLORENTINA PRAMITA ANINDYA" userId="S::florentina.535180035@stu.untar.ac.id::2a8864fe-6ced-4c51-a1b7-6016ef7e4c26" providerId="AD" clId="Web-{950A62AC-2CFF-4ECD-85A5-BD2522B8C8EE}" dt="2020-10-19T05:41:59.274" v="496"/>
          <ac:spMkLst>
            <pc:docMk/>
            <pc:sldMk cId="4245532731" sldId="258"/>
            <ac:spMk id="35" creationId="{1AE53318-7C40-4004-9C80-9EB7235B5745}"/>
          </ac:spMkLst>
        </pc:spChg>
        <pc:spChg chg="topLvl">
          <ac:chgData name="FLORENTINA PRAMITA ANINDYA" userId="S::florentina.535180035@stu.untar.ac.id::2a8864fe-6ced-4c51-a1b7-6016ef7e4c26" providerId="AD" clId="Web-{950A62AC-2CFF-4ECD-85A5-BD2522B8C8EE}" dt="2020-10-19T05:41:59.274" v="496"/>
          <ac:spMkLst>
            <pc:docMk/>
            <pc:sldMk cId="4245532731" sldId="258"/>
            <ac:spMk id="36" creationId="{B935FC66-6D1D-4F39-86D9-2FD8F62A6EC9}"/>
          </ac:spMkLst>
        </pc:spChg>
        <pc:spChg chg="mod topLvl">
          <ac:chgData name="FLORENTINA PRAMITA ANINDYA" userId="S::florentina.535180035@stu.untar.ac.id::2a8864fe-6ced-4c51-a1b7-6016ef7e4c26" providerId="AD" clId="Web-{950A62AC-2CFF-4ECD-85A5-BD2522B8C8EE}" dt="2020-10-19T05:46:33.754" v="563" actId="20577"/>
          <ac:spMkLst>
            <pc:docMk/>
            <pc:sldMk cId="4245532731" sldId="258"/>
            <ac:spMk id="37" creationId="{DC15580A-1A3B-4A79-9604-C22F01C0513F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6:11.316" v="550"/>
          <ac:spMkLst>
            <pc:docMk/>
            <pc:sldMk cId="4245532731" sldId="258"/>
            <ac:spMk id="38" creationId="{216F55A4-D3FD-4F25-ACAB-BDC5C493D081}"/>
          </ac:spMkLst>
        </pc:spChg>
        <pc:spChg chg="mod topLvl">
          <ac:chgData name="FLORENTINA PRAMITA ANINDYA" userId="S::florentina.535180035@stu.untar.ac.id::2a8864fe-6ced-4c51-a1b7-6016ef7e4c26" providerId="AD" clId="Web-{950A62AC-2CFF-4ECD-85A5-BD2522B8C8EE}" dt="2020-10-19T05:46:51.942" v="582" actId="20577"/>
          <ac:spMkLst>
            <pc:docMk/>
            <pc:sldMk cId="4245532731" sldId="258"/>
            <ac:spMk id="39" creationId="{5766375B-B3E5-411B-9AF3-0490398A5506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6:16.238" v="555"/>
          <ac:spMkLst>
            <pc:docMk/>
            <pc:sldMk cId="4245532731" sldId="258"/>
            <ac:spMk id="40" creationId="{1E477C70-6910-4BE4-A184-10D6BC69762F}"/>
          </ac:spMkLst>
        </pc:spChg>
        <pc:spChg chg="topLvl">
          <ac:chgData name="FLORENTINA PRAMITA ANINDYA" userId="S::florentina.535180035@stu.untar.ac.id::2a8864fe-6ced-4c51-a1b7-6016ef7e4c26" providerId="AD" clId="Web-{950A62AC-2CFF-4ECD-85A5-BD2522B8C8EE}" dt="2020-10-19T05:41:59.274" v="496"/>
          <ac:spMkLst>
            <pc:docMk/>
            <pc:sldMk cId="4245532731" sldId="258"/>
            <ac:spMk id="41" creationId="{D3521573-1EE1-49C7-8AA4-05420E19C1E6}"/>
          </ac:spMkLst>
        </pc:spChg>
        <pc:spChg chg="topLvl">
          <ac:chgData name="FLORENTINA PRAMITA ANINDYA" userId="S::florentina.535180035@stu.untar.ac.id::2a8864fe-6ced-4c51-a1b7-6016ef7e4c26" providerId="AD" clId="Web-{950A62AC-2CFF-4ECD-85A5-BD2522B8C8EE}" dt="2020-10-19T05:41:59.274" v="496"/>
          <ac:spMkLst>
            <pc:docMk/>
            <pc:sldMk cId="4245532731" sldId="258"/>
            <ac:spMk id="42" creationId="{6272AE91-EAD2-4430-8B50-A0766F5B4DE1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6:12.863" v="551"/>
          <ac:spMkLst>
            <pc:docMk/>
            <pc:sldMk cId="4245532731" sldId="258"/>
            <ac:spMk id="43" creationId="{FADAB5AD-36F9-4992-884D-DD95E28E578D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6:14.582" v="553"/>
          <ac:spMkLst>
            <pc:docMk/>
            <pc:sldMk cId="4245532731" sldId="258"/>
            <ac:spMk id="44" creationId="{A87B1D53-06D9-4334-8FB5-FF3F7252C890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6:15.425" v="554"/>
          <ac:spMkLst>
            <pc:docMk/>
            <pc:sldMk cId="4245532731" sldId="258"/>
            <ac:spMk id="45" creationId="{268C4003-E33E-421F-BB45-857D51227658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6:17.722" v="556"/>
          <ac:spMkLst>
            <pc:docMk/>
            <pc:sldMk cId="4245532731" sldId="258"/>
            <ac:spMk id="46" creationId="{AF3B7694-EC00-475E-AFF6-7A51CB3A2AB5}"/>
          </ac:spMkLst>
        </pc:spChg>
        <pc:spChg chg="del topLvl">
          <ac:chgData name="FLORENTINA PRAMITA ANINDYA" userId="S::florentina.535180035@stu.untar.ac.id::2a8864fe-6ced-4c51-a1b7-6016ef7e4c26" providerId="AD" clId="Web-{950A62AC-2CFF-4ECD-85A5-BD2522B8C8EE}" dt="2020-10-19T05:46:13.831" v="552"/>
          <ac:spMkLst>
            <pc:docMk/>
            <pc:sldMk cId="4245532731" sldId="258"/>
            <ac:spMk id="47" creationId="{D79C3437-E2CA-49A8-B14E-1F6418394C8C}"/>
          </ac:spMkLst>
        </pc:spChg>
        <pc:spChg chg="topLvl">
          <ac:chgData name="FLORENTINA PRAMITA ANINDYA" userId="S::florentina.535180035@stu.untar.ac.id::2a8864fe-6ced-4c51-a1b7-6016ef7e4c26" providerId="AD" clId="Web-{950A62AC-2CFF-4ECD-85A5-BD2522B8C8EE}" dt="2020-10-19T05:41:59.274" v="496"/>
          <ac:spMkLst>
            <pc:docMk/>
            <pc:sldMk cId="4245532731" sldId="258"/>
            <ac:spMk id="48" creationId="{1A4FA9F4-E00C-426D-B412-75C5B579A1C9}"/>
          </ac:spMkLst>
        </pc:spChg>
        <pc:spChg chg="topLvl">
          <ac:chgData name="FLORENTINA PRAMITA ANINDYA" userId="S::florentina.535180035@stu.untar.ac.id::2a8864fe-6ced-4c51-a1b7-6016ef7e4c26" providerId="AD" clId="Web-{950A62AC-2CFF-4ECD-85A5-BD2522B8C8EE}" dt="2020-10-19T05:41:59.274" v="496"/>
          <ac:spMkLst>
            <pc:docMk/>
            <pc:sldMk cId="4245532731" sldId="258"/>
            <ac:spMk id="49" creationId="{AED31E94-2CF7-46BC-984A-6609FC4224A3}"/>
          </ac:spMkLst>
        </pc:spChg>
        <pc:spChg chg="add mod">
          <ac:chgData name="FLORENTINA PRAMITA ANINDYA" userId="S::florentina.535180035@stu.untar.ac.id::2a8864fe-6ced-4c51-a1b7-6016ef7e4c26" providerId="AD" clId="Web-{950A62AC-2CFF-4ECD-85A5-BD2522B8C8EE}" dt="2020-10-19T05:48:08.164" v="592" actId="20577"/>
          <ac:spMkLst>
            <pc:docMk/>
            <pc:sldMk cId="4245532731" sldId="258"/>
            <ac:spMk id="51" creationId="{03D24C9B-ED1F-47A9-9097-0B3761B9C169}"/>
          </ac:spMkLst>
        </pc:spChg>
        <pc:spChg chg="add del mod">
          <ac:chgData name="FLORENTINA PRAMITA ANINDYA" userId="S::florentina.535180035@stu.untar.ac.id::2a8864fe-6ced-4c51-a1b7-6016ef7e4c26" providerId="AD" clId="Web-{950A62AC-2CFF-4ECD-85A5-BD2522B8C8EE}" dt="2020-10-19T05:48:19.508" v="596"/>
          <ac:spMkLst>
            <pc:docMk/>
            <pc:sldMk cId="4245532731" sldId="258"/>
            <ac:spMk id="52" creationId="{E1E44C99-9970-47F3-AF6F-A5D321CEDEA1}"/>
          </ac:spMkLst>
        </pc:spChg>
        <pc:spChg chg="add mod">
          <ac:chgData name="FLORENTINA PRAMITA ANINDYA" userId="S::florentina.535180035@stu.untar.ac.id::2a8864fe-6ced-4c51-a1b7-6016ef7e4c26" providerId="AD" clId="Web-{950A62AC-2CFF-4ECD-85A5-BD2522B8C8EE}" dt="2020-10-19T05:50:04.247" v="628" actId="1076"/>
          <ac:spMkLst>
            <pc:docMk/>
            <pc:sldMk cId="4245532731" sldId="258"/>
            <ac:spMk id="53" creationId="{62EDF271-2706-4DF9-A539-D6E8CFF52D04}"/>
          </ac:spMkLst>
        </pc:spChg>
        <pc:spChg chg="add mod">
          <ac:chgData name="FLORENTINA PRAMITA ANINDYA" userId="S::florentina.535180035@stu.untar.ac.id::2a8864fe-6ced-4c51-a1b7-6016ef7e4c26" providerId="AD" clId="Web-{950A62AC-2CFF-4ECD-85A5-BD2522B8C8EE}" dt="2020-10-19T05:50:04.231" v="627" actId="1076"/>
          <ac:spMkLst>
            <pc:docMk/>
            <pc:sldMk cId="4245532731" sldId="258"/>
            <ac:spMk id="54" creationId="{2D023BE7-3D1A-43CE-8FD1-BA6682C1D236}"/>
          </ac:spMkLst>
        </pc:spChg>
        <pc:spChg chg="add mod">
          <ac:chgData name="FLORENTINA PRAMITA ANINDYA" userId="S::florentina.535180035@stu.untar.ac.id::2a8864fe-6ced-4c51-a1b7-6016ef7e4c26" providerId="AD" clId="Web-{950A62AC-2CFF-4ECD-85A5-BD2522B8C8EE}" dt="2020-10-19T05:51:20.656" v="645" actId="1076"/>
          <ac:spMkLst>
            <pc:docMk/>
            <pc:sldMk cId="4245532731" sldId="258"/>
            <ac:spMk id="55" creationId="{67165A38-67BD-4B50-BF2E-818004C1834B}"/>
          </ac:spMkLst>
        </pc:spChg>
        <pc:spChg chg="add mod">
          <ac:chgData name="FLORENTINA PRAMITA ANINDYA" userId="S::florentina.535180035@stu.untar.ac.id::2a8864fe-6ced-4c51-a1b7-6016ef7e4c26" providerId="AD" clId="Web-{950A62AC-2CFF-4ECD-85A5-BD2522B8C8EE}" dt="2020-10-19T05:50:22.201" v="636" actId="1076"/>
          <ac:spMkLst>
            <pc:docMk/>
            <pc:sldMk cId="4245532731" sldId="258"/>
            <ac:spMk id="56" creationId="{E28B5789-7D0A-4237-9AC4-235D9FF9A973}"/>
          </ac:spMkLst>
        </pc:spChg>
        <pc:spChg chg="add mod">
          <ac:chgData name="FLORENTINA PRAMITA ANINDYA" userId="S::florentina.535180035@stu.untar.ac.id::2a8864fe-6ced-4c51-a1b7-6016ef7e4c26" providerId="AD" clId="Web-{950A62AC-2CFF-4ECD-85A5-BD2522B8C8EE}" dt="2020-10-19T05:50:22.201" v="637" actId="1076"/>
          <ac:spMkLst>
            <pc:docMk/>
            <pc:sldMk cId="4245532731" sldId="258"/>
            <ac:spMk id="57" creationId="{79AE9E92-647D-46DD-A0C1-0E517CE63AAA}"/>
          </ac:spMkLst>
        </pc:spChg>
        <pc:spChg chg="add mod">
          <ac:chgData name="FLORENTINA PRAMITA ANINDYA" userId="S::florentina.535180035@stu.untar.ac.id::2a8864fe-6ced-4c51-a1b7-6016ef7e4c26" providerId="AD" clId="Web-{950A62AC-2CFF-4ECD-85A5-BD2522B8C8EE}" dt="2020-10-19T05:51:28.391" v="646" actId="1076"/>
          <ac:spMkLst>
            <pc:docMk/>
            <pc:sldMk cId="4245532731" sldId="258"/>
            <ac:spMk id="58" creationId="{6DF8F004-B95A-4BDA-BB9B-0A23BE6E4618}"/>
          </ac:spMkLst>
        </pc:spChg>
        <pc:spChg chg="add mod">
          <ac:chgData name="FLORENTINA PRAMITA ANINDYA" userId="S::florentina.535180035@stu.untar.ac.id::2a8864fe-6ced-4c51-a1b7-6016ef7e4c26" providerId="AD" clId="Web-{950A62AC-2CFF-4ECD-85A5-BD2522B8C8EE}" dt="2020-10-19T05:50:35.264" v="642" actId="1076"/>
          <ac:spMkLst>
            <pc:docMk/>
            <pc:sldMk cId="4245532731" sldId="258"/>
            <ac:spMk id="59" creationId="{3E85D6FC-40B8-4E52-849D-D76013A974CF}"/>
          </ac:spMkLst>
        </pc:spChg>
        <pc:spChg chg="add mod">
          <ac:chgData name="FLORENTINA PRAMITA ANINDYA" userId="S::florentina.535180035@stu.untar.ac.id::2a8864fe-6ced-4c51-a1b7-6016ef7e4c26" providerId="AD" clId="Web-{950A62AC-2CFF-4ECD-85A5-BD2522B8C8EE}" dt="2020-10-19T05:50:35.280" v="643" actId="1076"/>
          <ac:spMkLst>
            <pc:docMk/>
            <pc:sldMk cId="4245532731" sldId="258"/>
            <ac:spMk id="60" creationId="{F68D0980-2C4D-4999-83B0-9ECCC06EC6A9}"/>
          </ac:spMkLst>
        </pc:spChg>
        <pc:grpChg chg="del topLvl">
          <ac:chgData name="FLORENTINA PRAMITA ANINDYA" userId="S::florentina.535180035@stu.untar.ac.id::2a8864fe-6ced-4c51-a1b7-6016ef7e4c26" providerId="AD" clId="Web-{950A62AC-2CFF-4ECD-85A5-BD2522B8C8EE}" dt="2020-10-19T05:37:08.091" v="437"/>
          <ac:grpSpMkLst>
            <pc:docMk/>
            <pc:sldMk cId="4245532731" sldId="258"/>
            <ac:grpSpMk id="6" creationId="{520DE27D-489B-4D13-A437-16C3FA2D3A68}"/>
          </ac:grpSpMkLst>
        </pc:grpChg>
        <pc:grpChg chg="add del mod">
          <ac:chgData name="FLORENTINA PRAMITA ANINDYA" userId="S::florentina.535180035@stu.untar.ac.id::2a8864fe-6ced-4c51-a1b7-6016ef7e4c26" providerId="AD" clId="Web-{950A62AC-2CFF-4ECD-85A5-BD2522B8C8EE}" dt="2020-10-19T05:15:34.460" v="267"/>
          <ac:grpSpMkLst>
            <pc:docMk/>
            <pc:sldMk cId="4245532731" sldId="258"/>
            <ac:grpSpMk id="15" creationId="{8B0CFCEA-0313-4CC7-B319-273D62017BC4}"/>
          </ac:grpSpMkLst>
        </pc:grpChg>
        <pc:grpChg chg="add del mod">
          <ac:chgData name="FLORENTINA PRAMITA ANINDYA" userId="S::florentina.535180035@stu.untar.ac.id::2a8864fe-6ced-4c51-a1b7-6016ef7e4c26" providerId="AD" clId="Web-{950A62AC-2CFF-4ECD-85A5-BD2522B8C8EE}" dt="2020-10-19T05:37:20.732" v="440"/>
          <ac:grpSpMkLst>
            <pc:docMk/>
            <pc:sldMk cId="4245532731" sldId="258"/>
            <ac:grpSpMk id="31" creationId="{D735BB72-88B0-4FB4-BFF9-5147C36F9A59}"/>
          </ac:grpSpMkLst>
        </pc:grpChg>
        <pc:grpChg chg="add del mod">
          <ac:chgData name="FLORENTINA PRAMITA ANINDYA" userId="S::florentina.535180035@stu.untar.ac.id::2a8864fe-6ced-4c51-a1b7-6016ef7e4c26" providerId="AD" clId="Web-{950A62AC-2CFF-4ECD-85A5-BD2522B8C8EE}" dt="2020-10-19T05:41:59.274" v="496"/>
          <ac:grpSpMkLst>
            <pc:docMk/>
            <pc:sldMk cId="4245532731" sldId="258"/>
            <ac:grpSpMk id="50" creationId="{2DD78856-D176-47CA-A63A-0D899042D160}"/>
          </ac:grpSpMkLst>
        </pc:grpChg>
        <pc:grpChg chg="add mod">
          <ac:chgData name="FLORENTINA PRAMITA ANINDYA" userId="S::florentina.535180035@stu.untar.ac.id::2a8864fe-6ced-4c51-a1b7-6016ef7e4c26" providerId="AD" clId="Web-{950A62AC-2CFF-4ECD-85A5-BD2522B8C8EE}" dt="2020-10-19T05:52:50.066" v="653" actId="1076"/>
          <ac:grpSpMkLst>
            <pc:docMk/>
            <pc:sldMk cId="4245532731" sldId="258"/>
            <ac:grpSpMk id="61" creationId="{2E69D372-6099-488E-9D18-7B6ED10C3449}"/>
          </ac:grpSpMkLst>
        </pc:grpChg>
        <pc:grpChg chg="add del">
          <ac:chgData name="FLORENTINA PRAMITA ANINDYA" userId="S::florentina.535180035@stu.untar.ac.id::2a8864fe-6ced-4c51-a1b7-6016ef7e4c26" providerId="AD" clId="Web-{950A62AC-2CFF-4ECD-85A5-BD2522B8C8EE}" dt="2020-10-19T05:52:43.300" v="652"/>
          <ac:grpSpMkLst>
            <pc:docMk/>
            <pc:sldMk cId="4245532731" sldId="258"/>
            <ac:grpSpMk id="62" creationId="{98768294-4E1B-4126-B4C4-4D0EB516983C}"/>
          </ac:grpSpMkLst>
        </pc:grpChg>
      </pc:sldChg>
      <pc:sldChg chg="addSp delSp modSp new">
        <pc:chgData name="FLORENTINA PRAMITA ANINDYA" userId="S::florentina.535180035@stu.untar.ac.id::2a8864fe-6ced-4c51-a1b7-6016ef7e4c26" providerId="AD" clId="Web-{950A62AC-2CFF-4ECD-85A5-BD2522B8C8EE}" dt="2020-10-19T05:58:34.471" v="708" actId="1076"/>
        <pc:sldMkLst>
          <pc:docMk/>
          <pc:sldMk cId="319818646" sldId="259"/>
        </pc:sldMkLst>
        <pc:spChg chg="mod">
          <ac:chgData name="FLORENTINA PRAMITA ANINDYA" userId="S::florentina.535180035@stu.untar.ac.id::2a8864fe-6ced-4c51-a1b7-6016ef7e4c26" providerId="AD" clId="Web-{950A62AC-2CFF-4ECD-85A5-BD2522B8C8EE}" dt="2020-10-19T05:53:01.770" v="656" actId="1076"/>
          <ac:spMkLst>
            <pc:docMk/>
            <pc:sldMk cId="319818646" sldId="259"/>
            <ac:spMk id="2" creationId="{848F1A3C-2F8B-4305-B44B-81FAB6AC2166}"/>
          </ac:spMkLst>
        </pc:spChg>
        <pc:spChg chg="del">
          <ac:chgData name="FLORENTINA PRAMITA ANINDYA" userId="S::florentina.535180035@stu.untar.ac.id::2a8864fe-6ced-4c51-a1b7-6016ef7e4c26" providerId="AD" clId="Web-{950A62AC-2CFF-4ECD-85A5-BD2522B8C8EE}" dt="2020-10-19T05:15:57.508" v="271"/>
          <ac:spMkLst>
            <pc:docMk/>
            <pc:sldMk cId="319818646" sldId="259"/>
            <ac:spMk id="3" creationId="{994AB0C3-9864-4523-AE2C-193D15B53903}"/>
          </ac:spMkLst>
        </pc:spChg>
        <pc:spChg chg="del">
          <ac:chgData name="FLORENTINA PRAMITA ANINDYA" userId="S::florentina.535180035@stu.untar.ac.id::2a8864fe-6ced-4c51-a1b7-6016ef7e4c26" providerId="AD" clId="Web-{950A62AC-2CFF-4ECD-85A5-BD2522B8C8EE}" dt="2020-10-19T05:15:55.555" v="270"/>
          <ac:spMkLst>
            <pc:docMk/>
            <pc:sldMk cId="319818646" sldId="259"/>
            <ac:spMk id="4" creationId="{7030C90C-F551-4C3D-8CEC-08403A908DDD}"/>
          </ac:spMkLst>
        </pc:spChg>
        <pc:spChg chg="del">
          <ac:chgData name="FLORENTINA PRAMITA ANINDYA" userId="S::florentina.535180035@stu.untar.ac.id::2a8864fe-6ced-4c51-a1b7-6016ef7e4c26" providerId="AD" clId="Web-{950A62AC-2CFF-4ECD-85A5-BD2522B8C8EE}" dt="2020-10-19T05:55:51.074" v="658"/>
          <ac:spMkLst>
            <pc:docMk/>
            <pc:sldMk cId="319818646" sldId="259"/>
            <ac:spMk id="18" creationId="{34D872E5-4385-4594-B534-5B6839AFAB39}"/>
          </ac:spMkLst>
        </pc:spChg>
        <pc:spChg chg="mod">
          <ac:chgData name="FLORENTINA PRAMITA ANINDYA" userId="S::florentina.535180035@stu.untar.ac.id::2a8864fe-6ced-4c51-a1b7-6016ef7e4c26" providerId="AD" clId="Web-{950A62AC-2CFF-4ECD-85A5-BD2522B8C8EE}" dt="2020-10-19T05:55:59.590" v="661" actId="20577"/>
          <ac:spMkLst>
            <pc:docMk/>
            <pc:sldMk cId="319818646" sldId="259"/>
            <ac:spMk id="19" creationId="{BC587F13-A1DD-4EE3-8FBE-9CC377E1817E}"/>
          </ac:spMkLst>
        </pc:spChg>
        <pc:spChg chg="mod">
          <ac:chgData name="FLORENTINA PRAMITA ANINDYA" userId="S::florentina.535180035@stu.untar.ac.id::2a8864fe-6ced-4c51-a1b7-6016ef7e4c26" providerId="AD" clId="Web-{950A62AC-2CFF-4ECD-85A5-BD2522B8C8EE}" dt="2020-10-19T05:58:34.471" v="708" actId="1076"/>
          <ac:spMkLst>
            <pc:docMk/>
            <pc:sldMk cId="319818646" sldId="259"/>
            <ac:spMk id="24" creationId="{02BAB24E-65FA-436D-A093-08FD5F7E8F6F}"/>
          </ac:spMkLst>
        </pc:spChg>
        <pc:spChg chg="mod">
          <ac:chgData name="FLORENTINA PRAMITA ANINDYA" userId="S::florentina.535180035@stu.untar.ac.id::2a8864fe-6ced-4c51-a1b7-6016ef7e4c26" providerId="AD" clId="Web-{950A62AC-2CFF-4ECD-85A5-BD2522B8C8EE}" dt="2020-10-19T05:58:09.407" v="705" actId="1076"/>
          <ac:spMkLst>
            <pc:docMk/>
            <pc:sldMk cId="319818646" sldId="259"/>
            <ac:spMk id="25" creationId="{FBC6FEE2-E176-41D4-9CD0-FB525FDBBFC2}"/>
          </ac:spMkLst>
        </pc:spChg>
        <pc:spChg chg="del">
          <ac:chgData name="FLORENTINA PRAMITA ANINDYA" userId="S::florentina.535180035@stu.untar.ac.id::2a8864fe-6ced-4c51-a1b7-6016ef7e4c26" providerId="AD" clId="Web-{950A62AC-2CFF-4ECD-85A5-BD2522B8C8EE}" dt="2020-10-19T05:56:05.637" v="662"/>
          <ac:spMkLst>
            <pc:docMk/>
            <pc:sldMk cId="319818646" sldId="259"/>
            <ac:spMk id="26" creationId="{A3A27118-257D-4CBA-97F2-2238EDC59B19}"/>
          </ac:spMkLst>
        </pc:spChg>
        <pc:spChg chg="del">
          <ac:chgData name="FLORENTINA PRAMITA ANINDYA" userId="S::florentina.535180035@stu.untar.ac.id::2a8864fe-6ced-4c51-a1b7-6016ef7e4c26" providerId="AD" clId="Web-{950A62AC-2CFF-4ECD-85A5-BD2522B8C8EE}" dt="2020-10-19T05:56:54.936" v="679"/>
          <ac:spMkLst>
            <pc:docMk/>
            <pc:sldMk cId="319818646" sldId="259"/>
            <ac:spMk id="27" creationId="{A2A55D9D-8C55-41C1-A6CA-1DFAD28160E9}"/>
          </ac:spMkLst>
        </pc:spChg>
        <pc:spChg chg="del">
          <ac:chgData name="FLORENTINA PRAMITA ANINDYA" userId="S::florentina.535180035@stu.untar.ac.id::2a8864fe-6ced-4c51-a1b7-6016ef7e4c26" providerId="AD" clId="Web-{950A62AC-2CFF-4ECD-85A5-BD2522B8C8EE}" dt="2020-10-19T05:57:02.420" v="682"/>
          <ac:spMkLst>
            <pc:docMk/>
            <pc:sldMk cId="319818646" sldId="259"/>
            <ac:spMk id="28" creationId="{D6738B8C-E3BA-4BE0-9406-A17DB3618CA4}"/>
          </ac:spMkLst>
        </pc:spChg>
        <pc:spChg chg="del">
          <ac:chgData name="FLORENTINA PRAMITA ANINDYA" userId="S::florentina.535180035@stu.untar.ac.id::2a8864fe-6ced-4c51-a1b7-6016ef7e4c26" providerId="AD" clId="Web-{950A62AC-2CFF-4ECD-85A5-BD2522B8C8EE}" dt="2020-10-19T05:57:08.218" v="685"/>
          <ac:spMkLst>
            <pc:docMk/>
            <pc:sldMk cId="319818646" sldId="259"/>
            <ac:spMk id="29" creationId="{7A9F9BBF-CA71-447F-91FF-345409DC2446}"/>
          </ac:spMkLst>
        </pc:spChg>
        <pc:spChg chg="del">
          <ac:chgData name="FLORENTINA PRAMITA ANINDYA" userId="S::florentina.535180035@stu.untar.ac.id::2a8864fe-6ced-4c51-a1b7-6016ef7e4c26" providerId="AD" clId="Web-{950A62AC-2CFF-4ECD-85A5-BD2522B8C8EE}" dt="2020-10-19T05:57:15.999" v="688"/>
          <ac:spMkLst>
            <pc:docMk/>
            <pc:sldMk cId="319818646" sldId="259"/>
            <ac:spMk id="30" creationId="{C70E25F5-E076-483A-9510-7BCA6FEA2498}"/>
          </ac:spMkLst>
        </pc:spChg>
        <pc:spChg chg="del">
          <ac:chgData name="FLORENTINA PRAMITA ANINDYA" userId="S::florentina.535180035@stu.untar.ac.id::2a8864fe-6ced-4c51-a1b7-6016ef7e4c26" providerId="AD" clId="Web-{950A62AC-2CFF-4ECD-85A5-BD2522B8C8EE}" dt="2020-10-19T05:57:21.921" v="691"/>
          <ac:spMkLst>
            <pc:docMk/>
            <pc:sldMk cId="319818646" sldId="259"/>
            <ac:spMk id="31" creationId="{0C8A1FAE-FB47-486B-9E35-8385CBD5A660}"/>
          </ac:spMkLst>
        </pc:spChg>
        <pc:spChg chg="del">
          <ac:chgData name="FLORENTINA PRAMITA ANINDYA" userId="S::florentina.535180035@stu.untar.ac.id::2a8864fe-6ced-4c51-a1b7-6016ef7e4c26" providerId="AD" clId="Web-{950A62AC-2CFF-4ECD-85A5-BD2522B8C8EE}" dt="2020-10-19T05:57:24.452" v="692"/>
          <ac:spMkLst>
            <pc:docMk/>
            <pc:sldMk cId="319818646" sldId="259"/>
            <ac:spMk id="32" creationId="{46E37AF2-7A1B-43E3-9B81-2EB798C3A551}"/>
          </ac:spMkLst>
        </pc:spChg>
        <pc:spChg chg="add mod">
          <ac:chgData name="FLORENTINA PRAMITA ANINDYA" userId="S::florentina.535180035@stu.untar.ac.id::2a8864fe-6ced-4c51-a1b7-6016ef7e4c26" providerId="AD" clId="Web-{950A62AC-2CFF-4ECD-85A5-BD2522B8C8EE}" dt="2020-10-19T05:58:19.111" v="707" actId="1076"/>
          <ac:spMkLst>
            <pc:docMk/>
            <pc:sldMk cId="319818646" sldId="259"/>
            <ac:spMk id="35" creationId="{F24D7B40-4C26-4865-AFC2-FCA259319EB3}"/>
          </ac:spMkLst>
        </pc:spChg>
        <pc:grpChg chg="add del">
          <ac:chgData name="FLORENTINA PRAMITA ANINDYA" userId="S::florentina.535180035@stu.untar.ac.id::2a8864fe-6ced-4c51-a1b7-6016ef7e4c26" providerId="AD" clId="Web-{950A62AC-2CFF-4ECD-85A5-BD2522B8C8EE}" dt="2020-10-19T05:52:55.692" v="654"/>
          <ac:grpSpMkLst>
            <pc:docMk/>
            <pc:sldMk cId="319818646" sldId="259"/>
            <ac:grpSpMk id="12" creationId="{E99968DC-3698-4705-ACD6-BD558B5C2121}"/>
          </ac:grpSpMkLst>
        </pc:grpChg>
        <pc:grpChg chg="add del mod">
          <ac:chgData name="FLORENTINA PRAMITA ANINDYA" userId="S::florentina.535180035@stu.untar.ac.id::2a8864fe-6ced-4c51-a1b7-6016ef7e4c26" providerId="AD" clId="Web-{950A62AC-2CFF-4ECD-85A5-BD2522B8C8EE}" dt="2020-10-19T05:57:56.016" v="704" actId="1076"/>
          <ac:grpSpMkLst>
            <pc:docMk/>
            <pc:sldMk cId="319818646" sldId="259"/>
            <ac:grpSpMk id="33" creationId="{90541191-9161-438D-9ED8-28C2911CE505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  <a:cs typeface="Calibri Light"/>
              </a:rPr>
              <a:t>Struktur Web Dugong Bookstore</a:t>
            </a:r>
            <a:endParaRPr lang="en-US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5B70B-D622-416E-8636-F44D5C21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087" y="2757988"/>
            <a:ext cx="3607038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Halaman Index</a:t>
            </a:r>
            <a:endParaRPr lang="en-US" sz="36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579FD85-6E77-4160-8A08-862BF792F091}"/>
              </a:ext>
            </a:extLst>
          </p:cNvPr>
          <p:cNvGrpSpPr/>
          <p:nvPr/>
        </p:nvGrpSpPr>
        <p:grpSpPr>
          <a:xfrm>
            <a:off x="904636" y="610688"/>
            <a:ext cx="6822965" cy="5702003"/>
            <a:chOff x="808045" y="718012"/>
            <a:chExt cx="6822965" cy="5702003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0A0EF1D-7719-4BB9-8000-D35EABC9FD69}"/>
                </a:ext>
              </a:extLst>
            </p:cNvPr>
            <p:cNvSpPr/>
            <p:nvPr/>
          </p:nvSpPr>
          <p:spPr>
            <a:xfrm>
              <a:off x="808045" y="718012"/>
              <a:ext cx="6822965" cy="57020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604A38A-686A-454E-ACB9-B52034BACB12}"/>
                </a:ext>
              </a:extLst>
            </p:cNvPr>
            <p:cNvSpPr/>
            <p:nvPr/>
          </p:nvSpPr>
          <p:spPr>
            <a:xfrm>
              <a:off x="877647" y="787395"/>
              <a:ext cx="6673620" cy="3685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cs typeface="Calibri"/>
                </a:rPr>
                <a:t>Header 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6969235-34EA-45FD-B80D-527985BAE1D2}"/>
                </a:ext>
              </a:extLst>
            </p:cNvPr>
            <p:cNvSpPr/>
            <p:nvPr/>
          </p:nvSpPr>
          <p:spPr>
            <a:xfrm>
              <a:off x="877645" y="5959086"/>
              <a:ext cx="6666153" cy="3720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cs typeface="Calibri"/>
                </a:rPr>
                <a:t>Footer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2AA4943-20E7-4EA8-92A0-5040EB59335A}"/>
                </a:ext>
              </a:extLst>
            </p:cNvPr>
            <p:cNvSpPr/>
            <p:nvPr/>
          </p:nvSpPr>
          <p:spPr>
            <a:xfrm>
              <a:off x="872621" y="1257207"/>
              <a:ext cx="6683670" cy="46170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  <a:p>
              <a:endParaRPr lang="en-US"/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F1D66D5-0F4A-4790-BD04-4E7B37FA9CF9}"/>
                </a:ext>
              </a:extLst>
            </p:cNvPr>
            <p:cNvSpPr/>
            <p:nvPr/>
          </p:nvSpPr>
          <p:spPr>
            <a:xfrm>
              <a:off x="944926" y="1517509"/>
              <a:ext cx="6521089" cy="9772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Carousel</a:t>
              </a:r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B77E505-53B8-4D85-899B-A5C2B987FE8E}"/>
                </a:ext>
              </a:extLst>
            </p:cNvPr>
            <p:cNvSpPr/>
            <p:nvPr/>
          </p:nvSpPr>
          <p:spPr>
            <a:xfrm>
              <a:off x="949213" y="2560449"/>
              <a:ext cx="6524052" cy="4644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Button Promo</a:t>
              </a:r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8B8C902-2FAC-4AE4-8F56-2550D0FDB300}"/>
                </a:ext>
              </a:extLst>
            </p:cNvPr>
            <p:cNvSpPr/>
            <p:nvPr/>
          </p:nvSpPr>
          <p:spPr>
            <a:xfrm>
              <a:off x="947874" y="3071836"/>
              <a:ext cx="6524234" cy="189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cs typeface="Calibri"/>
                </a:rPr>
                <a:t>Container Best Seller</a:t>
              </a: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C429FFB-DE30-4800-982F-300BB1F23095}"/>
                </a:ext>
              </a:extLst>
            </p:cNvPr>
            <p:cNvSpPr/>
            <p:nvPr/>
          </p:nvSpPr>
          <p:spPr>
            <a:xfrm>
              <a:off x="948517" y="5052289"/>
              <a:ext cx="6522398" cy="7334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cs typeface="Calibri"/>
                </a:rPr>
                <a:t>Newsletter</a:t>
              </a:r>
            </a:p>
            <a:p>
              <a:endParaRPr lang="en-US">
                <a:cs typeface="Calibri"/>
              </a:endParaRPr>
            </a:p>
          </p:txBody>
        </p:sp>
        <p:sp>
          <p:nvSpPr>
            <p:cNvPr id="92" name="TextBox 10">
              <a:extLst>
                <a:ext uri="{FF2B5EF4-FFF2-40B4-BE49-F238E27FC236}">
                  <a16:creationId xmlns:a16="http://schemas.microsoft.com/office/drawing/2014/main" id="{BB671767-3DD8-4279-AE86-988632C1F529}"/>
                </a:ext>
              </a:extLst>
            </p:cNvPr>
            <p:cNvSpPr txBox="1"/>
            <p:nvPr/>
          </p:nvSpPr>
          <p:spPr>
            <a:xfrm>
              <a:off x="876763" y="1222293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/>
                <a:t>Main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77D5568-01B4-4CC3-B4E4-C13F42AB7313}"/>
                </a:ext>
              </a:extLst>
            </p:cNvPr>
            <p:cNvSpPr/>
            <p:nvPr/>
          </p:nvSpPr>
          <p:spPr>
            <a:xfrm>
              <a:off x="2801754" y="825577"/>
              <a:ext cx="1046952" cy="2853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Link</a:t>
              </a:r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E4C7A2A-54F0-412E-AEFD-E403A96B1DB7}"/>
                </a:ext>
              </a:extLst>
            </p:cNvPr>
            <p:cNvSpPr/>
            <p:nvPr/>
          </p:nvSpPr>
          <p:spPr>
            <a:xfrm>
              <a:off x="3590027" y="3514472"/>
              <a:ext cx="1046952" cy="132764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Card</a:t>
              </a:r>
            </a:p>
            <a:p>
              <a:pPr algn="ctr"/>
              <a:endParaRPr lang="en-US">
                <a:cs typeface="Calibri"/>
              </a:endParaRPr>
            </a:p>
            <a:p>
              <a:pPr algn="ctr"/>
              <a:endParaRPr lang="en-US">
                <a:cs typeface="Calibri"/>
              </a:endParaRPr>
            </a:p>
            <a:p>
              <a:pPr algn="ctr"/>
              <a:endParaRPr lang="en-US">
                <a:cs typeface="Calibri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02B1134-96B7-43A4-A168-E0C0B1FBF39D}"/>
                </a:ext>
              </a:extLst>
            </p:cNvPr>
            <p:cNvSpPr/>
            <p:nvPr/>
          </p:nvSpPr>
          <p:spPr>
            <a:xfrm>
              <a:off x="5105269" y="3514472"/>
              <a:ext cx="1046952" cy="132764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Card</a:t>
              </a:r>
            </a:p>
            <a:p>
              <a:pPr algn="ctr"/>
              <a:endParaRPr lang="en-US">
                <a:cs typeface="Calibri"/>
              </a:endParaRPr>
            </a:p>
            <a:p>
              <a:pPr algn="ctr"/>
              <a:endParaRPr lang="en-US">
                <a:cs typeface="Calibri"/>
              </a:endParaRPr>
            </a:p>
            <a:p>
              <a:pPr algn="ctr"/>
              <a:endParaRPr lang="en-US">
                <a:cs typeface="Calibri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5E902C6-1A91-4EC6-BEAC-1864AA271381}"/>
                </a:ext>
              </a:extLst>
            </p:cNvPr>
            <p:cNvSpPr/>
            <p:nvPr/>
          </p:nvSpPr>
          <p:spPr>
            <a:xfrm>
              <a:off x="2109821" y="5134816"/>
              <a:ext cx="3893502" cy="5831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Form input</a:t>
              </a:r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189E417-5FB7-4E47-9605-04D19E2912B9}"/>
                </a:ext>
              </a:extLst>
            </p:cNvPr>
            <p:cNvSpPr/>
            <p:nvPr/>
          </p:nvSpPr>
          <p:spPr>
            <a:xfrm>
              <a:off x="6103752" y="5134816"/>
              <a:ext cx="1248400" cy="5831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Button Submit</a:t>
              </a:r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131239C-52E9-406C-AB2A-D7C349409BD1}"/>
                </a:ext>
              </a:extLst>
            </p:cNvPr>
            <p:cNvSpPr/>
            <p:nvPr/>
          </p:nvSpPr>
          <p:spPr>
            <a:xfrm>
              <a:off x="2074787" y="3514472"/>
              <a:ext cx="1046952" cy="132764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Card</a:t>
              </a:r>
            </a:p>
            <a:p>
              <a:pPr algn="ctr"/>
              <a:endParaRPr lang="en-US">
                <a:cs typeface="Calibri"/>
              </a:endParaRPr>
            </a:p>
            <a:p>
              <a:pPr algn="ctr"/>
              <a:endParaRPr lang="en-US">
                <a:cs typeface="Calibri"/>
              </a:endParaRPr>
            </a:p>
            <a:p>
              <a:pPr algn="ctr"/>
              <a:endParaRPr lang="en-US">
                <a:cs typeface="Calibri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A38EB79-7AA0-4B25-A6C0-8316AA22B167}"/>
                </a:ext>
              </a:extLst>
            </p:cNvPr>
            <p:cNvSpPr/>
            <p:nvPr/>
          </p:nvSpPr>
          <p:spPr>
            <a:xfrm>
              <a:off x="4579753" y="825576"/>
              <a:ext cx="1046952" cy="2853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Modal</a:t>
              </a:r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9987F5B-EEB9-44C9-AD5A-4298DF84917E}"/>
                </a:ext>
              </a:extLst>
            </p:cNvPr>
            <p:cNvSpPr/>
            <p:nvPr/>
          </p:nvSpPr>
          <p:spPr>
            <a:xfrm>
              <a:off x="3677614" y="6010679"/>
              <a:ext cx="1046952" cy="28536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Modal</a:t>
              </a:r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DA9D64F-6720-4A5B-9AED-AA932D520D54}"/>
                </a:ext>
              </a:extLst>
            </p:cNvPr>
            <p:cNvSpPr/>
            <p:nvPr/>
          </p:nvSpPr>
          <p:spPr>
            <a:xfrm>
              <a:off x="2197407" y="4180126"/>
              <a:ext cx="801711" cy="34667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Image</a:t>
              </a:r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BA17F23-3711-43E0-9A16-76CA6444B0C1}"/>
                </a:ext>
              </a:extLst>
            </p:cNvPr>
            <p:cNvSpPr/>
            <p:nvPr/>
          </p:nvSpPr>
          <p:spPr>
            <a:xfrm>
              <a:off x="3713033" y="4180125"/>
              <a:ext cx="801711" cy="34667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Image</a:t>
              </a:r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76CE900-118E-4E64-963A-641B57ABBA54}"/>
                </a:ext>
              </a:extLst>
            </p:cNvPr>
            <p:cNvSpPr/>
            <p:nvPr/>
          </p:nvSpPr>
          <p:spPr>
            <a:xfrm>
              <a:off x="5228659" y="4180126"/>
              <a:ext cx="801711" cy="34667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Image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366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B45ECB-53FF-4172-90CB-7CF6E0B4D1D3}"/>
              </a:ext>
            </a:extLst>
          </p:cNvPr>
          <p:cNvSpPr txBox="1">
            <a:spLocks/>
          </p:cNvSpPr>
          <p:nvPr/>
        </p:nvSpPr>
        <p:spPr>
          <a:xfrm>
            <a:off x="594636" y="2713428"/>
            <a:ext cx="3932237" cy="1074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Halaman </a:t>
            </a:r>
            <a:r>
              <a:rPr lang="en-US" err="1">
                <a:cs typeface="Calibri Light"/>
              </a:rPr>
              <a:t>Komik</a:t>
            </a:r>
            <a:r>
              <a:rPr lang="en-US">
                <a:cs typeface="Calibri Light"/>
              </a:rPr>
              <a:t> dan Novel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8AFD02-9C5E-4C74-9803-4C81ECFFEC4C}"/>
              </a:ext>
            </a:extLst>
          </p:cNvPr>
          <p:cNvGrpSpPr/>
          <p:nvPr/>
        </p:nvGrpSpPr>
        <p:grpSpPr>
          <a:xfrm>
            <a:off x="4589417" y="608247"/>
            <a:ext cx="6822965" cy="5702003"/>
            <a:chOff x="821285" y="650115"/>
            <a:chExt cx="6822965" cy="570200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2EF3EC-75F0-43EA-BD57-617BA589820E}"/>
                </a:ext>
              </a:extLst>
            </p:cNvPr>
            <p:cNvSpPr/>
            <p:nvPr/>
          </p:nvSpPr>
          <p:spPr>
            <a:xfrm>
              <a:off x="821285" y="650115"/>
              <a:ext cx="6822965" cy="57020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3E7849F-3E4B-4B8A-B554-6BB059348801}"/>
                </a:ext>
              </a:extLst>
            </p:cNvPr>
            <p:cNvSpPr/>
            <p:nvPr/>
          </p:nvSpPr>
          <p:spPr>
            <a:xfrm>
              <a:off x="890887" y="719498"/>
              <a:ext cx="6673620" cy="3685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en-US">
                  <a:cs typeface="Calibri"/>
                </a:rPr>
                <a:t>Header 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F710029-91F5-40D9-9EDD-B5167922B343}"/>
                </a:ext>
              </a:extLst>
            </p:cNvPr>
            <p:cNvSpPr/>
            <p:nvPr/>
          </p:nvSpPr>
          <p:spPr>
            <a:xfrm>
              <a:off x="890885" y="5891189"/>
              <a:ext cx="6666153" cy="3720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en-US">
                  <a:cs typeface="Calibri"/>
                </a:rPr>
                <a:t>Footer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280A200-4342-479E-A4E6-3A401D252DC1}"/>
                </a:ext>
              </a:extLst>
            </p:cNvPr>
            <p:cNvSpPr/>
            <p:nvPr/>
          </p:nvSpPr>
          <p:spPr>
            <a:xfrm>
              <a:off x="885861" y="1189310"/>
              <a:ext cx="6683670" cy="46170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endParaRPr lang="en-US"/>
            </a:p>
            <a:p>
              <a:endParaRPr lang="en-US"/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783B33C-4587-438D-B054-29267F0F6FEA}"/>
                </a:ext>
              </a:extLst>
            </p:cNvPr>
            <p:cNvSpPr/>
            <p:nvPr/>
          </p:nvSpPr>
          <p:spPr>
            <a:xfrm>
              <a:off x="961114" y="1488314"/>
              <a:ext cx="6524234" cy="420007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cs typeface="Calibri"/>
                </a:rPr>
                <a:t>Container</a:t>
              </a: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DE7F12E-8DD7-4693-8C00-C038F80646B4}"/>
                </a:ext>
              </a:extLst>
            </p:cNvPr>
            <p:cNvSpPr txBox="1"/>
            <p:nvPr/>
          </p:nvSpPr>
          <p:spPr>
            <a:xfrm>
              <a:off x="890003" y="1154396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/>
                <a:t>Main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8881A-F532-4DC7-84F6-010FAAA567BB}"/>
                </a:ext>
              </a:extLst>
            </p:cNvPr>
            <p:cNvSpPr/>
            <p:nvPr/>
          </p:nvSpPr>
          <p:spPr>
            <a:xfrm>
              <a:off x="2814994" y="757680"/>
              <a:ext cx="1046952" cy="2853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Link</a:t>
              </a:r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8E70787-279B-46FB-88E5-EB0E0C44A4AA}"/>
                </a:ext>
              </a:extLst>
            </p:cNvPr>
            <p:cNvSpPr/>
            <p:nvPr/>
          </p:nvSpPr>
          <p:spPr>
            <a:xfrm>
              <a:off x="4592993" y="757679"/>
              <a:ext cx="1046952" cy="2853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Modal</a:t>
              </a:r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8C62DC1-06DD-4DBB-89CD-0BD3255D10EC}"/>
                </a:ext>
              </a:extLst>
            </p:cNvPr>
            <p:cNvSpPr/>
            <p:nvPr/>
          </p:nvSpPr>
          <p:spPr>
            <a:xfrm>
              <a:off x="3690854" y="5942782"/>
              <a:ext cx="1046952" cy="28536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Modal</a:t>
              </a:r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C17DA7A-EA7E-43BC-89F9-FC93A9406EA3}"/>
                </a:ext>
              </a:extLst>
            </p:cNvPr>
            <p:cNvSpPr/>
            <p:nvPr/>
          </p:nvSpPr>
          <p:spPr>
            <a:xfrm>
              <a:off x="1963000" y="2420953"/>
              <a:ext cx="1723001" cy="21496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en-US" err="1">
                  <a:cs typeface="Calibri" panose="020F0502020204030204"/>
                </a:rPr>
                <a:t>Card_front</a:t>
              </a: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99066DA-18F3-4860-8F19-849966E59072}"/>
                </a:ext>
              </a:extLst>
            </p:cNvPr>
            <p:cNvSpPr/>
            <p:nvPr/>
          </p:nvSpPr>
          <p:spPr>
            <a:xfrm>
              <a:off x="2306318" y="3216446"/>
              <a:ext cx="1027991" cy="4246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 panose="020F0502020204030204"/>
                </a:rPr>
                <a:t>Image</a:t>
              </a:r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9C25BE6-2319-4EC4-BAEF-A05523F0C8C7}"/>
                </a:ext>
              </a:extLst>
            </p:cNvPr>
            <p:cNvSpPr/>
            <p:nvPr/>
          </p:nvSpPr>
          <p:spPr>
            <a:xfrm>
              <a:off x="4635862" y="2422628"/>
              <a:ext cx="1723001" cy="21496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en-US" err="1">
                  <a:cs typeface="Calibri" panose="020F0502020204030204"/>
                </a:rPr>
                <a:t>Card_back</a:t>
              </a: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EB71BD7-8884-43A8-A66A-57502B5A784B}"/>
                </a:ext>
              </a:extLst>
            </p:cNvPr>
            <p:cNvSpPr/>
            <p:nvPr/>
          </p:nvSpPr>
          <p:spPr>
            <a:xfrm>
              <a:off x="4920564" y="3075769"/>
              <a:ext cx="1153595" cy="4246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 panose="020F0502020204030204"/>
                </a:rPr>
                <a:t>Headings</a:t>
              </a:r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3537A8C-F4DA-4AC7-A1D5-7D7B61BB7A5D}"/>
                </a:ext>
              </a:extLst>
            </p:cNvPr>
            <p:cNvSpPr/>
            <p:nvPr/>
          </p:nvSpPr>
          <p:spPr>
            <a:xfrm>
              <a:off x="4920564" y="3728912"/>
              <a:ext cx="1153595" cy="4246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 panose="020F0502020204030204"/>
                </a:rPr>
                <a:t>Paragraph</a:t>
              </a:r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ED74090-94A3-4EBE-98FA-FB2F18F2B340}"/>
                </a:ext>
              </a:extLst>
            </p:cNvPr>
            <p:cNvSpPr/>
            <p:nvPr/>
          </p:nvSpPr>
          <p:spPr>
            <a:xfrm>
              <a:off x="2668058" y="4901221"/>
              <a:ext cx="3046034" cy="4246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 panose="020F0502020204030204"/>
                </a:rPr>
                <a:t>Button 'Muat </a:t>
              </a:r>
              <a:r>
                <a:rPr lang="en-US" err="1">
                  <a:cs typeface="Calibri" panose="020F0502020204030204"/>
                </a:rPr>
                <a:t>Lebih</a:t>
              </a:r>
              <a:r>
                <a:rPr lang="en-US">
                  <a:cs typeface="Calibri" panose="020F0502020204030204"/>
                </a:rPr>
                <a:t> Banyak'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36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1A6717-1845-4381-8092-9BDDF8E5865E}"/>
              </a:ext>
            </a:extLst>
          </p:cNvPr>
          <p:cNvSpPr txBox="1">
            <a:spLocks/>
          </p:cNvSpPr>
          <p:nvPr/>
        </p:nvSpPr>
        <p:spPr>
          <a:xfrm>
            <a:off x="7644008" y="3073827"/>
            <a:ext cx="3835646" cy="698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Halaman Promo</a:t>
            </a: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9B33C2-D159-4E47-9496-4EB6AA4083E5}"/>
              </a:ext>
            </a:extLst>
          </p:cNvPr>
          <p:cNvGrpSpPr/>
          <p:nvPr/>
        </p:nvGrpSpPr>
        <p:grpSpPr>
          <a:xfrm>
            <a:off x="584229" y="608246"/>
            <a:ext cx="6822965" cy="5702003"/>
            <a:chOff x="4681527" y="532884"/>
            <a:chExt cx="6822965" cy="570200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055C4D-E8DE-490F-A230-9E052F696B94}"/>
                </a:ext>
              </a:extLst>
            </p:cNvPr>
            <p:cNvSpPr/>
            <p:nvPr/>
          </p:nvSpPr>
          <p:spPr>
            <a:xfrm>
              <a:off x="4681527" y="532884"/>
              <a:ext cx="6822965" cy="57020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FDEEF08-6532-4B44-9FCD-ECB78DFFD7A1}"/>
                </a:ext>
              </a:extLst>
            </p:cNvPr>
            <p:cNvSpPr/>
            <p:nvPr/>
          </p:nvSpPr>
          <p:spPr>
            <a:xfrm>
              <a:off x="4751129" y="602267"/>
              <a:ext cx="6673620" cy="3685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en-US">
                  <a:cs typeface="Calibri"/>
                </a:rPr>
                <a:t>Header 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30CC08E-F7CA-4D21-A451-D62799013A10}"/>
                </a:ext>
              </a:extLst>
            </p:cNvPr>
            <p:cNvSpPr/>
            <p:nvPr/>
          </p:nvSpPr>
          <p:spPr>
            <a:xfrm>
              <a:off x="4751127" y="5773958"/>
              <a:ext cx="6666153" cy="3720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en-US">
                  <a:cs typeface="Calibri"/>
                </a:rPr>
                <a:t>Footer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8BDA75E-7A31-4917-B999-DBEB3E82CDA9}"/>
                </a:ext>
              </a:extLst>
            </p:cNvPr>
            <p:cNvSpPr/>
            <p:nvPr/>
          </p:nvSpPr>
          <p:spPr>
            <a:xfrm>
              <a:off x="4746103" y="1072079"/>
              <a:ext cx="6683670" cy="46170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endParaRPr lang="en-US"/>
            </a:p>
            <a:p>
              <a:endParaRPr lang="en-US"/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39AF222-783A-4E3C-A701-662C6C0B8408}"/>
                </a:ext>
              </a:extLst>
            </p:cNvPr>
            <p:cNvSpPr/>
            <p:nvPr/>
          </p:nvSpPr>
          <p:spPr>
            <a:xfrm>
              <a:off x="4818408" y="1332381"/>
              <a:ext cx="6521089" cy="5000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Marquee</a:t>
              </a:r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C8BDF9F-0F02-48A1-B598-149524175584}"/>
                </a:ext>
              </a:extLst>
            </p:cNvPr>
            <p:cNvSpPr/>
            <p:nvPr/>
          </p:nvSpPr>
          <p:spPr>
            <a:xfrm>
              <a:off x="4821356" y="1957236"/>
              <a:ext cx="6524234" cy="36139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cs typeface="Calibri"/>
                </a:rPr>
                <a:t>Jumbotron</a:t>
              </a: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14C2D34-20EA-446E-8D6A-C9EFD0D1F889}"/>
                </a:ext>
              </a:extLst>
            </p:cNvPr>
            <p:cNvSpPr txBox="1"/>
            <p:nvPr/>
          </p:nvSpPr>
          <p:spPr>
            <a:xfrm>
              <a:off x="4750245" y="1037165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/>
                <a:t>Main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F9E85C4-362E-4547-BF76-212DB49A85F8}"/>
                </a:ext>
              </a:extLst>
            </p:cNvPr>
            <p:cNvSpPr/>
            <p:nvPr/>
          </p:nvSpPr>
          <p:spPr>
            <a:xfrm>
              <a:off x="6675236" y="640449"/>
              <a:ext cx="1046952" cy="2853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Link</a:t>
              </a:r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F49DB2E-178D-4095-9080-099D8293A49D}"/>
                </a:ext>
              </a:extLst>
            </p:cNvPr>
            <p:cNvSpPr/>
            <p:nvPr/>
          </p:nvSpPr>
          <p:spPr>
            <a:xfrm>
              <a:off x="8453235" y="640448"/>
              <a:ext cx="1046952" cy="2853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Modal</a:t>
              </a:r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3FC49C4-79A7-49C7-A0EB-64340C747C74}"/>
                </a:ext>
              </a:extLst>
            </p:cNvPr>
            <p:cNvSpPr/>
            <p:nvPr/>
          </p:nvSpPr>
          <p:spPr>
            <a:xfrm>
              <a:off x="7551096" y="5825551"/>
              <a:ext cx="1046952" cy="28536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Modal</a:t>
              </a:r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0C21645-5759-48AB-8081-BAA871FBA47F}"/>
                </a:ext>
              </a:extLst>
            </p:cNvPr>
            <p:cNvSpPr/>
            <p:nvPr/>
          </p:nvSpPr>
          <p:spPr>
            <a:xfrm>
              <a:off x="5111484" y="2312095"/>
              <a:ext cx="6010297" cy="86006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en-US">
                  <a:cs typeface="Calibri" panose="020F0502020204030204"/>
                </a:rPr>
                <a:t>Container</a:t>
              </a: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EA768D4-497A-4C45-BFF3-8973ADAFA6FE}"/>
                </a:ext>
              </a:extLst>
            </p:cNvPr>
            <p:cNvSpPr/>
            <p:nvPr/>
          </p:nvSpPr>
          <p:spPr>
            <a:xfrm>
              <a:off x="6560120" y="2580050"/>
              <a:ext cx="1245705" cy="4246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 panose="020F0502020204030204"/>
                </a:rPr>
                <a:t>Image</a:t>
              </a:r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0C1433-A6A2-4F2E-85AC-21050E2636B2}"/>
                </a:ext>
              </a:extLst>
            </p:cNvPr>
            <p:cNvSpPr/>
            <p:nvPr/>
          </p:nvSpPr>
          <p:spPr>
            <a:xfrm>
              <a:off x="8084119" y="2580049"/>
              <a:ext cx="2091441" cy="4246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 panose="020F0502020204030204"/>
                </a:rPr>
                <a:t>Unordered List</a:t>
              </a:r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F0D9786-DFEF-4F1C-8133-0FBB7B4357C1}"/>
                </a:ext>
              </a:extLst>
            </p:cNvPr>
            <p:cNvSpPr/>
            <p:nvPr/>
          </p:nvSpPr>
          <p:spPr>
            <a:xfrm>
              <a:off x="5111483" y="3425787"/>
              <a:ext cx="6010297" cy="86006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en-US">
                  <a:cs typeface="Calibri" panose="020F0502020204030204"/>
                </a:rPr>
                <a:t>Container</a:t>
              </a: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3E6571-3481-4DBA-8238-7BA287E9C06C}"/>
                </a:ext>
              </a:extLst>
            </p:cNvPr>
            <p:cNvSpPr/>
            <p:nvPr/>
          </p:nvSpPr>
          <p:spPr>
            <a:xfrm>
              <a:off x="6568493" y="3626753"/>
              <a:ext cx="1245705" cy="4246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 panose="020F0502020204030204"/>
                </a:rPr>
                <a:t>Image</a:t>
              </a:r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1AF4D44-9C33-469B-94CF-180B850225FE}"/>
                </a:ext>
              </a:extLst>
            </p:cNvPr>
            <p:cNvSpPr/>
            <p:nvPr/>
          </p:nvSpPr>
          <p:spPr>
            <a:xfrm>
              <a:off x="8092492" y="3626752"/>
              <a:ext cx="2091441" cy="4246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 panose="020F0502020204030204"/>
                </a:rPr>
                <a:t>Unordered List</a:t>
              </a:r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AF9CFA4-90AB-4CAF-8899-D1B32B52D882}"/>
                </a:ext>
              </a:extLst>
            </p:cNvPr>
            <p:cNvSpPr/>
            <p:nvPr/>
          </p:nvSpPr>
          <p:spPr>
            <a:xfrm>
              <a:off x="5111484" y="4531106"/>
              <a:ext cx="6010297" cy="86006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en-US">
                  <a:cs typeface="Calibri" panose="020F0502020204030204"/>
                </a:rPr>
                <a:t>Container</a:t>
              </a: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AFBC2F5-FA20-4B64-A462-754C6C4AF9A1}"/>
                </a:ext>
              </a:extLst>
            </p:cNvPr>
            <p:cNvSpPr/>
            <p:nvPr/>
          </p:nvSpPr>
          <p:spPr>
            <a:xfrm>
              <a:off x="6568493" y="4698577"/>
              <a:ext cx="1245705" cy="4246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 panose="020F0502020204030204"/>
                </a:rPr>
                <a:t>Image</a:t>
              </a:r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0C3B1D9-84A9-4A42-8E58-C65E4AC0B23D}"/>
                </a:ext>
              </a:extLst>
            </p:cNvPr>
            <p:cNvSpPr/>
            <p:nvPr/>
          </p:nvSpPr>
          <p:spPr>
            <a:xfrm>
              <a:off x="8092492" y="4698576"/>
              <a:ext cx="2091441" cy="4246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 panose="020F0502020204030204"/>
                </a:rPr>
                <a:t>Unordered List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40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13DC9-AB2F-4A5F-8135-CF57E49D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40" y="3141123"/>
            <a:ext cx="3631729" cy="569891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Halaman Search</a:t>
            </a: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AC5D0A-AE7A-44FA-8E8F-534F41788FD3}"/>
              </a:ext>
            </a:extLst>
          </p:cNvPr>
          <p:cNvGrpSpPr/>
          <p:nvPr/>
        </p:nvGrpSpPr>
        <p:grpSpPr>
          <a:xfrm>
            <a:off x="4473991" y="636111"/>
            <a:ext cx="6822965" cy="5702003"/>
            <a:chOff x="4860357" y="625379"/>
            <a:chExt cx="6822965" cy="570200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A3E3568-9A64-412D-B49E-FE3742F32509}"/>
                </a:ext>
              </a:extLst>
            </p:cNvPr>
            <p:cNvSpPr/>
            <p:nvPr/>
          </p:nvSpPr>
          <p:spPr>
            <a:xfrm>
              <a:off x="4860357" y="625379"/>
              <a:ext cx="6822965" cy="57020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69279BD-D2DA-4D6D-A21E-4E6EB35A1DC3}"/>
                </a:ext>
              </a:extLst>
            </p:cNvPr>
            <p:cNvSpPr/>
            <p:nvPr/>
          </p:nvSpPr>
          <p:spPr>
            <a:xfrm>
              <a:off x="4929959" y="694762"/>
              <a:ext cx="6673620" cy="3685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cs typeface="Calibri"/>
                </a:rPr>
                <a:t>Header 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5F2F48-5AC2-4023-AD65-0A5BE17ECD0F}"/>
                </a:ext>
              </a:extLst>
            </p:cNvPr>
            <p:cNvSpPr/>
            <p:nvPr/>
          </p:nvSpPr>
          <p:spPr>
            <a:xfrm>
              <a:off x="4929957" y="5866453"/>
              <a:ext cx="6666153" cy="3720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cs typeface="Calibri"/>
                </a:rPr>
                <a:t>Footer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4B16577-0CAD-4654-B08C-A9B26B6CA32F}"/>
                </a:ext>
              </a:extLst>
            </p:cNvPr>
            <p:cNvSpPr/>
            <p:nvPr/>
          </p:nvSpPr>
          <p:spPr>
            <a:xfrm>
              <a:off x="4924933" y="1164574"/>
              <a:ext cx="6683670" cy="46170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  <a:p>
              <a:endParaRPr lang="en-US"/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7CC2934-E9BF-46D2-9990-D272BBE4DEB4}"/>
                </a:ext>
              </a:extLst>
            </p:cNvPr>
            <p:cNvSpPr/>
            <p:nvPr/>
          </p:nvSpPr>
          <p:spPr>
            <a:xfrm>
              <a:off x="4997238" y="1424876"/>
              <a:ext cx="6521089" cy="9772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cs typeface="Calibri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E503689-36D0-4CFB-A1FF-B69F35AF9F05}"/>
                </a:ext>
              </a:extLst>
            </p:cNvPr>
            <p:cNvSpPr/>
            <p:nvPr/>
          </p:nvSpPr>
          <p:spPr>
            <a:xfrm>
              <a:off x="5000186" y="2476786"/>
              <a:ext cx="6524234" cy="31868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Calibri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A1A3131-1CF5-4804-8BB8-87572410D00D}"/>
                </a:ext>
              </a:extLst>
            </p:cNvPr>
            <p:cNvSpPr txBox="1"/>
            <p:nvPr/>
          </p:nvSpPr>
          <p:spPr>
            <a:xfrm>
              <a:off x="4929075" y="112966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/>
                <a:t>Main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459F5D0-DFE7-4F46-B287-810AA95CBDFD}"/>
                </a:ext>
              </a:extLst>
            </p:cNvPr>
            <p:cNvSpPr/>
            <p:nvPr/>
          </p:nvSpPr>
          <p:spPr>
            <a:xfrm>
              <a:off x="6854066" y="732944"/>
              <a:ext cx="1046952" cy="2853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Link</a:t>
              </a:r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D109B35-9638-4A0B-BE8C-7513A6480615}"/>
                </a:ext>
              </a:extLst>
            </p:cNvPr>
            <p:cNvSpPr/>
            <p:nvPr/>
          </p:nvSpPr>
          <p:spPr>
            <a:xfrm>
              <a:off x="8632065" y="732943"/>
              <a:ext cx="1046952" cy="2853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Modal</a:t>
              </a:r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B5BFBE-B6D6-4039-9821-3BD8853A443F}"/>
                </a:ext>
              </a:extLst>
            </p:cNvPr>
            <p:cNvSpPr/>
            <p:nvPr/>
          </p:nvSpPr>
          <p:spPr>
            <a:xfrm>
              <a:off x="7729926" y="5918046"/>
              <a:ext cx="1046952" cy="28536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Modal</a:t>
              </a:r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176BC99-94F3-4710-8D71-E2F31DFFB13E}"/>
                </a:ext>
              </a:extLst>
            </p:cNvPr>
            <p:cNvSpPr/>
            <p:nvPr/>
          </p:nvSpPr>
          <p:spPr>
            <a:xfrm>
              <a:off x="6744914" y="1481403"/>
              <a:ext cx="2739173" cy="330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Label</a:t>
              </a:r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344CB9A-9C90-4D43-A6A6-F3B7250A858E}"/>
                </a:ext>
              </a:extLst>
            </p:cNvPr>
            <p:cNvSpPr/>
            <p:nvPr/>
          </p:nvSpPr>
          <p:spPr>
            <a:xfrm>
              <a:off x="6744913" y="1950325"/>
              <a:ext cx="2739173" cy="330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Input</a:t>
              </a:r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08DD414-0340-4637-B14C-835F133DAE68}"/>
                </a:ext>
              </a:extLst>
            </p:cNvPr>
            <p:cNvSpPr/>
            <p:nvPr/>
          </p:nvSpPr>
          <p:spPr>
            <a:xfrm>
              <a:off x="6074451" y="2889876"/>
              <a:ext cx="1723001" cy="21496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en-US" err="1">
                  <a:cs typeface="Calibri" panose="020F0502020204030204"/>
                </a:rPr>
                <a:t>Card_front</a:t>
              </a: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AC72714-227F-49A3-A8E0-F94E158895FE}"/>
                </a:ext>
              </a:extLst>
            </p:cNvPr>
            <p:cNvSpPr/>
            <p:nvPr/>
          </p:nvSpPr>
          <p:spPr>
            <a:xfrm>
              <a:off x="6417769" y="3685369"/>
              <a:ext cx="1027991" cy="4246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 panose="020F0502020204030204"/>
                </a:rPr>
                <a:t>Image</a:t>
              </a:r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04C61BE-4D01-4B32-8202-9E10F75532F7}"/>
                </a:ext>
              </a:extLst>
            </p:cNvPr>
            <p:cNvSpPr/>
            <p:nvPr/>
          </p:nvSpPr>
          <p:spPr>
            <a:xfrm>
              <a:off x="8747313" y="2891551"/>
              <a:ext cx="1723001" cy="21496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en-US" err="1">
                  <a:cs typeface="Calibri" panose="020F0502020204030204"/>
                </a:rPr>
                <a:t>Card_back</a:t>
              </a: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  <a:p>
              <a:endParaRPr lang="en-US">
                <a:cs typeface="Calibri" panose="020F0502020204030204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A5F2BB6-E705-44FD-BD41-C198730510CE}"/>
                </a:ext>
              </a:extLst>
            </p:cNvPr>
            <p:cNvSpPr/>
            <p:nvPr/>
          </p:nvSpPr>
          <p:spPr>
            <a:xfrm>
              <a:off x="9032015" y="3427461"/>
              <a:ext cx="1153595" cy="4246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 panose="020F0502020204030204"/>
                </a:rPr>
                <a:t>Headings</a:t>
              </a:r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D6AD204-77E6-4CEC-B27A-98E61355E7F3}"/>
                </a:ext>
              </a:extLst>
            </p:cNvPr>
            <p:cNvSpPr/>
            <p:nvPr/>
          </p:nvSpPr>
          <p:spPr>
            <a:xfrm>
              <a:off x="9032015" y="3971747"/>
              <a:ext cx="1153595" cy="4246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 panose="020F0502020204030204"/>
                </a:rPr>
                <a:t>Paragraph</a:t>
              </a:r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A01943F-EA06-4DE8-8F10-3AC2E5920DF3}"/>
                </a:ext>
              </a:extLst>
            </p:cNvPr>
            <p:cNvSpPr/>
            <p:nvPr/>
          </p:nvSpPr>
          <p:spPr>
            <a:xfrm>
              <a:off x="9032014" y="4516032"/>
              <a:ext cx="1153595" cy="4246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 panose="020F0502020204030204"/>
                </a:rPr>
                <a:t>Link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886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ABA19-E1E5-4270-8BCB-22BCA8FE5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875" y="3195376"/>
            <a:ext cx="3867961" cy="612113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Halaman Details</a:t>
            </a: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0EBFCD-8480-4B0D-99E9-28F2975A6723}"/>
              </a:ext>
            </a:extLst>
          </p:cNvPr>
          <p:cNvGrpSpPr/>
          <p:nvPr/>
        </p:nvGrpSpPr>
        <p:grpSpPr>
          <a:xfrm>
            <a:off x="988758" y="541258"/>
            <a:ext cx="6822965" cy="5702003"/>
            <a:chOff x="821285" y="650115"/>
            <a:chExt cx="6822965" cy="570200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2CF2E5F-4E3E-4498-9A70-E1EF4F62E049}"/>
                </a:ext>
              </a:extLst>
            </p:cNvPr>
            <p:cNvSpPr/>
            <p:nvPr/>
          </p:nvSpPr>
          <p:spPr>
            <a:xfrm>
              <a:off x="821285" y="650115"/>
              <a:ext cx="6822965" cy="57020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2732142-6DAC-4FA0-B31E-D668B5FEB507}"/>
                </a:ext>
              </a:extLst>
            </p:cNvPr>
            <p:cNvSpPr/>
            <p:nvPr/>
          </p:nvSpPr>
          <p:spPr>
            <a:xfrm>
              <a:off x="890887" y="719498"/>
              <a:ext cx="6673620" cy="3685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en-US">
                  <a:cs typeface="Calibri"/>
                </a:rPr>
                <a:t>Header 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2660EF-0BCF-42A7-B96F-CCC5FFD03948}"/>
                </a:ext>
              </a:extLst>
            </p:cNvPr>
            <p:cNvSpPr/>
            <p:nvPr/>
          </p:nvSpPr>
          <p:spPr>
            <a:xfrm>
              <a:off x="890885" y="5891189"/>
              <a:ext cx="6666153" cy="3720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r>
                <a:rPr lang="en-US">
                  <a:cs typeface="Calibri"/>
                </a:rPr>
                <a:t>Footer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3391149-0941-4138-AF1A-6F5A1CFFC0A6}"/>
                </a:ext>
              </a:extLst>
            </p:cNvPr>
            <p:cNvSpPr/>
            <p:nvPr/>
          </p:nvSpPr>
          <p:spPr>
            <a:xfrm>
              <a:off x="885861" y="1189310"/>
              <a:ext cx="6683670" cy="46170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endParaRPr lang="en-US"/>
            </a:p>
            <a:p>
              <a:endParaRPr lang="en-US"/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  <a:p>
              <a:endParaRPr lang="en-US">
                <a:cs typeface="Calibri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7101FFF-71FA-4BE0-B671-82EF1BD1298A}"/>
                </a:ext>
              </a:extLst>
            </p:cNvPr>
            <p:cNvSpPr/>
            <p:nvPr/>
          </p:nvSpPr>
          <p:spPr>
            <a:xfrm>
              <a:off x="961114" y="1488314"/>
              <a:ext cx="6524234" cy="420007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cs typeface="Calibri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DFADDA-6B8E-45FA-96C4-4D79FED30A49}"/>
                </a:ext>
              </a:extLst>
            </p:cNvPr>
            <p:cNvSpPr txBox="1"/>
            <p:nvPr/>
          </p:nvSpPr>
          <p:spPr>
            <a:xfrm>
              <a:off x="890003" y="1154396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/>
                <a:t>Main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27276A6-5E3C-4297-8148-EBBA863A9F67}"/>
                </a:ext>
              </a:extLst>
            </p:cNvPr>
            <p:cNvSpPr/>
            <p:nvPr/>
          </p:nvSpPr>
          <p:spPr>
            <a:xfrm>
              <a:off x="2814994" y="757680"/>
              <a:ext cx="1046952" cy="2853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Link</a:t>
              </a:r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7605501-5E4A-4CA1-8CBA-0B4300D35D2E}"/>
                </a:ext>
              </a:extLst>
            </p:cNvPr>
            <p:cNvSpPr/>
            <p:nvPr/>
          </p:nvSpPr>
          <p:spPr>
            <a:xfrm>
              <a:off x="4592993" y="757679"/>
              <a:ext cx="1046952" cy="2853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Modal</a:t>
              </a:r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041C0A6-0695-416A-A34F-0A75CB44B91D}"/>
                </a:ext>
              </a:extLst>
            </p:cNvPr>
            <p:cNvSpPr/>
            <p:nvPr/>
          </p:nvSpPr>
          <p:spPr>
            <a:xfrm>
              <a:off x="3690854" y="5942782"/>
              <a:ext cx="1046952" cy="28536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Modal</a:t>
              </a:r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2540850-941F-46BF-88F6-27E61FB66DE8}"/>
                </a:ext>
              </a:extLst>
            </p:cNvPr>
            <p:cNvSpPr/>
            <p:nvPr/>
          </p:nvSpPr>
          <p:spPr>
            <a:xfrm>
              <a:off x="1284737" y="1633831"/>
              <a:ext cx="5834452" cy="3492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 panose="020F0502020204030204"/>
                </a:rPr>
                <a:t>Headings</a:t>
              </a:r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318D410-FDCC-46FD-9C16-68EBB1E28BCE}"/>
                </a:ext>
              </a:extLst>
            </p:cNvPr>
            <p:cNvSpPr/>
            <p:nvPr/>
          </p:nvSpPr>
          <p:spPr>
            <a:xfrm>
              <a:off x="1286409" y="2121177"/>
              <a:ext cx="1187090" cy="1488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Image</a:t>
              </a:r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E217C12-F1C5-4813-AB4C-4F00B47B7006}"/>
                </a:ext>
              </a:extLst>
            </p:cNvPr>
            <p:cNvSpPr/>
            <p:nvPr/>
          </p:nvSpPr>
          <p:spPr>
            <a:xfrm>
              <a:off x="2652985" y="2122852"/>
              <a:ext cx="4461177" cy="14880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Pre</a:t>
              </a:r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42BEB5-E500-4660-9DD5-EA101C1B0672}"/>
                </a:ext>
              </a:extLst>
            </p:cNvPr>
            <p:cNvSpPr/>
            <p:nvPr/>
          </p:nvSpPr>
          <p:spPr>
            <a:xfrm>
              <a:off x="1278037" y="3804275"/>
              <a:ext cx="5842826" cy="10191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22398D7-17DB-41E6-8A5B-3189DFCA4B28}"/>
                </a:ext>
              </a:extLst>
            </p:cNvPr>
            <p:cNvSpPr/>
            <p:nvPr/>
          </p:nvSpPr>
          <p:spPr>
            <a:xfrm>
              <a:off x="1420389" y="3921506"/>
              <a:ext cx="5558123" cy="3492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 panose="020F0502020204030204"/>
                </a:rPr>
                <a:t>Headings</a:t>
              </a:r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269702E-B263-4E9A-81F6-F7973FF4F8DB}"/>
                </a:ext>
              </a:extLst>
            </p:cNvPr>
            <p:cNvSpPr/>
            <p:nvPr/>
          </p:nvSpPr>
          <p:spPr>
            <a:xfrm>
              <a:off x="1420389" y="4382055"/>
              <a:ext cx="5558123" cy="3492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 panose="020F0502020204030204"/>
                </a:rPr>
                <a:t>Paragraph</a:t>
              </a:r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7E1093C-D3DB-460D-938D-71FC018557D2}"/>
                </a:ext>
              </a:extLst>
            </p:cNvPr>
            <p:cNvSpPr/>
            <p:nvPr/>
          </p:nvSpPr>
          <p:spPr>
            <a:xfrm>
              <a:off x="1294784" y="5035197"/>
              <a:ext cx="5842826" cy="4413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E284FD-FD2F-4C22-8274-660947C31E96}"/>
                </a:ext>
              </a:extLst>
            </p:cNvPr>
            <p:cNvSpPr/>
            <p:nvPr/>
          </p:nvSpPr>
          <p:spPr>
            <a:xfrm>
              <a:off x="1437135" y="5085439"/>
              <a:ext cx="1455047" cy="3492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 panose="020F0502020204030204"/>
                </a:rPr>
                <a:t>Headings</a:t>
              </a:r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E473C95-2919-4107-A079-BD824A5EAC1F}"/>
                </a:ext>
              </a:extLst>
            </p:cNvPr>
            <p:cNvSpPr/>
            <p:nvPr/>
          </p:nvSpPr>
          <p:spPr>
            <a:xfrm>
              <a:off x="5540211" y="5085438"/>
              <a:ext cx="1455047" cy="3492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 panose="020F0502020204030204"/>
                </a:rPr>
                <a:t>Span (Icons)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580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F10C5EB766D94885846BFCA63D9576" ma:contentTypeVersion="2" ma:contentTypeDescription="Create a new document." ma:contentTypeScope="" ma:versionID="d66051a588c7cbe86d186e93d92b0f11">
  <xsd:schema xmlns:xsd="http://www.w3.org/2001/XMLSchema" xmlns:xs="http://www.w3.org/2001/XMLSchema" xmlns:p="http://schemas.microsoft.com/office/2006/metadata/properties" xmlns:ns2="44b42f39-4ce3-48da-a7ed-4d3f762f4c91" targetNamespace="http://schemas.microsoft.com/office/2006/metadata/properties" ma:root="true" ma:fieldsID="8b280834b70642240926481860e096ad" ns2:_="">
    <xsd:import namespace="44b42f39-4ce3-48da-a7ed-4d3f762f4c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42f39-4ce3-48da-a7ed-4d3f762f4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FDC602-5DE7-4360-9C73-97178111F9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CE87CE-76D0-47C7-8116-A8321F53E9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215696F-2FC9-4369-BD61-ECA7175B91EB}">
  <ds:schemaRefs>
    <ds:schemaRef ds:uri="44b42f39-4ce3-48da-a7ed-4d3f762f4c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Struktur Web Dugong Bookstore</vt:lpstr>
      <vt:lpstr>Halaman Index</vt:lpstr>
      <vt:lpstr>PowerPoint Presentation</vt:lpstr>
      <vt:lpstr>PowerPoint Presentation</vt:lpstr>
      <vt:lpstr>Halaman Search</vt:lpstr>
      <vt:lpstr>Halaman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11</cp:revision>
  <dcterms:created xsi:type="dcterms:W3CDTF">2020-10-19T04:47:56Z</dcterms:created>
  <dcterms:modified xsi:type="dcterms:W3CDTF">2020-10-19T15:08:47Z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0x010100C5F10C5EB766D94885846BFCA63D9576</vt:lpwstr>
  </property>
</Properties>
</file>