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2" r:id="rId7"/>
    <p:sldId id="262" r:id="rId8"/>
    <p:sldId id="264" r:id="rId9"/>
    <p:sldId id="275" r:id="rId10"/>
    <p:sldId id="265" r:id="rId11"/>
    <p:sldId id="263" r:id="rId12"/>
    <p:sldId id="276" r:id="rId13"/>
    <p:sldId id="268" r:id="rId14"/>
    <p:sldId id="271" r:id="rId15"/>
    <p:sldId id="266" r:id="rId16"/>
    <p:sldId id="269" r:id="rId17"/>
    <p:sldId id="267" r:id="rId18"/>
    <p:sldId id="270" r:id="rId19"/>
    <p:sldId id="273" r:id="rId20"/>
    <p:sldId id="274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D3EA9-D27C-4D1D-BA5C-1276A44F8620}" v="4" dt="2020-12-14T11:20:00.755"/>
    <p1510:client id="{0D3FDE67-9FA5-4107-A43D-548408B3A16B}" v="316" dt="2020-12-14T13:22:42.826"/>
    <p1510:client id="{205A1CF3-C3E7-4AFC-875A-7F1C75E69CB0}" v="9" dt="2020-10-19T08:05:48.351"/>
    <p1510:client id="{2D92CC3E-6A80-4EBA-9D42-1316D9D3FEAA}" v="163" dt="2020-12-14T13:35:18.804"/>
    <p1510:client id="{307A7B0C-5C5B-4FD0-BCA6-AB7B16320F31}" v="102" dt="2020-12-14T12:35:40.315"/>
    <p1510:client id="{34A8747B-A9A9-48FC-ACBF-ED976165C9CC}" v="2" dt="2020-12-14T07:32:04.400"/>
    <p1510:client id="{565BB62A-9987-488E-9217-4996A4928350}" v="87" dt="2020-10-19T05:19:11.158"/>
    <p1510:client id="{5B9BD824-E1B5-4EA0-9930-1B7E09DD0309}" v="127" dt="2020-12-14T11:44:48.146"/>
    <p1510:client id="{7A97E4E9-DE35-48FC-BB5B-028F19726C01}" v="418" dt="2020-10-19T06:24:32.059"/>
    <p1510:client id="{950A62AC-2CFF-4ECD-85A5-BD2522B8C8EE}" v="735" dt="2020-10-19T05:58:34.471"/>
    <p1510:client id="{9E389DCB-E51B-4769-A526-AE230B3D4E5B}" v="1517" dt="2020-12-14T13:41:29.361"/>
    <p1510:client id="{9E8C36C6-260E-4D0E-BF39-6BBAA8EE3FB6}" v="241" dt="2020-12-14T12:27:21.045"/>
    <p1510:client id="{A073503A-D59D-42F9-99DF-107B3CDBB4BE}" v="840" dt="2020-12-14T08:40:25.133"/>
    <p1510:client id="{E40C2EFE-36F7-4FFD-AA0F-C00D14659740}" v="1" dt="2020-10-19T08:05:05.972"/>
    <p1510:client id="{EB879230-8DB6-43FF-8A73-805CED81BB11}" v="4" dt="2020-12-14T09:39:33.599"/>
    <p1510:client id="{EE341A31-05C4-42DC-90B1-1177FA933333}" v="21" dt="2020-10-19T15:08:4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 PRIMO GEMILANG" userId="S::elprimo.535180046@stu.untar.ac.id::2ea6b244-11db-4db7-b070-c927ea99a5c3" providerId="AD" clId="Web-{9E8C36C6-260E-4D0E-BF39-6BBAA8EE3FB6}"/>
    <pc:docChg chg="addSld modSld">
      <pc:chgData name="EL PRIMO GEMILANG" userId="S::elprimo.535180046@stu.untar.ac.id::2ea6b244-11db-4db7-b070-c927ea99a5c3" providerId="AD" clId="Web-{9E8C36C6-260E-4D0E-BF39-6BBAA8EE3FB6}" dt="2020-12-14T12:27:20.873" v="218" actId="20577"/>
      <pc:docMkLst>
        <pc:docMk/>
      </pc:docMkLst>
      <pc:sldChg chg="modSp addAnim modAnim">
        <pc:chgData name="EL PRIMO GEMILANG" userId="S::elprimo.535180046@stu.untar.ac.id::2ea6b244-11db-4db7-b070-c927ea99a5c3" providerId="AD" clId="Web-{9E8C36C6-260E-4D0E-BF39-6BBAA8EE3FB6}" dt="2020-12-14T12:05:01.867" v="34"/>
        <pc:sldMkLst>
          <pc:docMk/>
          <pc:sldMk cId="2953662475" sldId="257"/>
        </pc:sldMkLst>
        <pc:spChg chg="mod">
          <ac:chgData name="EL PRIMO GEMILANG" userId="S::elprimo.535180046@stu.untar.ac.id::2ea6b244-11db-4db7-b070-c927ea99a5c3" providerId="AD" clId="Web-{9E8C36C6-260E-4D0E-BF39-6BBAA8EE3FB6}" dt="2020-12-14T12:04:38.492" v="26" actId="1076"/>
          <ac:spMkLst>
            <pc:docMk/>
            <pc:sldMk cId="2953662475" sldId="257"/>
            <ac:spMk id="4" creationId="{E3EA5EF2-FD37-466C-93AE-91E51344CB7B}"/>
          </ac:spMkLst>
        </pc:spChg>
      </pc:sldChg>
      <pc:sldChg chg="addAnim modAnim">
        <pc:chgData name="EL PRIMO GEMILANG" userId="S::elprimo.535180046@stu.untar.ac.id::2ea6b244-11db-4db7-b070-c927ea99a5c3" providerId="AD" clId="Web-{9E8C36C6-260E-4D0E-BF39-6BBAA8EE3FB6}" dt="2020-12-14T12:05:43.821" v="44"/>
        <pc:sldMkLst>
          <pc:docMk/>
          <pc:sldMk cId="1370404284" sldId="262"/>
        </pc:sldMkLst>
      </pc:sldChg>
      <pc:sldChg chg="modSp addAnim modAnim">
        <pc:chgData name="EL PRIMO GEMILANG" userId="S::elprimo.535180046@stu.untar.ac.id::2ea6b244-11db-4db7-b070-c927ea99a5c3" providerId="AD" clId="Web-{9E8C36C6-260E-4D0E-BF39-6BBAA8EE3FB6}" dt="2020-12-14T12:06:10.337" v="46"/>
        <pc:sldMkLst>
          <pc:docMk/>
          <pc:sldMk cId="761919390" sldId="272"/>
        </pc:sldMkLst>
        <pc:spChg chg="mod">
          <ac:chgData name="EL PRIMO GEMILANG" userId="S::elprimo.535180046@stu.untar.ac.id::2ea6b244-11db-4db7-b070-c927ea99a5c3" providerId="AD" clId="Web-{9E8C36C6-260E-4D0E-BF39-6BBAA8EE3FB6}" dt="2020-12-14T12:04:04.491" v="21" actId="1076"/>
          <ac:spMkLst>
            <pc:docMk/>
            <pc:sldMk cId="761919390" sldId="272"/>
            <ac:spMk id="2" creationId="{64EB9EE3-AF47-468F-80E4-1C68853A88D6}"/>
          </ac:spMkLst>
        </pc:spChg>
        <pc:spChg chg="mod">
          <ac:chgData name="EL PRIMO GEMILANG" userId="S::elprimo.535180046@stu.untar.ac.id::2ea6b244-11db-4db7-b070-c927ea99a5c3" providerId="AD" clId="Web-{9E8C36C6-260E-4D0E-BF39-6BBAA8EE3FB6}" dt="2020-12-14T12:03:55.554" v="19" actId="1076"/>
          <ac:spMkLst>
            <pc:docMk/>
            <pc:sldMk cId="761919390" sldId="272"/>
            <ac:spMk id="4" creationId="{5E3073D3-A7B9-4B5A-A4B0-82C59B34DEBD}"/>
          </ac:spMkLst>
        </pc:spChg>
        <pc:spChg chg="mod">
          <ac:chgData name="EL PRIMO GEMILANG" userId="S::elprimo.535180046@stu.untar.ac.id::2ea6b244-11db-4db7-b070-c927ea99a5c3" providerId="AD" clId="Web-{9E8C36C6-260E-4D0E-BF39-6BBAA8EE3FB6}" dt="2020-12-14T12:03:57.866" v="20" actId="1076"/>
          <ac:spMkLst>
            <pc:docMk/>
            <pc:sldMk cId="761919390" sldId="272"/>
            <ac:spMk id="6" creationId="{D431D58A-871B-48F9-A1DB-67EFBC0E5DD9}"/>
          </ac:spMkLst>
        </pc:spChg>
      </pc:sldChg>
      <pc:sldChg chg="addSp delSp modSp new mod setBg addAnim delAnim modAnim">
        <pc:chgData name="EL PRIMO GEMILANG" userId="S::elprimo.535180046@stu.untar.ac.id::2ea6b244-11db-4db7-b070-c927ea99a5c3" providerId="AD" clId="Web-{9E8C36C6-260E-4D0E-BF39-6BBAA8EE3FB6}" dt="2020-12-14T12:20:46.617" v="207"/>
        <pc:sldMkLst>
          <pc:docMk/>
          <pc:sldMk cId="4155672598" sldId="273"/>
        </pc:sldMkLst>
        <pc:spChg chg="mod">
          <ac:chgData name="EL PRIMO GEMILANG" userId="S::elprimo.535180046@stu.untar.ac.id::2ea6b244-11db-4db7-b070-c927ea99a5c3" providerId="AD" clId="Web-{9E8C36C6-260E-4D0E-BF39-6BBAA8EE3FB6}" dt="2020-12-14T12:19:18.162" v="175" actId="20577"/>
          <ac:spMkLst>
            <pc:docMk/>
            <pc:sldMk cId="4155672598" sldId="273"/>
            <ac:spMk id="2" creationId="{302AA8CF-DCBF-433A-98E0-74D313137A8B}"/>
          </ac:spMkLst>
        </pc:spChg>
        <pc:spChg chg="del">
          <ac:chgData name="EL PRIMO GEMILANG" userId="S::elprimo.535180046@stu.untar.ac.id::2ea6b244-11db-4db7-b070-c927ea99a5c3" providerId="AD" clId="Web-{9E8C36C6-260E-4D0E-BF39-6BBAA8EE3FB6}" dt="2020-12-14T12:08:47.324" v="94"/>
          <ac:spMkLst>
            <pc:docMk/>
            <pc:sldMk cId="4155672598" sldId="273"/>
            <ac:spMk id="3" creationId="{DED86FC4-9657-4A16-80EC-11C5EA1A12F2}"/>
          </ac:spMkLst>
        </pc:spChg>
        <pc:spChg chg="del mod">
          <ac:chgData name="EL PRIMO GEMILANG" userId="S::elprimo.535180046@stu.untar.ac.id::2ea6b244-11db-4db7-b070-c927ea99a5c3" providerId="AD" clId="Web-{9E8C36C6-260E-4D0E-BF39-6BBAA8EE3FB6}" dt="2020-12-14T12:17:13.863" v="136"/>
          <ac:spMkLst>
            <pc:docMk/>
            <pc:sldMk cId="4155672598" sldId="273"/>
            <ac:spMk id="4" creationId="{C8CEE19B-22F1-4208-B8C6-FBD4D7876AD4}"/>
          </ac:spMkLst>
        </pc:spChg>
        <pc:spChg chg="add mod">
          <ac:chgData name="EL PRIMO GEMILANG" userId="S::elprimo.535180046@stu.untar.ac.id::2ea6b244-11db-4db7-b070-c927ea99a5c3" providerId="AD" clId="Web-{9E8C36C6-260E-4D0E-BF39-6BBAA8EE3FB6}" dt="2020-12-14T12:18:45.677" v="155" actId="14100"/>
          <ac:spMkLst>
            <pc:docMk/>
            <pc:sldMk cId="4155672598" sldId="273"/>
            <ac:spMk id="6" creationId="{51B17DA2-0AF8-4EB4-986E-D483C9CA22B2}"/>
          </ac:spMkLst>
        </pc:spChg>
        <pc:spChg chg="add mod">
          <ac:chgData name="EL PRIMO GEMILANG" userId="S::elprimo.535180046@stu.untar.ac.id::2ea6b244-11db-4db7-b070-c927ea99a5c3" providerId="AD" clId="Web-{9E8C36C6-260E-4D0E-BF39-6BBAA8EE3FB6}" dt="2020-12-14T12:18:41.584" v="154" actId="1076"/>
          <ac:spMkLst>
            <pc:docMk/>
            <pc:sldMk cId="4155672598" sldId="273"/>
            <ac:spMk id="8" creationId="{DC3E067C-12E4-4A67-BAAC-108DE62E5B11}"/>
          </ac:spMkLst>
        </pc:spChg>
        <pc:spChg chg="add del mod">
          <ac:chgData name="EL PRIMO GEMILANG" userId="S::elprimo.535180046@stu.untar.ac.id::2ea6b244-11db-4db7-b070-c927ea99a5c3" providerId="AD" clId="Web-{9E8C36C6-260E-4D0E-BF39-6BBAA8EE3FB6}" dt="2020-12-14T12:19:03.271" v="157"/>
          <ac:spMkLst>
            <pc:docMk/>
            <pc:sldMk cId="4155672598" sldId="273"/>
            <ac:spMk id="10" creationId="{FE907E9E-5377-466E-A647-445CFAA23E38}"/>
          </ac:spMkLst>
        </pc:spChg>
        <pc:spChg chg="add mod">
          <ac:chgData name="EL PRIMO GEMILANG" userId="S::elprimo.535180046@stu.untar.ac.id::2ea6b244-11db-4db7-b070-c927ea99a5c3" providerId="AD" clId="Web-{9E8C36C6-260E-4D0E-BF39-6BBAA8EE3FB6}" dt="2020-12-14T12:18:16.896" v="149" actId="1076"/>
          <ac:spMkLst>
            <pc:docMk/>
            <pc:sldMk cId="4155672598" sldId="273"/>
            <ac:spMk id="11" creationId="{8DF3FE62-7F0E-4388-9796-1178C4EDF587}"/>
          </ac:spMkLst>
        </pc:spChg>
        <pc:spChg chg="add mod">
          <ac:chgData name="EL PRIMO GEMILANG" userId="S::elprimo.535180046@stu.untar.ac.id::2ea6b244-11db-4db7-b070-c927ea99a5c3" providerId="AD" clId="Web-{9E8C36C6-260E-4D0E-BF39-6BBAA8EE3FB6}" dt="2020-12-14T12:20:06.319" v="200" actId="1076"/>
          <ac:spMkLst>
            <pc:docMk/>
            <pc:sldMk cId="4155672598" sldId="273"/>
            <ac:spMk id="12" creationId="{7FA2AF6C-0E1A-4D97-9085-C1439C05ED46}"/>
          </ac:spMkLst>
        </pc:spChg>
        <pc:spChg chg="add">
          <ac:chgData name="EL PRIMO GEMILANG" userId="S::elprimo.535180046@stu.untar.ac.id::2ea6b244-11db-4db7-b070-c927ea99a5c3" providerId="AD" clId="Web-{9E8C36C6-260E-4D0E-BF39-6BBAA8EE3FB6}" dt="2020-12-14T12:16:56.316" v="132"/>
          <ac:spMkLst>
            <pc:docMk/>
            <pc:sldMk cId="4155672598" sldId="273"/>
            <ac:spMk id="13" creationId="{17718681-A12E-49D6-9925-DD7C68176D61}"/>
          </ac:spMkLst>
        </pc:spChg>
        <pc:spChg chg="add">
          <ac:chgData name="EL PRIMO GEMILANG" userId="S::elprimo.535180046@stu.untar.ac.id::2ea6b244-11db-4db7-b070-c927ea99a5c3" providerId="AD" clId="Web-{9E8C36C6-260E-4D0E-BF39-6BBAA8EE3FB6}" dt="2020-12-14T12:16:56.316" v="132"/>
          <ac:spMkLst>
            <pc:docMk/>
            <pc:sldMk cId="4155672598" sldId="273"/>
            <ac:spMk id="15" creationId="{FBD77573-9EF2-4C35-8285-A1CF6FBB0EA5}"/>
          </ac:spMkLst>
        </pc:spChg>
        <pc:cxnChg chg="add mod">
          <ac:chgData name="EL PRIMO GEMILANG" userId="S::elprimo.535180046@stu.untar.ac.id::2ea6b244-11db-4db7-b070-c927ea99a5c3" providerId="AD" clId="Web-{9E8C36C6-260E-4D0E-BF39-6BBAA8EE3FB6}" dt="2020-12-14T12:20:46.617" v="207"/>
          <ac:cxnSpMkLst>
            <pc:docMk/>
            <pc:sldMk cId="4155672598" sldId="273"/>
            <ac:cxnSpMk id="16" creationId="{B0BC343C-0B94-43EF-A88B-9F216E2300D1}"/>
          </ac:cxnSpMkLst>
        </pc:cxnChg>
      </pc:sldChg>
      <pc:sldChg chg="modSp new">
        <pc:chgData name="EL PRIMO GEMILANG" userId="S::elprimo.535180046@stu.untar.ac.id::2ea6b244-11db-4db7-b070-c927ea99a5c3" providerId="AD" clId="Web-{9E8C36C6-260E-4D0E-BF39-6BBAA8EE3FB6}" dt="2020-12-14T12:27:20.311" v="216" actId="20577"/>
        <pc:sldMkLst>
          <pc:docMk/>
          <pc:sldMk cId="2689991498" sldId="274"/>
        </pc:sldMkLst>
        <pc:spChg chg="mod">
          <ac:chgData name="EL PRIMO GEMILANG" userId="S::elprimo.535180046@stu.untar.ac.id::2ea6b244-11db-4db7-b070-c927ea99a5c3" providerId="AD" clId="Web-{9E8C36C6-260E-4D0E-BF39-6BBAA8EE3FB6}" dt="2020-12-14T12:27:16.857" v="211" actId="20577"/>
          <ac:spMkLst>
            <pc:docMk/>
            <pc:sldMk cId="2689991498" sldId="274"/>
            <ac:spMk id="2" creationId="{5D92A5CB-F8DA-4A11-A6C9-2C70D9CEF450}"/>
          </ac:spMkLst>
        </pc:spChg>
        <pc:spChg chg="mod">
          <ac:chgData name="EL PRIMO GEMILANG" userId="S::elprimo.535180046@stu.untar.ac.id::2ea6b244-11db-4db7-b070-c927ea99a5c3" providerId="AD" clId="Web-{9E8C36C6-260E-4D0E-BF39-6BBAA8EE3FB6}" dt="2020-12-14T12:27:20.311" v="216" actId="20577"/>
          <ac:spMkLst>
            <pc:docMk/>
            <pc:sldMk cId="2689991498" sldId="274"/>
            <ac:spMk id="3" creationId="{431C495C-8B40-459D-9921-EDB7DF40DA01}"/>
          </ac:spMkLst>
        </pc:spChg>
        <pc:spChg chg="mod">
          <ac:chgData name="EL PRIMO GEMILANG" userId="S::elprimo.535180046@stu.untar.ac.id::2ea6b244-11db-4db7-b070-c927ea99a5c3" providerId="AD" clId="Web-{9E8C36C6-260E-4D0E-BF39-6BBAA8EE3FB6}" dt="2020-12-14T12:27:19.748" v="214" actId="20577"/>
          <ac:spMkLst>
            <pc:docMk/>
            <pc:sldMk cId="2689991498" sldId="274"/>
            <ac:spMk id="4" creationId="{3EADDA3F-2519-4511-8FE1-A70FCD45CD58}"/>
          </ac:spMkLst>
        </pc:spChg>
      </pc:sldChg>
    </pc:docChg>
  </pc:docChgLst>
  <pc:docChgLst>
    <pc:chgData name="FLORENTINA PRAMITA ANINDYA" userId="S::florentina.535180035@stu.untar.ac.id::2a8864fe-6ced-4c51-a1b7-6016ef7e4c26" providerId="AD" clId="Web-{205A1CF3-C3E7-4AFC-875A-7F1C75E69CB0}"/>
    <pc:docChg chg="modSld sldOrd">
      <pc:chgData name="FLORENTINA PRAMITA ANINDYA" userId="S::florentina.535180035@stu.untar.ac.id::2a8864fe-6ced-4c51-a1b7-6016ef7e4c26" providerId="AD" clId="Web-{205A1CF3-C3E7-4AFC-875A-7F1C75E69CB0}" dt="2020-10-19T08:05:48.351" v="8" actId="1076"/>
      <pc:docMkLst>
        <pc:docMk/>
      </pc:docMkLst>
      <pc:sldChg chg="modSp">
        <pc:chgData name="FLORENTINA PRAMITA ANINDYA" userId="S::florentina.535180035@stu.untar.ac.id::2a8864fe-6ced-4c51-a1b7-6016ef7e4c26" providerId="AD" clId="Web-{205A1CF3-C3E7-4AFC-875A-7F1C75E69CB0}" dt="2020-10-19T08:05:48.351" v="8" actId="1076"/>
        <pc:sldMkLst>
          <pc:docMk/>
          <pc:sldMk cId="1370404284" sldId="262"/>
        </pc:sldMkLst>
        <pc:spChg chg="mod">
          <ac:chgData name="FLORENTINA PRAMITA ANINDYA" userId="S::florentina.535180035@stu.untar.ac.id::2a8864fe-6ced-4c51-a1b7-6016ef7e4c26" providerId="AD" clId="Web-{205A1CF3-C3E7-4AFC-875A-7F1C75E69CB0}" dt="2020-10-19T08:05:48.351" v="8" actId="1076"/>
          <ac:spMkLst>
            <pc:docMk/>
            <pc:sldMk cId="1370404284" sldId="262"/>
            <ac:spMk id="5" creationId="{B31A6717-1845-4381-8092-9BDDF8E5865E}"/>
          </ac:spMkLst>
        </pc:spChg>
        <pc:grpChg chg="mod">
          <ac:chgData name="FLORENTINA PRAMITA ANINDYA" userId="S::florentina.535180035@stu.untar.ac.id::2a8864fe-6ced-4c51-a1b7-6016ef7e4c26" providerId="AD" clId="Web-{205A1CF3-C3E7-4AFC-875A-7F1C75E69CB0}" dt="2020-10-19T08:05:44.507" v="7" actId="1076"/>
          <ac:grpSpMkLst>
            <pc:docMk/>
            <pc:sldMk cId="1370404284" sldId="262"/>
            <ac:grpSpMk id="6" creationId="{7D9B33C2-D159-4E47-9496-4EB6AA4083E5}"/>
          </ac:grpSpMkLst>
        </pc:grpChg>
      </pc:sldChg>
      <pc:sldChg chg="modSp ord">
        <pc:chgData name="FLORENTINA PRAMITA ANINDYA" userId="S::florentina.535180035@stu.untar.ac.id::2a8864fe-6ced-4c51-a1b7-6016ef7e4c26" providerId="AD" clId="Web-{205A1CF3-C3E7-4AFC-875A-7F1C75E69CB0}" dt="2020-10-19T08:05:28.021" v="4" actId="1076"/>
        <pc:sldMkLst>
          <pc:docMk/>
          <pc:sldMk cId="2209364955" sldId="264"/>
        </pc:sldMkLst>
        <pc:spChg chg="mod">
          <ac:chgData name="FLORENTINA PRAMITA ANINDYA" userId="S::florentina.535180035@stu.untar.ac.id::2a8864fe-6ced-4c51-a1b7-6016ef7e4c26" providerId="AD" clId="Web-{205A1CF3-C3E7-4AFC-875A-7F1C75E69CB0}" dt="2020-10-19T08:05:28.021" v="4" actId="1076"/>
          <ac:spMkLst>
            <pc:docMk/>
            <pc:sldMk cId="2209364955" sldId="264"/>
            <ac:spMk id="5" creationId="{E2B45ECB-53FF-4172-90CB-7CF6E0B4D1D3}"/>
          </ac:spMkLst>
        </pc:spChg>
        <pc:grpChg chg="mod">
          <ac:chgData name="FLORENTINA PRAMITA ANINDYA" userId="S::florentina.535180035@stu.untar.ac.id::2a8864fe-6ced-4c51-a1b7-6016ef7e4c26" providerId="AD" clId="Web-{205A1CF3-C3E7-4AFC-875A-7F1C75E69CB0}" dt="2020-10-19T08:05:20.490" v="2" actId="1076"/>
          <ac:grpSpMkLst>
            <pc:docMk/>
            <pc:sldMk cId="2209364955" sldId="264"/>
            <ac:grpSpMk id="6" creationId="{428AFD02-9C5E-4C74-9803-4C81ECFFEC4C}"/>
          </ac:grpSpMkLst>
        </pc:grpChg>
      </pc:sldChg>
    </pc:docChg>
  </pc:docChgLst>
  <pc:docChgLst>
    <pc:chgData name="VENEZIA VALEN SUSILO" userId="S::venezia.535180028@stu.untar.ac.id::55810a2b-59bf-47e4-8a7a-2123e78f0c03" providerId="AD" clId="Web-{A073503A-D59D-42F9-99DF-107B3CDBB4BE}"/>
    <pc:docChg chg="addSld modSld">
      <pc:chgData name="VENEZIA VALEN SUSILO" userId="S::venezia.535180028@stu.untar.ac.id::55810a2b-59bf-47e4-8a7a-2123e78f0c03" providerId="AD" clId="Web-{A073503A-D59D-42F9-99DF-107B3CDBB4BE}" dt="2020-12-14T08:40:25.133" v="744" actId="14100"/>
      <pc:docMkLst>
        <pc:docMk/>
      </pc:docMkLst>
      <pc:sldChg chg="addSp delSp modSp mod modClrScheme chgLayout">
        <pc:chgData name="VENEZIA VALEN SUSILO" userId="S::venezia.535180028@stu.untar.ac.id::55810a2b-59bf-47e4-8a7a-2123e78f0c03" providerId="AD" clId="Web-{A073503A-D59D-42F9-99DF-107B3CDBB4BE}" dt="2020-12-14T08:16:54.591" v="413" actId="14100"/>
        <pc:sldMkLst>
          <pc:docMk/>
          <pc:sldMk cId="4077503156" sldId="266"/>
        </pc:sldMkLst>
        <pc:spChg chg="mod ord">
          <ac:chgData name="VENEZIA VALEN SUSILO" userId="S::venezia.535180028@stu.untar.ac.id::55810a2b-59bf-47e4-8a7a-2123e78f0c03" providerId="AD" clId="Web-{A073503A-D59D-42F9-99DF-107B3CDBB4BE}" dt="2020-12-14T07:34:20.558" v="11" actId="1076"/>
          <ac:spMkLst>
            <pc:docMk/>
            <pc:sldMk cId="4077503156" sldId="266"/>
            <ac:spMk id="2" creationId="{88813DC9-AB2F-4A5F-8135-CF57E49DB04A}"/>
          </ac:spMkLst>
        </pc:spChg>
        <pc:spChg chg="mod">
          <ac:chgData name="VENEZIA VALEN SUSILO" userId="S::venezia.535180028@stu.untar.ac.id::55810a2b-59bf-47e4-8a7a-2123e78f0c03" providerId="AD" clId="Web-{A073503A-D59D-42F9-99DF-107B3CDBB4BE}" dt="2020-12-14T07:34:25.449" v="12" actId="1076"/>
          <ac:spMkLst>
            <pc:docMk/>
            <pc:sldMk cId="4077503156" sldId="266"/>
            <ac:spMk id="4" creationId="{0B349559-DCBC-4C22-9561-5D8B2AB1DEEA}"/>
          </ac:spMkLst>
        </pc:spChg>
        <pc:spChg chg="mod topLvl">
          <ac:chgData name="VENEZIA VALEN SUSILO" userId="S::venezia.535180028@stu.untar.ac.id::55810a2b-59bf-47e4-8a7a-2123e78f0c03" providerId="AD" clId="Web-{A073503A-D59D-42F9-99DF-107B3CDBB4BE}" dt="2020-12-14T07:47:04.771" v="224"/>
          <ac:spMkLst>
            <pc:docMk/>
            <pc:sldMk cId="4077503156" sldId="266"/>
            <ac:spMk id="5" creationId="{931A9EC3-301A-4AA8-A82A-1ED9C8FDEAF8}"/>
          </ac:spMkLst>
        </pc:spChg>
        <pc:spChg chg="mod topLvl">
          <ac:chgData name="VENEZIA VALEN SUSILO" userId="S::venezia.535180028@stu.untar.ac.id::55810a2b-59bf-47e4-8a7a-2123e78f0c03" providerId="AD" clId="Web-{A073503A-D59D-42F9-99DF-107B3CDBB4BE}" dt="2020-12-14T07:47:04.771" v="224"/>
          <ac:spMkLst>
            <pc:docMk/>
            <pc:sldMk cId="4077503156" sldId="266"/>
            <ac:spMk id="6" creationId="{479E2718-5B44-4CC4-9C09-18F7BC237AA8}"/>
          </ac:spMkLst>
        </pc:spChg>
        <pc:spChg chg="mod topLvl">
          <ac:chgData name="VENEZIA VALEN SUSILO" userId="S::venezia.535180028@stu.untar.ac.id::55810a2b-59bf-47e4-8a7a-2123e78f0c03" providerId="AD" clId="Web-{A073503A-D59D-42F9-99DF-107B3CDBB4BE}" dt="2020-12-14T07:47:45.649" v="240" actId="20577"/>
          <ac:spMkLst>
            <pc:docMk/>
            <pc:sldMk cId="4077503156" sldId="266"/>
            <ac:spMk id="7" creationId="{28148D48-EAAD-472F-A855-BABD0B2FCFC6}"/>
          </ac:spMkLst>
        </pc:spChg>
        <pc:spChg chg="mod topLvl">
          <ac:chgData name="VENEZIA VALEN SUSILO" userId="S::venezia.535180028@stu.untar.ac.id::55810a2b-59bf-47e4-8a7a-2123e78f0c03" providerId="AD" clId="Web-{A073503A-D59D-42F9-99DF-107B3CDBB4BE}" dt="2020-12-14T07:47:04.771" v="224"/>
          <ac:spMkLst>
            <pc:docMk/>
            <pc:sldMk cId="4077503156" sldId="266"/>
            <ac:spMk id="8" creationId="{04FE3B00-CD03-476F-9897-AA8E3AD46415}"/>
          </ac:spMkLst>
        </pc:spChg>
        <pc:spChg chg="add del mod ord">
          <ac:chgData name="VENEZIA VALEN SUSILO" userId="S::venezia.535180028@stu.untar.ac.id::55810a2b-59bf-47e4-8a7a-2123e78f0c03" providerId="AD" clId="Web-{A073503A-D59D-42F9-99DF-107B3CDBB4BE}" dt="2020-12-14T07:32:53.177" v="3"/>
          <ac:spMkLst>
            <pc:docMk/>
            <pc:sldMk cId="4077503156" sldId="266"/>
            <ac:spMk id="10" creationId="{92879EDA-B355-45D4-8FE9-3B08B86C6C69}"/>
          </ac:spMkLst>
        </pc:spChg>
        <pc:spChg chg="add del mod ord">
          <ac:chgData name="VENEZIA VALEN SUSILO" userId="S::venezia.535180028@stu.untar.ac.id::55810a2b-59bf-47e4-8a7a-2123e78f0c03" providerId="AD" clId="Web-{A073503A-D59D-42F9-99DF-107B3CDBB4BE}" dt="2020-12-14T07:32:53.177" v="3"/>
          <ac:spMkLst>
            <pc:docMk/>
            <pc:sldMk cId="4077503156" sldId="266"/>
            <ac:spMk id="13" creationId="{1D26EF7D-44FA-462D-9A0D-E6309C177701}"/>
          </ac:spMkLst>
        </pc:spChg>
        <pc:spChg chg="add del mod">
          <ac:chgData name="VENEZIA VALEN SUSILO" userId="S::venezia.535180028@stu.untar.ac.id::55810a2b-59bf-47e4-8a7a-2123e78f0c03" providerId="AD" clId="Web-{A073503A-D59D-42F9-99DF-107B3CDBB4BE}" dt="2020-12-14T07:43:26.802" v="141"/>
          <ac:spMkLst>
            <pc:docMk/>
            <pc:sldMk cId="4077503156" sldId="266"/>
            <ac:spMk id="17" creationId="{35BD7927-66AE-4811-BA8C-1C8632299804}"/>
          </ac:spMkLst>
        </pc:spChg>
        <pc:spChg chg="add mod">
          <ac:chgData name="VENEZIA VALEN SUSILO" userId="S::venezia.535180028@stu.untar.ac.id::55810a2b-59bf-47e4-8a7a-2123e78f0c03" providerId="AD" clId="Web-{A073503A-D59D-42F9-99DF-107B3CDBB4BE}" dt="2020-12-14T08:16:43.043" v="408" actId="1076"/>
          <ac:spMkLst>
            <pc:docMk/>
            <pc:sldMk cId="4077503156" sldId="266"/>
            <ac:spMk id="25" creationId="{0B7D1DD7-6A4B-4BB6-8F7A-75D8EA969E2F}"/>
          </ac:spMkLst>
        </pc:spChg>
        <pc:spChg chg="add mod">
          <ac:chgData name="VENEZIA VALEN SUSILO" userId="S::venezia.535180028@stu.untar.ac.id::55810a2b-59bf-47e4-8a7a-2123e78f0c03" providerId="AD" clId="Web-{A073503A-D59D-42F9-99DF-107B3CDBB4BE}" dt="2020-12-14T08:16:54.591" v="413" actId="14100"/>
          <ac:spMkLst>
            <pc:docMk/>
            <pc:sldMk cId="4077503156" sldId="266"/>
            <ac:spMk id="26" creationId="{72682E24-921D-47AF-84DB-FF20BC755338}"/>
          </ac:spMkLst>
        </pc:spChg>
        <pc:spChg chg="mod topLvl">
          <ac:chgData name="VENEZIA VALEN SUSILO" userId="S::venezia.535180028@stu.untar.ac.id::55810a2b-59bf-47e4-8a7a-2123e78f0c03" providerId="AD" clId="Web-{A073503A-D59D-42F9-99DF-107B3CDBB4BE}" dt="2020-12-14T07:47:04.771" v="224"/>
          <ac:spMkLst>
            <pc:docMk/>
            <pc:sldMk cId="4077503156" sldId="266"/>
            <ac:spMk id="30" creationId="{4D591BD9-1D58-40C6-ADA0-FC3669D3554C}"/>
          </ac:spMkLst>
        </pc:spChg>
        <pc:grpChg chg="mod topLvl">
          <ac:chgData name="VENEZIA VALEN SUSILO" userId="S::venezia.535180028@stu.untar.ac.id::55810a2b-59bf-47e4-8a7a-2123e78f0c03" providerId="AD" clId="Web-{A073503A-D59D-42F9-99DF-107B3CDBB4BE}" dt="2020-12-14T07:47:04.771" v="224"/>
          <ac:grpSpMkLst>
            <pc:docMk/>
            <pc:sldMk cId="4077503156" sldId="266"/>
            <ac:grpSpMk id="3" creationId="{A6AC5D0A-AE7A-44FA-8E8F-534F41788FD3}"/>
          </ac:grpSpMkLst>
        </pc:grpChg>
        <pc:grpChg chg="mod topLvl">
          <ac:chgData name="VENEZIA VALEN SUSILO" userId="S::venezia.535180028@stu.untar.ac.id::55810a2b-59bf-47e4-8a7a-2123e78f0c03" providerId="AD" clId="Web-{A073503A-D59D-42F9-99DF-107B3CDBB4BE}" dt="2020-12-14T07:47:04.771" v="224"/>
          <ac:grpSpMkLst>
            <pc:docMk/>
            <pc:sldMk cId="4077503156" sldId="266"/>
            <ac:grpSpMk id="15" creationId="{63D0FF81-0151-45EF-8E51-983EECDC2902}"/>
          </ac:grpSpMkLst>
        </pc:grpChg>
        <pc:grpChg chg="add del mod">
          <ac:chgData name="VENEZIA VALEN SUSILO" userId="S::venezia.535180028@stu.untar.ac.id::55810a2b-59bf-47e4-8a7a-2123e78f0c03" providerId="AD" clId="Web-{A073503A-D59D-42F9-99DF-107B3CDBB4BE}" dt="2020-12-14T07:54:47.337" v="253" actId="14100"/>
          <ac:grpSpMkLst>
            <pc:docMk/>
            <pc:sldMk cId="4077503156" sldId="266"/>
            <ac:grpSpMk id="16" creationId="{DBFA20EC-8420-4982-AA81-97748BCD874D}"/>
          </ac:grpSpMkLst>
        </pc:grpChg>
        <pc:grpChg chg="mod topLvl">
          <ac:chgData name="VENEZIA VALEN SUSILO" userId="S::venezia.535180028@stu.untar.ac.id::55810a2b-59bf-47e4-8a7a-2123e78f0c03" providerId="AD" clId="Web-{A073503A-D59D-42F9-99DF-107B3CDBB4BE}" dt="2020-12-14T07:47:04.771" v="224"/>
          <ac:grpSpMkLst>
            <pc:docMk/>
            <pc:sldMk cId="4077503156" sldId="266"/>
            <ac:grpSpMk id="42" creationId="{D7361C02-1A5B-49D1-8BA3-08377E53E237}"/>
          </ac:grpSpMkLst>
        </pc:grpChg>
        <pc:picChg chg="add del mod">
          <ac:chgData name="VENEZIA VALEN SUSILO" userId="S::venezia.535180028@stu.untar.ac.id::55810a2b-59bf-47e4-8a7a-2123e78f0c03" providerId="AD" clId="Web-{A073503A-D59D-42F9-99DF-107B3CDBB4BE}" dt="2020-12-14T07:43:01.941" v="93"/>
          <ac:picMkLst>
            <pc:docMk/>
            <pc:sldMk cId="4077503156" sldId="266"/>
            <ac:picMk id="18" creationId="{FF4E2E65-BB5F-4ED8-B9B4-94E27411AB4B}"/>
          </ac:picMkLst>
        </pc:picChg>
        <pc:picChg chg="add del mod">
          <ac:chgData name="VENEZIA VALEN SUSILO" userId="S::venezia.535180028@stu.untar.ac.id::55810a2b-59bf-47e4-8a7a-2123e78f0c03" providerId="AD" clId="Web-{A073503A-D59D-42F9-99DF-107B3CDBB4BE}" dt="2020-12-14T07:42:57.362" v="89"/>
          <ac:picMkLst>
            <pc:docMk/>
            <pc:sldMk cId="4077503156" sldId="266"/>
            <ac:picMk id="19" creationId="{CAB92AD6-42F2-4A91-8F7C-125501A6A196}"/>
          </ac:picMkLst>
        </pc:picChg>
        <pc:picChg chg="add del mod">
          <ac:chgData name="VENEZIA VALEN SUSILO" userId="S::venezia.535180028@stu.untar.ac.id::55810a2b-59bf-47e4-8a7a-2123e78f0c03" providerId="AD" clId="Web-{A073503A-D59D-42F9-99DF-107B3CDBB4BE}" dt="2020-12-14T07:42:52.909" v="85"/>
          <ac:picMkLst>
            <pc:docMk/>
            <pc:sldMk cId="4077503156" sldId="266"/>
            <ac:picMk id="20" creationId="{0CF69F49-A629-4DF2-8FBE-4D060F7AB8D0}"/>
          </ac:picMkLst>
        </pc:picChg>
        <pc:picChg chg="add del mod">
          <ac:chgData name="VENEZIA VALEN SUSILO" userId="S::venezia.535180028@stu.untar.ac.id::55810a2b-59bf-47e4-8a7a-2123e78f0c03" providerId="AD" clId="Web-{A073503A-D59D-42F9-99DF-107B3CDBB4BE}" dt="2020-12-14T07:42:50.783" v="83"/>
          <ac:picMkLst>
            <pc:docMk/>
            <pc:sldMk cId="4077503156" sldId="266"/>
            <ac:picMk id="21" creationId="{D10FD2F8-FE39-4B4D-AB18-D0FA99CDBD7F}"/>
          </ac:picMkLst>
        </pc:picChg>
        <pc:picChg chg="add del mod">
          <ac:chgData name="VENEZIA VALEN SUSILO" userId="S::venezia.535180028@stu.untar.ac.id::55810a2b-59bf-47e4-8a7a-2123e78f0c03" providerId="AD" clId="Web-{A073503A-D59D-42F9-99DF-107B3CDBB4BE}" dt="2020-12-14T08:00:13.220" v="288"/>
          <ac:picMkLst>
            <pc:docMk/>
            <pc:sldMk cId="4077503156" sldId="266"/>
            <ac:picMk id="22" creationId="{D9042516-B845-4F69-A154-3A36D14DF956}"/>
          </ac:picMkLst>
        </pc:picChg>
        <pc:picChg chg="add del mod">
          <ac:chgData name="VENEZIA VALEN SUSILO" userId="S::venezia.535180028@stu.untar.ac.id::55810a2b-59bf-47e4-8a7a-2123e78f0c03" providerId="AD" clId="Web-{A073503A-D59D-42F9-99DF-107B3CDBB4BE}" dt="2020-12-14T07:54:37.367" v="250"/>
          <ac:picMkLst>
            <pc:docMk/>
            <pc:sldMk cId="4077503156" sldId="266"/>
            <ac:picMk id="23" creationId="{FDF28EA9-5D81-4CDC-95B6-8D9438ED9699}"/>
          </ac:picMkLst>
        </pc:picChg>
        <pc:picChg chg="add del mod">
          <ac:chgData name="VENEZIA VALEN SUSILO" userId="S::venezia.535180028@stu.untar.ac.id::55810a2b-59bf-47e4-8a7a-2123e78f0c03" providerId="AD" clId="Web-{A073503A-D59D-42F9-99DF-107B3CDBB4BE}" dt="2020-12-14T07:58:38.229" v="264"/>
          <ac:picMkLst>
            <pc:docMk/>
            <pc:sldMk cId="4077503156" sldId="266"/>
            <ac:picMk id="24" creationId="{1D29EC54-850C-473F-AC72-A4A05B059FE0}"/>
          </ac:picMkLst>
        </pc:picChg>
        <pc:cxnChg chg="mod topLvl">
          <ac:chgData name="VENEZIA VALEN SUSILO" userId="S::venezia.535180028@stu.untar.ac.id::55810a2b-59bf-47e4-8a7a-2123e78f0c03" providerId="AD" clId="Web-{A073503A-D59D-42F9-99DF-107B3CDBB4BE}" dt="2020-12-14T07:47:04.771" v="224"/>
          <ac:cxnSpMkLst>
            <pc:docMk/>
            <pc:sldMk cId="4077503156" sldId="266"/>
            <ac:cxnSpMk id="11" creationId="{92A177E0-A882-412F-B70C-43F2EF9346FE}"/>
          </ac:cxnSpMkLst>
        </pc:cxnChg>
      </pc:sldChg>
      <pc:sldChg chg="addSp delSp modSp">
        <pc:chgData name="VENEZIA VALEN SUSILO" userId="S::venezia.535180028@stu.untar.ac.id::55810a2b-59bf-47e4-8a7a-2123e78f0c03" providerId="AD" clId="Web-{A073503A-D59D-42F9-99DF-107B3CDBB4BE}" dt="2020-12-14T08:38:47.829" v="720" actId="20577"/>
        <pc:sldMkLst>
          <pc:docMk/>
          <pc:sldMk cId="1336222188" sldId="267"/>
        </pc:sldMkLst>
        <pc:spChg chg="mod">
          <ac:chgData name="VENEZIA VALEN SUSILO" userId="S::venezia.535180028@stu.untar.ac.id::55810a2b-59bf-47e4-8a7a-2123e78f0c03" providerId="AD" clId="Web-{A073503A-D59D-42F9-99DF-107B3CDBB4BE}" dt="2020-12-14T08:26:35.915" v="509" actId="1076"/>
          <ac:spMkLst>
            <pc:docMk/>
            <pc:sldMk cId="1336222188" sldId="267"/>
            <ac:spMk id="2" creationId="{485ABA19-E1E5-4270-8BCB-22BCA8FE5F96}"/>
          </ac:spMkLst>
        </pc:spChg>
        <pc:spChg chg="mod">
          <ac:chgData name="VENEZIA VALEN SUSILO" userId="S::venezia.535180028@stu.untar.ac.id::55810a2b-59bf-47e4-8a7a-2123e78f0c03" providerId="AD" clId="Web-{A073503A-D59D-42F9-99DF-107B3CDBB4BE}" dt="2020-12-14T08:38:47.829" v="720" actId="20577"/>
          <ac:spMkLst>
            <pc:docMk/>
            <pc:sldMk cId="1336222188" sldId="267"/>
            <ac:spMk id="5" creationId="{B55DACCD-D03C-47DD-8900-5DF54E75DB6C}"/>
          </ac:spMkLst>
        </pc:spChg>
        <pc:spChg chg="mod">
          <ac:chgData name="VENEZIA VALEN SUSILO" userId="S::venezia.535180028@stu.untar.ac.id::55810a2b-59bf-47e4-8a7a-2123e78f0c03" providerId="AD" clId="Web-{A073503A-D59D-42F9-99DF-107B3CDBB4BE}" dt="2020-12-14T08:26:40.791" v="510" actId="1076"/>
          <ac:spMkLst>
            <pc:docMk/>
            <pc:sldMk cId="1336222188" sldId="267"/>
            <ac:spMk id="8" creationId="{CC8E5755-6C59-4545-AE35-E020212487CD}"/>
          </ac:spMkLst>
        </pc:spChg>
        <pc:spChg chg="add del mod">
          <ac:chgData name="VENEZIA VALEN SUSILO" userId="S::venezia.535180028@stu.untar.ac.id::55810a2b-59bf-47e4-8a7a-2123e78f0c03" providerId="AD" clId="Web-{A073503A-D59D-42F9-99DF-107B3CDBB4BE}" dt="2020-12-14T08:28:30.002" v="539"/>
          <ac:spMkLst>
            <pc:docMk/>
            <pc:sldMk cId="1336222188" sldId="267"/>
            <ac:spMk id="11" creationId="{3205ED20-6EEB-4A0D-9A98-E29C68316CCD}"/>
          </ac:spMkLst>
        </pc:spChg>
        <pc:spChg chg="add mod">
          <ac:chgData name="VENEZIA VALEN SUSILO" userId="S::venezia.535180028@stu.untar.ac.id::55810a2b-59bf-47e4-8a7a-2123e78f0c03" providerId="AD" clId="Web-{A073503A-D59D-42F9-99DF-107B3CDBB4BE}" dt="2020-12-14T08:38:26.218" v="715" actId="20577"/>
          <ac:spMkLst>
            <pc:docMk/>
            <pc:sldMk cId="1336222188" sldId="267"/>
            <ac:spMk id="12" creationId="{90B9BB3F-C8E2-4964-9239-6770EB04DFD3}"/>
          </ac:spMkLst>
        </pc:spChg>
        <pc:spChg chg="mod">
          <ac:chgData name="VENEZIA VALEN SUSILO" userId="S::venezia.535180028@stu.untar.ac.id::55810a2b-59bf-47e4-8a7a-2123e78f0c03" providerId="AD" clId="Web-{A073503A-D59D-42F9-99DF-107B3CDBB4BE}" dt="2020-12-14T08:27:43.296" v="532" actId="20577"/>
          <ac:spMkLst>
            <pc:docMk/>
            <pc:sldMk cId="1336222188" sldId="267"/>
            <ac:spMk id="28" creationId="{62732142-6DAC-4FA0-B31E-D668B5FEB507}"/>
          </ac:spMkLst>
        </pc:spChg>
        <pc:spChg chg="mod">
          <ac:chgData name="VENEZIA VALEN SUSILO" userId="S::venezia.535180028@stu.untar.ac.id::55810a2b-59bf-47e4-8a7a-2123e78f0c03" providerId="AD" clId="Web-{A073503A-D59D-42F9-99DF-107B3CDBB4BE}" dt="2020-12-14T08:27:50.952" v="533" actId="20577"/>
          <ac:spMkLst>
            <pc:docMk/>
            <pc:sldMk cId="1336222188" sldId="267"/>
            <ac:spMk id="43" creationId="{222CE5F0-016E-4107-8E8E-E3D8C9A758B3}"/>
          </ac:spMkLst>
        </pc:spChg>
        <pc:grpChg chg="mod">
          <ac:chgData name="VENEZIA VALEN SUSILO" userId="S::venezia.535180028@stu.untar.ac.id::55810a2b-59bf-47e4-8a7a-2123e78f0c03" providerId="AD" clId="Web-{A073503A-D59D-42F9-99DF-107B3CDBB4BE}" dt="2020-12-14T08:25:43.537" v="501" actId="14100"/>
          <ac:grpSpMkLst>
            <pc:docMk/>
            <pc:sldMk cId="1336222188" sldId="267"/>
            <ac:grpSpMk id="3" creationId="{210EBFCD-8480-4B0D-99E9-28F2975A6723}"/>
          </ac:grpSpMkLst>
        </pc:grpChg>
        <pc:grpChg chg="add">
          <ac:chgData name="VENEZIA VALEN SUSILO" userId="S::venezia.535180028@stu.untar.ac.id::55810a2b-59bf-47e4-8a7a-2123e78f0c03" providerId="AD" clId="Web-{A073503A-D59D-42F9-99DF-107B3CDBB4BE}" dt="2020-12-14T08:25:36.724" v="499"/>
          <ac:grpSpMkLst>
            <pc:docMk/>
            <pc:sldMk cId="1336222188" sldId="267"/>
            <ac:grpSpMk id="9" creationId="{10FEED9C-2164-4292-AA48-DE1B91542580}"/>
          </ac:grpSpMkLst>
        </pc:grpChg>
        <pc:grpChg chg="add mod">
          <ac:chgData name="VENEZIA VALEN SUSILO" userId="S::venezia.535180028@stu.untar.ac.id::55810a2b-59bf-47e4-8a7a-2123e78f0c03" providerId="AD" clId="Web-{A073503A-D59D-42F9-99DF-107B3CDBB4BE}" dt="2020-12-14T08:26:32.665" v="508" actId="14100"/>
          <ac:grpSpMkLst>
            <pc:docMk/>
            <pc:sldMk cId="1336222188" sldId="267"/>
            <ac:grpSpMk id="10" creationId="{1473B1EA-434E-43D3-870B-28E011238316}"/>
          </ac:grpSpMkLst>
        </pc:grpChg>
      </pc:sldChg>
      <pc:sldChg chg="addSp delSp modSp new mod modClrScheme chgLayout">
        <pc:chgData name="VENEZIA VALEN SUSILO" userId="S::venezia.535180028@stu.untar.ac.id::55810a2b-59bf-47e4-8a7a-2123e78f0c03" providerId="AD" clId="Web-{A073503A-D59D-42F9-99DF-107B3CDBB4BE}" dt="2020-12-14T08:26:58.573" v="517" actId="1076"/>
        <pc:sldMkLst>
          <pc:docMk/>
          <pc:sldMk cId="3141370249" sldId="269"/>
        </pc:sldMkLst>
        <pc:spChg chg="del">
          <ac:chgData name="VENEZIA VALEN SUSILO" userId="S::venezia.535180028@stu.untar.ac.id::55810a2b-59bf-47e4-8a7a-2123e78f0c03" providerId="AD" clId="Web-{A073503A-D59D-42F9-99DF-107B3CDBB4BE}" dt="2020-12-14T07:58:13.352" v="263"/>
          <ac:spMkLst>
            <pc:docMk/>
            <pc:sldMk cId="3141370249" sldId="269"/>
            <ac:spMk id="2" creationId="{5793715B-515A-4A0C-99EA-CB6F7F70814B}"/>
          </ac:spMkLst>
        </pc:spChg>
        <pc:spChg chg="del">
          <ac:chgData name="VENEZIA VALEN SUSILO" userId="S::venezia.535180028@stu.untar.ac.id::55810a2b-59bf-47e4-8a7a-2123e78f0c03" providerId="AD" clId="Web-{A073503A-D59D-42F9-99DF-107B3CDBB4BE}" dt="2020-12-14T07:58:13.352" v="263"/>
          <ac:spMkLst>
            <pc:docMk/>
            <pc:sldMk cId="3141370249" sldId="269"/>
            <ac:spMk id="3" creationId="{EAF46257-4BA8-4769-A980-7466FA613A7A}"/>
          </ac:spMkLst>
        </pc:spChg>
        <pc:spChg chg="add mod">
          <ac:chgData name="VENEZIA VALEN SUSILO" userId="S::venezia.535180028@stu.untar.ac.id::55810a2b-59bf-47e4-8a7a-2123e78f0c03" providerId="AD" clId="Web-{A073503A-D59D-42F9-99DF-107B3CDBB4BE}" dt="2020-12-14T08:22:47.820" v="462"/>
          <ac:spMkLst>
            <pc:docMk/>
            <pc:sldMk cId="3141370249" sldId="269"/>
            <ac:spMk id="4" creationId="{F599D647-C4A6-45FA-8FAB-9017DE50D035}"/>
          </ac:spMkLst>
        </pc:spChg>
        <pc:spChg chg="add mod">
          <ac:chgData name="VENEZIA VALEN SUSILO" userId="S::venezia.535180028@stu.untar.ac.id::55810a2b-59bf-47e4-8a7a-2123e78f0c03" providerId="AD" clId="Web-{A073503A-D59D-42F9-99DF-107B3CDBB4BE}" dt="2020-12-14T08:26:55.448" v="516" actId="1076"/>
          <ac:spMkLst>
            <pc:docMk/>
            <pc:sldMk cId="3141370249" sldId="269"/>
            <ac:spMk id="5" creationId="{9DF14E07-C337-4F1C-8E74-C250FE7C464C}"/>
          </ac:spMkLst>
        </pc:spChg>
        <pc:spChg chg="add mod">
          <ac:chgData name="VENEZIA VALEN SUSILO" userId="S::venezia.535180028@stu.untar.ac.id::55810a2b-59bf-47e4-8a7a-2123e78f0c03" providerId="AD" clId="Web-{A073503A-D59D-42F9-99DF-107B3CDBB4BE}" dt="2020-12-14T08:26:58.573" v="517" actId="1076"/>
          <ac:spMkLst>
            <pc:docMk/>
            <pc:sldMk cId="3141370249" sldId="269"/>
            <ac:spMk id="6" creationId="{B85D92A8-BAB5-4247-85CE-21DCC7493615}"/>
          </ac:spMkLst>
        </pc:spChg>
      </pc:sldChg>
      <pc:sldChg chg="addSp modSp new">
        <pc:chgData name="VENEZIA VALEN SUSILO" userId="S::venezia.535180028@stu.untar.ac.id::55810a2b-59bf-47e4-8a7a-2123e78f0c03" providerId="AD" clId="Web-{A073503A-D59D-42F9-99DF-107B3CDBB4BE}" dt="2020-12-14T08:40:25.133" v="744" actId="14100"/>
        <pc:sldMkLst>
          <pc:docMk/>
          <pc:sldMk cId="3513326113" sldId="270"/>
        </pc:sldMkLst>
        <pc:spChg chg="add">
          <ac:chgData name="VENEZIA VALEN SUSILO" userId="S::venezia.535180028@stu.untar.ac.id::55810a2b-59bf-47e4-8a7a-2123e78f0c03" providerId="AD" clId="Web-{A073503A-D59D-42F9-99DF-107B3CDBB4BE}" dt="2020-12-14T08:28:32.065" v="540"/>
          <ac:spMkLst>
            <pc:docMk/>
            <pc:sldMk cId="3513326113" sldId="270"/>
            <ac:spMk id="2" creationId="{62E1125A-C86B-489D-8EFE-1E6F935F5C67}"/>
          </ac:spMkLst>
        </pc:spChg>
        <pc:spChg chg="add mod">
          <ac:chgData name="VENEZIA VALEN SUSILO" userId="S::venezia.535180028@stu.untar.ac.id::55810a2b-59bf-47e4-8a7a-2123e78f0c03" providerId="AD" clId="Web-{A073503A-D59D-42F9-99DF-107B3CDBB4BE}" dt="2020-12-14T08:40:25.133" v="744" actId="14100"/>
          <ac:spMkLst>
            <pc:docMk/>
            <pc:sldMk cId="3513326113" sldId="270"/>
            <ac:spMk id="3" creationId="{F569D719-E688-4797-9039-5BE1D274B4B1}"/>
          </ac:spMkLst>
        </pc:spChg>
      </pc:sldChg>
    </pc:docChg>
  </pc:docChgLst>
  <pc:docChgLst>
    <pc:chgData name="VENEZIA VALEN SUSILO" userId="S::venezia.535180028@stu.untar.ac.id::55810a2b-59bf-47e4-8a7a-2123e78f0c03" providerId="AD" clId="Web-{34A8747B-A9A9-48FC-ACBF-ED976165C9CC}"/>
    <pc:docChg chg="modSld">
      <pc:chgData name="VENEZIA VALEN SUSILO" userId="S::venezia.535180028@stu.untar.ac.id::55810a2b-59bf-47e4-8a7a-2123e78f0c03" providerId="AD" clId="Web-{34A8747B-A9A9-48FC-ACBF-ED976165C9CC}" dt="2020-12-14T07:32:04.275" v="1"/>
      <pc:docMkLst>
        <pc:docMk/>
      </pc:docMkLst>
      <pc:sldChg chg="addSp delSp modSp mod modClrScheme chgLayout">
        <pc:chgData name="VENEZIA VALEN SUSILO" userId="S::venezia.535180028@stu.untar.ac.id::55810a2b-59bf-47e4-8a7a-2123e78f0c03" providerId="AD" clId="Web-{34A8747B-A9A9-48FC-ACBF-ED976165C9CC}" dt="2020-12-14T07:32:04.275" v="1"/>
        <pc:sldMkLst>
          <pc:docMk/>
          <pc:sldMk cId="4077503156" sldId="266"/>
        </pc:sldMkLst>
        <pc:spChg chg="mod ord">
          <ac:chgData name="VENEZIA VALEN SUSILO" userId="S::venezia.535180028@stu.untar.ac.id::55810a2b-59bf-47e4-8a7a-2123e78f0c03" providerId="AD" clId="Web-{34A8747B-A9A9-48FC-ACBF-ED976165C9CC}" dt="2020-12-14T07:32:04.275" v="1"/>
          <ac:spMkLst>
            <pc:docMk/>
            <pc:sldMk cId="4077503156" sldId="266"/>
            <ac:spMk id="2" creationId="{88813DC9-AB2F-4A5F-8135-CF57E49DB04A}"/>
          </ac:spMkLst>
        </pc:spChg>
        <pc:spChg chg="add del mod ord">
          <ac:chgData name="VENEZIA VALEN SUSILO" userId="S::venezia.535180028@stu.untar.ac.id::55810a2b-59bf-47e4-8a7a-2123e78f0c03" providerId="AD" clId="Web-{34A8747B-A9A9-48FC-ACBF-ED976165C9CC}" dt="2020-12-14T07:32:04.275" v="1"/>
          <ac:spMkLst>
            <pc:docMk/>
            <pc:sldMk cId="4077503156" sldId="266"/>
            <ac:spMk id="10" creationId="{77CE97B4-BFC4-49E3-952F-94755CE109A3}"/>
          </ac:spMkLst>
        </pc:spChg>
        <pc:spChg chg="add del mod ord">
          <ac:chgData name="VENEZIA VALEN SUSILO" userId="S::venezia.535180028@stu.untar.ac.id::55810a2b-59bf-47e4-8a7a-2123e78f0c03" providerId="AD" clId="Web-{34A8747B-A9A9-48FC-ACBF-ED976165C9CC}" dt="2020-12-14T07:32:04.275" v="1"/>
          <ac:spMkLst>
            <pc:docMk/>
            <pc:sldMk cId="4077503156" sldId="266"/>
            <ac:spMk id="13" creationId="{30E4594A-D8CB-43BF-9085-A742B255CAED}"/>
          </ac:spMkLst>
        </pc:spChg>
      </pc:sldChg>
    </pc:docChg>
  </pc:docChgLst>
  <pc:docChgLst>
    <pc:chgData name="FLORENTINA PRAMITA ANINDYA" userId="S::florentina.535180035@stu.untar.ac.id::2a8864fe-6ced-4c51-a1b7-6016ef7e4c26" providerId="AD" clId="Web-{7A97E4E9-DE35-48FC-BB5B-028F19726C01}"/>
    <pc:docChg chg="addSld delSld modSld sldOrd">
      <pc:chgData name="FLORENTINA PRAMITA ANINDYA" userId="S::florentina.535180035@stu.untar.ac.id::2a8864fe-6ced-4c51-a1b7-6016ef7e4c26" providerId="AD" clId="Web-{7A97E4E9-DE35-48FC-BB5B-028F19726C01}" dt="2020-10-19T06:24:32.059" v="363"/>
      <pc:docMkLst>
        <pc:docMk/>
      </pc:docMkLst>
      <pc:sldChg chg="addSp modSp mod setBg">
        <pc:chgData name="FLORENTINA PRAMITA ANINDYA" userId="S::florentina.535180035@stu.untar.ac.id::2a8864fe-6ced-4c51-a1b7-6016ef7e4c26" providerId="AD" clId="Web-{7A97E4E9-DE35-48FC-BB5B-028F19726C01}" dt="2020-10-19T06:15:47.558" v="288"/>
        <pc:sldMkLst>
          <pc:docMk/>
          <pc:sldMk cId="109857222" sldId="256"/>
        </pc:sldMkLst>
        <pc:spChg chg="mod or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8" creationId="{15E3C750-986E-4769-B1AE-49289FBEE757}"/>
          </ac:spMkLst>
        </pc:spChg>
      </pc:sldChg>
      <pc:sldChg chg="addSp delSp modSp mod setBg">
        <pc:chgData name="FLORENTINA PRAMITA ANINDYA" userId="S::florentina.535180035@stu.untar.ac.id::2a8864fe-6ced-4c51-a1b7-6016ef7e4c26" providerId="AD" clId="Web-{7A97E4E9-DE35-48FC-BB5B-028F19726C01}" dt="2020-10-19T06:19:12.684" v="306" actId="1076"/>
        <pc:sldMkLst>
          <pc:docMk/>
          <pc:sldMk cId="2953662475" sldId="257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19:01.902" v="305" actId="1076"/>
          <ac:spMkLst>
            <pc:docMk/>
            <pc:sldMk cId="2953662475" sldId="257"/>
            <ac:spMk id="2" creationId="{FCC5B70B-D622-416E-8636-F44D5C21841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48" creationId="{00A0EF1D-7719-4BB9-8000-D35EABC9FD69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7:16.934" v="292"/>
          <ac:spMkLst>
            <pc:docMk/>
            <pc:sldMk cId="2953662475" sldId="257"/>
            <ac:spMk id="49" creationId="{9D8233B0-41B5-4D9A-AEEC-13DB66A8C9B5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51" creationId="{122F9423-F4B1-45D4-8445-E9991ECCBCCF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6:32.715" v="290"/>
          <ac:spMkLst>
            <pc:docMk/>
            <pc:sldMk cId="2953662475" sldId="257"/>
            <ac:spMk id="52" creationId="{F812110C-454D-45D4-A43C-D268FC305665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6:32.715" v="290"/>
          <ac:spMkLst>
            <pc:docMk/>
            <pc:sldMk cId="2953662475" sldId="257"/>
            <ac:spMk id="54" creationId="{A3663F10-4AEF-432D-B195-513FD3539145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6:32.715" v="290"/>
          <ac:spMkLst>
            <pc:docMk/>
            <pc:sldMk cId="2953662475" sldId="257"/>
            <ac:spMk id="56" creationId="{E8AEFC5D-4625-4A90-904B-81C44B4AF2F8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7:16.934" v="292"/>
          <ac:spMkLst>
            <pc:docMk/>
            <pc:sldMk cId="2953662475" sldId="257"/>
            <ac:spMk id="58" creationId="{E659831F-0D9A-4C63-9EBB-8435B85A440F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59" creationId="{2604A38A-686A-454E-ACB9-B52034BACB1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0" creationId="{56969235-34EA-45FD-B80D-527985BAE1D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1" creationId="{82AA4943-20E7-4EA8-92A0-5040EB59335A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2" creationId="{2F1D66D5-0F4A-4790-BD04-4E7B37FA9CF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3" creationId="{9B77E505-53B8-4D85-899B-A5C2B987FE8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4" creationId="{78B8C902-2FAC-4AE4-8F56-2550D0FDB300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5" creationId="{1C429FFB-DE30-4800-982F-300BB1F23095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6" creationId="{BB671767-3DD8-4279-AE86-988632C1F52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7" creationId="{277D5568-01B4-4CC3-B4E4-C13F42AB731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8" creationId="{EE4C7A2A-54F0-412E-AEFD-E403A96B1DB7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9" creationId="{A02B1134-96B7-43A4-A168-E0C0B1FBF39D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0" creationId="{65E902C6-1A91-4EC6-BEAC-1864AA27138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1" creationId="{3189E417-5FB7-4E47-9605-04D19E2912B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2" creationId="{F131239C-52E9-406C-AB2A-D7C349409BD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3" creationId="{CA38EB79-7AA0-4B25-A6C0-8316AA22B167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4" creationId="{09987F5B-EEB9-44C9-AD5A-4298DF84917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5" creationId="{BDA9D64F-6720-4A5B-9AED-AA932D520D54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6" creationId="{6BA17F23-3711-43E0-9A16-76CA6444B0C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7" creationId="{A76CE900-118E-4E64-963A-641B57ABBA54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79" creationId="{00A0EF1D-7719-4BB9-8000-D35EABC9FD6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0" creationId="{2604A38A-686A-454E-ACB9-B52034BACB1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1" creationId="{56969235-34EA-45FD-B80D-527985BAE1D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82" creationId="{2B566528-1B12-4246-9431-5C2D7D081168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3" creationId="{82AA4943-20E7-4EA8-92A0-5040EB59335A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84" creationId="{2E80C965-DB6D-4F81-9E9E-B027384D0BD6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5" creationId="{2F1D66D5-0F4A-4790-BD04-4E7B37FA9CF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86" creationId="{A580F890-B085-4E95-96AA-55AEBEC5CE6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7" creationId="{9B77E505-53B8-4D85-899B-A5C2B987FE8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88" creationId="{D3F51FEB-38FB-4F6C-9F7B-2F2AFAB6546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9" creationId="{78B8C902-2FAC-4AE4-8F56-2550D0FDB300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90" creationId="{1E547BA6-BAE0-43BB-A7CA-60F69CE252F0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1" creationId="{1C429FFB-DE30-4800-982F-300BB1F23095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2" creationId="{BB671767-3DD8-4279-AE86-988632C1F52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3" creationId="{277D5568-01B4-4CC3-B4E4-C13F42AB731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4" creationId="{EE4C7A2A-54F0-412E-AEFD-E403A96B1DB7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5" creationId="{A02B1134-96B7-43A4-A168-E0C0B1FBF39D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6" creationId="{65E902C6-1A91-4EC6-BEAC-1864AA27138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7" creationId="{3189E417-5FB7-4E47-9605-04D19E2912B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8" creationId="{F131239C-52E9-406C-AB2A-D7C349409BD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9" creationId="{CA38EB79-7AA0-4B25-A6C0-8316AA22B167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100" creationId="{09987F5B-EEB9-44C9-AD5A-4298DF84917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101" creationId="{BDA9D64F-6720-4A5B-9AED-AA932D520D54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102" creationId="{6BA17F23-3711-43E0-9A16-76CA6444B0C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103" creationId="{A76CE900-118E-4E64-963A-641B57ABBA54}"/>
          </ac:spMkLst>
        </pc:spChg>
        <pc:grpChg chg="add del mod">
          <ac:chgData name="FLORENTINA PRAMITA ANINDYA" userId="S::florentina.535180035@stu.untar.ac.id::2a8864fe-6ced-4c51-a1b7-6016ef7e4c26" providerId="AD" clId="Web-{7A97E4E9-DE35-48FC-BB5B-028F19726C01}" dt="2020-10-19T06:18:40.622" v="301"/>
          <ac:grpSpMkLst>
            <pc:docMk/>
            <pc:sldMk cId="2953662475" sldId="257"/>
            <ac:grpSpMk id="44" creationId="{B579FD85-6E77-4160-8A08-862BF792F091}"/>
          </ac:grpSpMkLst>
        </pc:grpChg>
        <pc:grpChg chg="del mod">
          <ac:chgData name="FLORENTINA PRAMITA ANINDYA" userId="S::florentina.535180035@stu.untar.ac.id::2a8864fe-6ced-4c51-a1b7-6016ef7e4c26" providerId="AD" clId="Web-{7A97E4E9-DE35-48FC-BB5B-028F19726C01}" dt="2020-10-19T06:17:24.027" v="294"/>
          <ac:grpSpMkLst>
            <pc:docMk/>
            <pc:sldMk cId="2953662475" sldId="257"/>
            <ac:grpSpMk id="47" creationId="{FA84BFCE-85C1-44D7-B46C-308E1A08F33F}"/>
          </ac:grpSpMkLst>
        </pc:grpChg>
        <pc:grpChg chg="add del">
          <ac:chgData name="FLORENTINA PRAMITA ANINDYA" userId="S::florentina.535180035@stu.untar.ac.id::2a8864fe-6ced-4c51-a1b7-6016ef7e4c26" providerId="AD" clId="Web-{7A97E4E9-DE35-48FC-BB5B-028F19726C01}" dt="2020-10-19T06:17:16.934" v="292"/>
          <ac:grpSpMkLst>
            <pc:docMk/>
            <pc:sldMk cId="2953662475" sldId="257"/>
            <ac:grpSpMk id="50" creationId="{28FAF094-D087-493F-8DF9-A486C2D6BBAA}"/>
          </ac:grpSpMkLst>
        </pc:grpChg>
        <pc:grpChg chg="add del">
          <ac:chgData name="FLORENTINA PRAMITA ANINDYA" userId="S::florentina.535180035@stu.untar.ac.id::2a8864fe-6ced-4c51-a1b7-6016ef7e4c26" providerId="AD" clId="Web-{7A97E4E9-DE35-48FC-BB5B-028F19726C01}" dt="2020-10-19T06:18:36.152" v="300"/>
          <ac:grpSpMkLst>
            <pc:docMk/>
            <pc:sldMk cId="2953662475" sldId="257"/>
            <ac:grpSpMk id="53" creationId="{770AE191-D2EA-45C9-A44D-830C188F74CB}"/>
          </ac:grpSpMkLst>
        </pc:grpChg>
        <pc:grpChg chg="add mod">
          <ac:chgData name="FLORENTINA PRAMITA ANINDYA" userId="S::florentina.535180035@stu.untar.ac.id::2a8864fe-6ced-4c51-a1b7-6016ef7e4c26" providerId="AD" clId="Web-{7A97E4E9-DE35-48FC-BB5B-028F19726C01}" dt="2020-10-19T06:19:12.684" v="306" actId="1076"/>
          <ac:grpSpMkLst>
            <pc:docMk/>
            <pc:sldMk cId="2953662475" sldId="257"/>
            <ac:grpSpMk id="78" creationId="{B579FD85-6E77-4160-8A08-862BF792F091}"/>
          </ac:grpSpMkLst>
        </pc:grpChg>
      </pc:sldChg>
      <pc:sldChg chg="modSp del">
        <pc:chgData name="FLORENTINA PRAMITA ANINDYA" userId="S::florentina.535180035@stu.untar.ac.id::2a8864fe-6ced-4c51-a1b7-6016ef7e4c26" providerId="AD" clId="Web-{7A97E4E9-DE35-48FC-BB5B-028F19726C01}" dt="2020-10-19T06:21:40.981" v="323"/>
        <pc:sldMkLst>
          <pc:docMk/>
          <pc:sldMk cId="4245532731" sldId="258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20:36.121" v="312" actId="1076"/>
          <ac:spMkLst>
            <pc:docMk/>
            <pc:sldMk cId="4245532731" sldId="258"/>
            <ac:spMk id="2" creationId="{E1305BDD-B0C1-4C4F-8229-B2205D127E00}"/>
          </ac:spMkLst>
        </pc:spChg>
        <pc:grpChg chg="mod">
          <ac:chgData name="FLORENTINA PRAMITA ANINDYA" userId="S::florentina.535180035@stu.untar.ac.id::2a8864fe-6ced-4c51-a1b7-6016ef7e4c26" providerId="AD" clId="Web-{7A97E4E9-DE35-48FC-BB5B-028F19726C01}" dt="2020-10-19T06:19:20.559" v="308" actId="1076"/>
          <ac:grpSpMkLst>
            <pc:docMk/>
            <pc:sldMk cId="4245532731" sldId="258"/>
            <ac:grpSpMk id="61" creationId="{2E69D372-6099-488E-9D18-7B6ED10C3449}"/>
          </ac:grpSpMkLst>
        </pc:grpChg>
      </pc:sldChg>
      <pc:sldChg chg="addSp delSp modSp del">
        <pc:chgData name="FLORENTINA PRAMITA ANINDYA" userId="S::florentina.535180035@stu.untar.ac.id::2a8864fe-6ced-4c51-a1b7-6016ef7e4c26" providerId="AD" clId="Web-{7A97E4E9-DE35-48FC-BB5B-028F19726C01}" dt="2020-10-19T06:22:50.669" v="340"/>
        <pc:sldMkLst>
          <pc:docMk/>
          <pc:sldMk cId="319818646" sldId="259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22:09.434" v="328" actId="1076"/>
          <ac:spMkLst>
            <pc:docMk/>
            <pc:sldMk cId="319818646" sldId="259"/>
            <ac:spMk id="2" creationId="{848F1A3C-2F8B-4305-B44B-81FAB6AC2166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0:23.760" v="20" actId="20577"/>
          <ac:spMkLst>
            <pc:docMk/>
            <pc:sldMk cId="319818646" sldId="259"/>
            <ac:spMk id="3" creationId="{D71B85E7-95C7-473B-8982-B39F7F6069BE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0:20.822" v="18" actId="1076"/>
          <ac:spMkLst>
            <pc:docMk/>
            <pc:sldMk cId="319818646" sldId="259"/>
            <ac:spMk id="4" creationId="{AF36CB9E-0033-4972-8ABF-7ABA9843FE3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2:29.369" v="101" actId="1076"/>
          <ac:spMkLst>
            <pc:docMk/>
            <pc:sldMk cId="319818646" sldId="259"/>
            <ac:spMk id="5" creationId="{9C34C472-2570-4933-8F41-592785D3F1E7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4" creationId="{681C2927-E35F-4BA0-8A4B-671278C0FE90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5" creationId="{95434ED4-D66C-47A6-A425-596DA16929F2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6" creationId="{03E739BC-2398-4C76-8360-CE0205E87748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7" creationId="{9A24BB54-C76F-4D44-BD38-0D5E83976F82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9" creationId="{BC587F13-A1DD-4EE3-8FBE-9CC377E1817E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0" creationId="{F8DC4DC3-AA53-4604-BEB4-14EFC34A3E17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1" creationId="{29E49463-2803-476B-AA3B-255441B05B8E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2" creationId="{905C0C6A-A993-411F-A096-B4291642F7DD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3" creationId="{26DB62FB-4AE4-4F01-9130-CE995D51C01C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4" creationId="{02BAB24E-65FA-436D-A093-08FD5F7E8F6F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5" creationId="{FBC6FEE2-E176-41D4-9CD0-FB525FDBBFC2}"/>
          </ac:spMkLst>
        </pc:spChg>
        <pc:spChg chg="mod">
          <ac:chgData name="FLORENTINA PRAMITA ANINDYA" userId="S::florentina.535180035@stu.untar.ac.id::2a8864fe-6ced-4c51-a1b7-6016ef7e4c26" providerId="AD" clId="Web-{7A97E4E9-DE35-48FC-BB5B-028F19726C01}" dt="2020-10-19T06:01:06.760" v="48" actId="20577"/>
          <ac:spMkLst>
            <pc:docMk/>
            <pc:sldMk cId="319818646" sldId="259"/>
            <ac:spMk id="35" creationId="{F24D7B40-4C26-4865-AFC2-FCA259319EB3}"/>
          </ac:spMkLst>
        </pc:spChg>
        <pc:grpChg chg="add mod">
          <ac:chgData name="FLORENTINA PRAMITA ANINDYA" userId="S::florentina.535180035@stu.untar.ac.id::2a8864fe-6ced-4c51-a1b7-6016ef7e4c26" providerId="AD" clId="Web-{7A97E4E9-DE35-48FC-BB5B-028F19726C01}" dt="2020-10-19T06:03:21.744" v="109" actId="1076"/>
          <ac:grpSpMkLst>
            <pc:docMk/>
            <pc:sldMk cId="319818646" sldId="259"/>
            <ac:grpSpMk id="6" creationId="{7CEEE74D-2A05-4D20-9FEB-A670ED8329EF}"/>
          </ac:grpSpMkLst>
        </pc:grpChg>
        <pc:grpChg chg="del mod">
          <ac:chgData name="FLORENTINA PRAMITA ANINDYA" userId="S::florentina.535180035@stu.untar.ac.id::2a8864fe-6ced-4c51-a1b7-6016ef7e4c26" providerId="AD" clId="Web-{7A97E4E9-DE35-48FC-BB5B-028F19726C01}" dt="2020-10-19T06:02:45.104" v="104"/>
          <ac:grpSpMkLst>
            <pc:docMk/>
            <pc:sldMk cId="319818646" sldId="259"/>
            <ac:grpSpMk id="33" creationId="{90541191-9161-438D-9ED8-28C2911CE505}"/>
          </ac:grpSpMkLst>
        </pc:grpChg>
      </pc:sldChg>
      <pc:sldChg chg="addSp delSp modSp new del">
        <pc:chgData name="FLORENTINA PRAMITA ANINDYA" userId="S::florentina.535180035@stu.untar.ac.id::2a8864fe-6ced-4c51-a1b7-6016ef7e4c26" providerId="AD" clId="Web-{7A97E4E9-DE35-48FC-BB5B-028F19726C01}" dt="2020-10-19T06:23:44.622" v="352"/>
        <pc:sldMkLst>
          <pc:docMk/>
          <pc:sldMk cId="1376652385" sldId="260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23:05.762" v="343" actId="1076"/>
          <ac:spMkLst>
            <pc:docMk/>
            <pc:sldMk cId="1376652385" sldId="260"/>
            <ac:spMk id="2" creationId="{0E46A73A-0631-4D86-93B4-3FD929DE568C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3:41.385" v="129"/>
          <ac:spMkLst>
            <pc:docMk/>
            <pc:sldMk cId="1376652385" sldId="260"/>
            <ac:spMk id="3" creationId="{A1523EA7-0759-4A7D-9163-BC22A8AEC12D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3:30.260" v="111"/>
          <ac:spMkLst>
            <pc:docMk/>
            <pc:sldMk cId="1376652385" sldId="260"/>
            <ac:spMk id="4" creationId="{5238391F-4F82-465A-BD27-DB95E4375571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6" creationId="{B2801EB3-EF1E-40E2-B458-CB6B059F382A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7" creationId="{6887309F-CA66-438F-BA35-529CCEDC13DE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8" creationId="{BA64E434-2F99-411B-A9C0-A851DB4337BF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9" creationId="{9FBE88C3-4029-43A7-BC20-E7EB5C296F00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10" creationId="{5A09ADC2-116A-4898-A6A8-BE0516B2596C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07.166" v="146"/>
          <ac:spMkLst>
            <pc:docMk/>
            <pc:sldMk cId="1376652385" sldId="260"/>
            <ac:spMk id="11" creationId="{24E7AD45-EE0C-47A1-968E-36D82B6941D0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12" creationId="{987C7622-0532-4205-A5D1-98273AE9C9F7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14.385" v="148"/>
          <ac:spMkLst>
            <pc:docMk/>
            <pc:sldMk cId="1376652385" sldId="260"/>
            <ac:spMk id="13" creationId="{DF28D928-82CC-4081-A53C-7ED8F43BD294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14" creationId="{766AAE03-15E0-435C-B417-A3E1CA12146A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15" creationId="{D4CD814B-9564-4369-8E91-F18F84F29E17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38.511" v="156"/>
          <ac:spMkLst>
            <pc:docMk/>
            <pc:sldMk cId="1376652385" sldId="260"/>
            <ac:spMk id="16" creationId="{251D2741-D0FB-42F8-B0E6-3B1DEB4DA90C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50.135" v="161"/>
          <ac:spMkLst>
            <pc:docMk/>
            <pc:sldMk cId="1376652385" sldId="260"/>
            <ac:spMk id="17" creationId="{F75C8C60-FAC4-4361-B73E-C84F49FE9C49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23.838" v="151"/>
          <ac:spMkLst>
            <pc:docMk/>
            <pc:sldMk cId="1376652385" sldId="260"/>
            <ac:spMk id="18" creationId="{ADF1E387-A02A-4701-B7D5-C3555F9C5D03}"/>
          </ac:spMkLst>
        </pc:spChg>
        <pc:spChg chg="del mod">
          <ac:chgData name="FLORENTINA PRAMITA ANINDYA" userId="S::florentina.535180035@stu.untar.ac.id::2a8864fe-6ced-4c51-a1b7-6016ef7e4c26" providerId="AD" clId="Web-{7A97E4E9-DE35-48FC-BB5B-028F19726C01}" dt="2020-10-19T06:06:25.698" v="153"/>
          <ac:spMkLst>
            <pc:docMk/>
            <pc:sldMk cId="1376652385" sldId="260"/>
            <ac:spMk id="19" creationId="{BCCFD911-C07C-488B-9D6B-CA8EE0D893B5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36.213" v="155"/>
          <ac:spMkLst>
            <pc:docMk/>
            <pc:sldMk cId="1376652385" sldId="260"/>
            <ac:spMk id="20" creationId="{368F498C-3D31-4172-89E0-40E578AA80AF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21" creationId="{9CE12F96-8A54-4ED9-87A8-3A1938AC24E8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22" creationId="{503FF28E-C153-4308-86A4-873F2044C08D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40.370" v="157"/>
          <ac:spMkLst>
            <pc:docMk/>
            <pc:sldMk cId="1376652385" sldId="260"/>
            <ac:spMk id="23" creationId="{19366A1B-D9F4-4E60-A482-83864FE632D3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42.276" v="158"/>
          <ac:spMkLst>
            <pc:docMk/>
            <pc:sldMk cId="1376652385" sldId="260"/>
            <ac:spMk id="24" creationId="{F1666CF5-A8F9-49E8-B4D1-185176B97451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52.089" v="162"/>
          <ac:spMkLst>
            <pc:docMk/>
            <pc:sldMk cId="1376652385" sldId="260"/>
            <ac:spMk id="25" creationId="{3ED9F53C-1C2E-4D81-B539-9944F29779F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5:57.088" v="144" actId="20577"/>
          <ac:spMkLst>
            <pc:docMk/>
            <pc:sldMk cId="1376652385" sldId="260"/>
            <ac:spMk id="28" creationId="{7C227D5E-64D2-44E1-ACC9-36C530831CE9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6:02.510" v="145" actId="20577"/>
          <ac:spMkLst>
            <pc:docMk/>
            <pc:sldMk cId="1376652385" sldId="260"/>
            <ac:spMk id="29" creationId="{BA24FD3B-04F7-43AB-BAFA-D10A8B3AE643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26.714" v="174" actId="1076"/>
          <ac:spMkLst>
            <pc:docMk/>
            <pc:sldMk cId="1376652385" sldId="260"/>
            <ac:spMk id="31" creationId="{FFB28B36-FD6C-44E0-AD10-359E13F0A2B9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26.729" v="175" actId="1076"/>
          <ac:spMkLst>
            <pc:docMk/>
            <pc:sldMk cId="1376652385" sldId="260"/>
            <ac:spMk id="33" creationId="{ECF19292-105D-4E06-9DBA-06F66A0686DF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26.746" v="176" actId="1076"/>
          <ac:spMkLst>
            <pc:docMk/>
            <pc:sldMk cId="1376652385" sldId="260"/>
            <ac:spMk id="35" creationId="{C86D1B78-1AF5-4310-A5D7-59DB9FF6536C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51.214" v="183" actId="1076"/>
          <ac:spMkLst>
            <pc:docMk/>
            <pc:sldMk cId="1376652385" sldId="260"/>
            <ac:spMk id="37" creationId="{0B4CA858-9461-4470-BDBF-6125EBD42AD9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51.229" v="184" actId="1076"/>
          <ac:spMkLst>
            <pc:docMk/>
            <pc:sldMk cId="1376652385" sldId="260"/>
            <ac:spMk id="39" creationId="{BEAF6B23-2EB5-47F2-BC5B-57B0698CD4BC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53.839" v="188" actId="20577"/>
          <ac:spMkLst>
            <pc:docMk/>
            <pc:sldMk cId="1376652385" sldId="260"/>
            <ac:spMk id="40" creationId="{2F50D0B5-C85D-4E91-9C1D-34274205A968}"/>
          </ac:spMkLst>
        </pc:spChg>
        <pc:grpChg chg="add del mod">
          <ac:chgData name="FLORENTINA PRAMITA ANINDYA" userId="S::florentina.535180035@stu.untar.ac.id::2a8864fe-6ced-4c51-a1b7-6016ef7e4c26" providerId="AD" clId="Web-{7A97E4E9-DE35-48FC-BB5B-028F19726C01}" dt="2020-10-19T06:08:08.823" v="190"/>
          <ac:grpSpMkLst>
            <pc:docMk/>
            <pc:sldMk cId="1376652385" sldId="260"/>
            <ac:grpSpMk id="26" creationId="{193D1618-1354-473C-95B0-1677EFF71AC8}"/>
          </ac:grpSpMkLst>
        </pc:grpChg>
        <pc:grpChg chg="add mod">
          <ac:chgData name="FLORENTINA PRAMITA ANINDYA" userId="S::florentina.535180035@stu.untar.ac.id::2a8864fe-6ced-4c51-a1b7-6016ef7e4c26" providerId="AD" clId="Web-{7A97E4E9-DE35-48FC-BB5B-028F19726C01}" dt="2020-10-19T06:08:30.511" v="193" actId="1076"/>
          <ac:grpSpMkLst>
            <pc:docMk/>
            <pc:sldMk cId="1376652385" sldId="260"/>
            <ac:grpSpMk id="41" creationId="{372A822C-2223-4DF3-B1FF-E850D2050FF2}"/>
          </ac:grpSpMkLst>
        </pc:grpChg>
      </pc:sldChg>
      <pc:sldChg chg="addSp delSp modSp new del">
        <pc:chgData name="FLORENTINA PRAMITA ANINDYA" userId="S::florentina.535180035@stu.untar.ac.id::2a8864fe-6ced-4c51-a1b7-6016ef7e4c26" providerId="AD" clId="Web-{7A97E4E9-DE35-48FC-BB5B-028F19726C01}" dt="2020-10-19T06:24:32.059" v="363"/>
        <pc:sldMkLst>
          <pc:docMk/>
          <pc:sldMk cId="873095379" sldId="261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14:06.777" v="276" actId="1076"/>
          <ac:spMkLst>
            <pc:docMk/>
            <pc:sldMk cId="873095379" sldId="261"/>
            <ac:spMk id="2" creationId="{113E26DE-F832-447A-88AF-161BE8A45244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8:37.792" v="194"/>
          <ac:spMkLst>
            <pc:docMk/>
            <pc:sldMk cId="873095379" sldId="261"/>
            <ac:spMk id="3" creationId="{DFD8963C-41B2-4032-BA7D-BD27747E9BDC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8:40.682" v="195"/>
          <ac:spMkLst>
            <pc:docMk/>
            <pc:sldMk cId="873095379" sldId="261"/>
            <ac:spMk id="4" creationId="{69B6B0EF-ADB4-4292-B23B-13EDDD89B33C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6" creationId="{053A2C45-344B-44FA-A3F3-064664F63623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7" creationId="{560FF2BF-2278-4702-A324-A3E2E2AE56B8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8" creationId="{DDCDC4DA-69DD-4224-8FF0-A4DE078E9053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9" creationId="{47DF9AED-91FA-475E-9679-567E363A1794}"/>
          </ac:spMkLst>
        </pc:spChg>
        <pc:spChg chg="add del 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0" creationId="{84F7D854-7954-49BE-9F33-94BFB732D5FF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1" creationId="{9E8D9007-81D6-41C8-9AEC-90AC48857E67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2" creationId="{016207A2-D39E-4CEA-AB42-F2B6EEF6035A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3" creationId="{29E8BC50-0BD8-48F2-AD41-FC1DAACA06AA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4" creationId="{85F443FB-AD78-4101-A345-A4462EE836C4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9:47.604" v="216"/>
          <ac:spMkLst>
            <pc:docMk/>
            <pc:sldMk cId="873095379" sldId="261"/>
            <ac:spMk id="15" creationId="{77B43C31-69A7-4AA3-A0A5-282976D67CAF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6" creationId="{C9B594D5-E278-4A53-9A28-25E90F6B1BBD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9:57.901" v="219"/>
          <ac:spMkLst>
            <pc:docMk/>
            <pc:sldMk cId="873095379" sldId="261"/>
            <ac:spMk id="17" creationId="{583209FD-626E-4FFA-82D0-15CCE7B0221D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10:06.386" v="222"/>
          <ac:spMkLst>
            <pc:docMk/>
            <pc:sldMk cId="873095379" sldId="261"/>
            <ac:spMk id="18" creationId="{FAA9D2F0-8218-4A28-B9CF-46F0CD687446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10:08.917" v="223"/>
          <ac:spMkLst>
            <pc:docMk/>
            <pc:sldMk cId="873095379" sldId="261"/>
            <ac:spMk id="19" creationId="{B5A088F3-31B8-41F9-A796-A847DBBF042C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20" creationId="{6901C910-4D21-46B9-87D4-BFBE2E2BB9B5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1:19.886" v="251" actId="20577"/>
          <ac:spMkLst>
            <pc:docMk/>
            <pc:sldMk cId="873095379" sldId="261"/>
            <ac:spMk id="23" creationId="{B22330C2-5506-46FF-97F6-F1473CAF345C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2:38.433" v="256" actId="20577"/>
          <ac:spMkLst>
            <pc:docMk/>
            <pc:sldMk cId="873095379" sldId="261"/>
            <ac:spMk id="25" creationId="{B06F30B5-F104-4B63-A6B1-D6D26242043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3:01.042" v="261" actId="1076"/>
          <ac:spMkLst>
            <pc:docMk/>
            <pc:sldMk cId="873095379" sldId="261"/>
            <ac:spMk id="27" creationId="{99FD0EEA-73A6-4D88-8753-C0F2EFC53C69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3:19.699" v="267" actId="20577"/>
          <ac:spMkLst>
            <pc:docMk/>
            <pc:sldMk cId="873095379" sldId="261"/>
            <ac:spMk id="29" creationId="{D16E9569-9B60-4703-B3A0-631FCA38E1C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3:32.871" v="270" actId="14100"/>
          <ac:spMkLst>
            <pc:docMk/>
            <pc:sldMk cId="873095379" sldId="261"/>
            <ac:spMk id="30" creationId="{645C75CD-1EB0-4890-8CCC-1F342DB5E7FB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3:48.277" v="273" actId="14100"/>
          <ac:spMkLst>
            <pc:docMk/>
            <pc:sldMk cId="873095379" sldId="261"/>
            <ac:spMk id="31" creationId="{61EE0605-EE47-4150-8C94-2238C9C24AE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4:42.886" v="283" actId="20577"/>
          <ac:spMkLst>
            <pc:docMk/>
            <pc:sldMk cId="873095379" sldId="261"/>
            <ac:spMk id="32" creationId="{9FE372C4-049B-4C35-BD54-B4990BBA6AA2}"/>
          </ac:spMkLst>
        </pc:spChg>
        <pc:grpChg chg="add del">
          <ac:chgData name="FLORENTINA PRAMITA ANINDYA" userId="S::florentina.535180035@stu.untar.ac.id::2a8864fe-6ced-4c51-a1b7-6016ef7e4c26" providerId="AD" clId="Web-{7A97E4E9-DE35-48FC-BB5B-028F19726C01}" dt="2020-10-19T06:14:50.074" v="284"/>
          <ac:grpSpMkLst>
            <pc:docMk/>
            <pc:sldMk cId="873095379" sldId="261"/>
            <ac:grpSpMk id="21" creationId="{61540EFA-E934-42DF-921C-287CFA6A98D1}"/>
          </ac:grpSpMkLst>
        </pc:grpChg>
        <pc:grpChg chg="add mod">
          <ac:chgData name="FLORENTINA PRAMITA ANINDYA" userId="S::florentina.535180035@stu.untar.ac.id::2a8864fe-6ced-4c51-a1b7-6016ef7e4c26" providerId="AD" clId="Web-{7A97E4E9-DE35-48FC-BB5B-028F19726C01}" dt="2020-10-19T06:15:14.027" v="287" actId="1076"/>
          <ac:grpSpMkLst>
            <pc:docMk/>
            <pc:sldMk cId="873095379" sldId="261"/>
            <ac:grpSpMk id="33" creationId="{74D34EC9-CB99-4010-9DC6-C66EEC36EC0B}"/>
          </ac:grpSpMkLst>
        </pc:grpChg>
      </pc:sldChg>
      <pc:sldChg chg="addSp delSp modSp add replId">
        <pc:chgData name="FLORENTINA PRAMITA ANINDYA" userId="S::florentina.535180035@stu.untar.ac.id::2a8864fe-6ced-4c51-a1b7-6016ef7e4c26" providerId="AD" clId="Web-{7A97E4E9-DE35-48FC-BB5B-028F19726C01}" dt="2020-10-19T06:21:33.700" v="322" actId="1076"/>
        <pc:sldMkLst>
          <pc:docMk/>
          <pc:sldMk cId="1370404284" sldId="262"/>
        </pc:sldMkLst>
        <pc:spChg chg="del">
          <ac:chgData name="FLORENTINA PRAMITA ANINDYA" userId="S::florentina.535180035@stu.untar.ac.id::2a8864fe-6ced-4c51-a1b7-6016ef7e4c26" providerId="AD" clId="Web-{7A97E4E9-DE35-48FC-BB5B-028F19726C01}" dt="2020-10-19T06:20:59.715" v="314"/>
          <ac:spMkLst>
            <pc:docMk/>
            <pc:sldMk cId="1370404284" sldId="262"/>
            <ac:spMk id="2" creationId="{FCC5B70B-D622-416E-8636-F44D5C218412}"/>
          </ac:spMkLst>
        </pc:spChg>
        <pc:spChg chg="add del mod">
          <ac:chgData name="FLORENTINA PRAMITA ANINDYA" userId="S::florentina.535180035@stu.untar.ac.id::2a8864fe-6ced-4c51-a1b7-6016ef7e4c26" providerId="AD" clId="Web-{7A97E4E9-DE35-48FC-BB5B-028F19726C01}" dt="2020-10-19T06:21:04.309" v="316"/>
          <ac:spMkLst>
            <pc:docMk/>
            <pc:sldMk cId="1370404284" sldId="262"/>
            <ac:spMk id="4" creationId="{089B7949-BB31-47D0-B7E9-2A9D9C77292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21:33.700" v="322" actId="1076"/>
          <ac:spMkLst>
            <pc:docMk/>
            <pc:sldMk cId="1370404284" sldId="262"/>
            <ac:spMk id="5" creationId="{B31A6717-1845-4381-8092-9BDDF8E5865E}"/>
          </ac:spMkLst>
        </pc:spChg>
        <pc:grpChg chg="add mod">
          <ac:chgData name="FLORENTINA PRAMITA ANINDYA" userId="S::florentina.535180035@stu.untar.ac.id::2a8864fe-6ced-4c51-a1b7-6016ef7e4c26" providerId="AD" clId="Web-{7A97E4E9-DE35-48FC-BB5B-028F19726C01}" dt="2020-10-19T06:21:30.637" v="321" actId="1076"/>
          <ac:grpSpMkLst>
            <pc:docMk/>
            <pc:sldMk cId="1370404284" sldId="262"/>
            <ac:grpSpMk id="6" creationId="{7D9B33C2-D159-4E47-9496-4EB6AA4083E5}"/>
          </ac:grpSpMkLst>
        </pc:grpChg>
        <pc:grpChg chg="del">
          <ac:chgData name="FLORENTINA PRAMITA ANINDYA" userId="S::florentina.535180035@stu.untar.ac.id::2a8864fe-6ced-4c51-a1b7-6016ef7e4c26" providerId="AD" clId="Web-{7A97E4E9-DE35-48FC-BB5B-028F19726C01}" dt="2020-10-19T06:21:07.668" v="317"/>
          <ac:grpSpMkLst>
            <pc:docMk/>
            <pc:sldMk cId="1370404284" sldId="262"/>
            <ac:grpSpMk id="78" creationId="{B579FD85-6E77-4160-8A08-862BF792F091}"/>
          </ac:grpSpMkLst>
        </pc:grpChg>
      </pc:sldChg>
      <pc:sldChg chg="addSp delSp modSp add replId">
        <pc:chgData name="FLORENTINA PRAMITA ANINDYA" userId="S::florentina.535180035@stu.untar.ac.id::2a8864fe-6ced-4c51-a1b7-6016ef7e4c26" providerId="AD" clId="Web-{7A97E4E9-DE35-48FC-BB5B-028F19726C01}" dt="2020-10-19T06:23:38.731" v="351" actId="1076"/>
        <pc:sldMkLst>
          <pc:docMk/>
          <pc:sldMk cId="2618864888" sldId="263"/>
        </pc:sldMkLst>
        <pc:spChg chg="add mod">
          <ac:chgData name="FLORENTINA PRAMITA ANINDYA" userId="S::florentina.535180035@stu.untar.ac.id::2a8864fe-6ced-4c51-a1b7-6016ef7e4c26" providerId="AD" clId="Web-{7A97E4E9-DE35-48FC-BB5B-028F19726C01}" dt="2020-10-19T06:23:26.216" v="348" actId="1076"/>
          <ac:spMkLst>
            <pc:docMk/>
            <pc:sldMk cId="2618864888" sldId="263"/>
            <ac:spMk id="2" creationId="{88813DC9-AB2F-4A5F-8135-CF57E49DB04A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23:12.653" v="344"/>
          <ac:spMkLst>
            <pc:docMk/>
            <pc:sldMk cId="2618864888" sldId="263"/>
            <ac:spMk id="5" creationId="{B31A6717-1845-4381-8092-9BDDF8E5865E}"/>
          </ac:spMkLst>
        </pc:spChg>
        <pc:grpChg chg="add mod">
          <ac:chgData name="FLORENTINA PRAMITA ANINDYA" userId="S::florentina.535180035@stu.untar.ac.id::2a8864fe-6ced-4c51-a1b7-6016ef7e4c26" providerId="AD" clId="Web-{7A97E4E9-DE35-48FC-BB5B-028F19726C01}" dt="2020-10-19T06:23:38.731" v="351" actId="1076"/>
          <ac:grpSpMkLst>
            <pc:docMk/>
            <pc:sldMk cId="2618864888" sldId="263"/>
            <ac:grpSpMk id="3" creationId="{A6AC5D0A-AE7A-44FA-8E8F-534F41788FD3}"/>
          </ac:grpSpMkLst>
        </pc:grpChg>
        <pc:grpChg chg="del">
          <ac:chgData name="FLORENTINA PRAMITA ANINDYA" userId="S::florentina.535180035@stu.untar.ac.id::2a8864fe-6ced-4c51-a1b7-6016ef7e4c26" providerId="AD" clId="Web-{7A97E4E9-DE35-48FC-BB5B-028F19726C01}" dt="2020-10-19T06:23:32.262" v="349"/>
          <ac:grpSpMkLst>
            <pc:docMk/>
            <pc:sldMk cId="2618864888" sldId="263"/>
            <ac:grpSpMk id="6" creationId="{7D9B33C2-D159-4E47-9496-4EB6AA4083E5}"/>
          </ac:grpSpMkLst>
        </pc:grpChg>
      </pc:sldChg>
      <pc:sldChg chg="addSp delSp modSp add ord replId">
        <pc:chgData name="FLORENTINA PRAMITA ANINDYA" userId="S::florentina.535180035@stu.untar.ac.id::2a8864fe-6ced-4c51-a1b7-6016ef7e4c26" providerId="AD" clId="Web-{7A97E4E9-DE35-48FC-BB5B-028F19726C01}" dt="2020-10-19T06:22:41.137" v="339"/>
        <pc:sldMkLst>
          <pc:docMk/>
          <pc:sldMk cId="2209364955" sldId="264"/>
        </pc:sldMkLst>
        <pc:spChg chg="del mod">
          <ac:chgData name="FLORENTINA PRAMITA ANINDYA" userId="S::florentina.535180035@stu.untar.ac.id::2a8864fe-6ced-4c51-a1b7-6016ef7e4c26" providerId="AD" clId="Web-{7A97E4E9-DE35-48FC-BB5B-028F19726C01}" dt="2020-10-19T06:22:20.934" v="335"/>
          <ac:spMkLst>
            <pc:docMk/>
            <pc:sldMk cId="2209364955" sldId="264"/>
            <ac:spMk id="2" creationId="{FCC5B70B-D622-416E-8636-F44D5C218412}"/>
          </ac:spMkLst>
        </pc:spChg>
        <pc:spChg chg="add del mod">
          <ac:chgData name="FLORENTINA PRAMITA ANINDYA" userId="S::florentina.535180035@stu.untar.ac.id::2a8864fe-6ced-4c51-a1b7-6016ef7e4c26" providerId="AD" clId="Web-{7A97E4E9-DE35-48FC-BB5B-028F19726C01}" dt="2020-10-19T06:22:27.184" v="337"/>
          <ac:spMkLst>
            <pc:docMk/>
            <pc:sldMk cId="2209364955" sldId="264"/>
            <ac:spMk id="4" creationId="{0F31D4F3-DCD4-490C-AE6F-A1D46B509B4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22:22.169" v="336"/>
          <ac:spMkLst>
            <pc:docMk/>
            <pc:sldMk cId="2209364955" sldId="264"/>
            <ac:spMk id="5" creationId="{E2B45ECB-53FF-4172-90CB-7CF6E0B4D1D3}"/>
          </ac:spMkLst>
        </pc:spChg>
        <pc:grpChg chg="add">
          <ac:chgData name="FLORENTINA PRAMITA ANINDYA" userId="S::florentina.535180035@stu.untar.ac.id::2a8864fe-6ced-4c51-a1b7-6016ef7e4c26" providerId="AD" clId="Web-{7A97E4E9-DE35-48FC-BB5B-028F19726C01}" dt="2020-10-19T06:22:41.137" v="339"/>
          <ac:grpSpMkLst>
            <pc:docMk/>
            <pc:sldMk cId="2209364955" sldId="264"/>
            <ac:grpSpMk id="6" creationId="{428AFD02-9C5E-4C74-9803-4C81ECFFEC4C}"/>
          </ac:grpSpMkLst>
        </pc:grpChg>
        <pc:grpChg chg="del">
          <ac:chgData name="FLORENTINA PRAMITA ANINDYA" userId="S::florentina.535180035@stu.untar.ac.id::2a8864fe-6ced-4c51-a1b7-6016ef7e4c26" providerId="AD" clId="Web-{7A97E4E9-DE35-48FC-BB5B-028F19726C01}" dt="2020-10-19T06:22:32.872" v="338"/>
          <ac:grpSpMkLst>
            <pc:docMk/>
            <pc:sldMk cId="2209364955" sldId="264"/>
            <ac:grpSpMk id="78" creationId="{B579FD85-6E77-4160-8A08-862BF792F091}"/>
          </ac:grpSpMkLst>
        </pc:grpChg>
      </pc:sldChg>
      <pc:sldChg chg="addSp delSp modSp add ord replId">
        <pc:chgData name="FLORENTINA PRAMITA ANINDYA" userId="S::florentina.535180035@stu.untar.ac.id::2a8864fe-6ced-4c51-a1b7-6016ef7e4c26" providerId="AD" clId="Web-{7A97E4E9-DE35-48FC-BB5B-028F19726C01}" dt="2020-10-19T06:24:23.997" v="362"/>
        <pc:sldMkLst>
          <pc:docMk/>
          <pc:sldMk cId="3775803516" sldId="265"/>
        </pc:sldMkLst>
        <pc:spChg chg="add mod">
          <ac:chgData name="FLORENTINA PRAMITA ANINDYA" userId="S::florentina.535180035@stu.untar.ac.id::2a8864fe-6ced-4c51-a1b7-6016ef7e4c26" providerId="AD" clId="Web-{7A97E4E9-DE35-48FC-BB5B-028F19726C01}" dt="2020-10-19T06:24:16.012" v="360" actId="1076"/>
          <ac:spMkLst>
            <pc:docMk/>
            <pc:sldMk cId="3775803516" sldId="265"/>
            <ac:spMk id="2" creationId="{485ABA19-E1E5-4270-8BCB-22BCA8FE5F96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24:04.934" v="355"/>
          <ac:spMkLst>
            <pc:docMk/>
            <pc:sldMk cId="3775803516" sldId="265"/>
            <ac:spMk id="5" creationId="{E2B45ECB-53FF-4172-90CB-7CF6E0B4D1D3}"/>
          </ac:spMkLst>
        </pc:spChg>
        <pc:grpChg chg="add">
          <ac:chgData name="FLORENTINA PRAMITA ANINDYA" userId="S::florentina.535180035@stu.untar.ac.id::2a8864fe-6ced-4c51-a1b7-6016ef7e4c26" providerId="AD" clId="Web-{7A97E4E9-DE35-48FC-BB5B-028F19726C01}" dt="2020-10-19T06:24:23.997" v="362"/>
          <ac:grpSpMkLst>
            <pc:docMk/>
            <pc:sldMk cId="3775803516" sldId="265"/>
            <ac:grpSpMk id="3" creationId="{210EBFCD-8480-4B0D-99E9-28F2975A6723}"/>
          </ac:grpSpMkLst>
        </pc:grpChg>
        <pc:grpChg chg="del">
          <ac:chgData name="FLORENTINA PRAMITA ANINDYA" userId="S::florentina.535180035@stu.untar.ac.id::2a8864fe-6ced-4c51-a1b7-6016ef7e4c26" providerId="AD" clId="Web-{7A97E4E9-DE35-48FC-BB5B-028F19726C01}" dt="2020-10-19T06:24:18.059" v="361"/>
          <ac:grpSpMkLst>
            <pc:docMk/>
            <pc:sldMk cId="3775803516" sldId="265"/>
            <ac:grpSpMk id="6" creationId="{428AFD02-9C5E-4C74-9803-4C81ECFFEC4C}"/>
          </ac:grpSpMkLst>
        </pc:grpChg>
      </pc:sldChg>
    </pc:docChg>
  </pc:docChgLst>
  <pc:docChgLst>
    <pc:chgData name="IKA CHANDRIYANI" userId="S::ika.535180034@stu.untar.ac.id::39d1e48f-3c3e-48a8-8232-c514cfa64e6d" providerId="AD" clId="Web-{0D3FDE67-9FA5-4107-A43D-548408B3A16B}"/>
    <pc:docChg chg="addSld delSld modSld">
      <pc:chgData name="IKA CHANDRIYANI" userId="S::ika.535180034@stu.untar.ac.id::39d1e48f-3c3e-48a8-8232-c514cfa64e6d" providerId="AD" clId="Web-{0D3FDE67-9FA5-4107-A43D-548408B3A16B}" dt="2020-12-14T13:22:42.826" v="322"/>
      <pc:docMkLst>
        <pc:docMk/>
      </pc:docMkLst>
      <pc:sldChg chg="addSp modSp">
        <pc:chgData name="IKA CHANDRIYANI" userId="S::ika.535180034@stu.untar.ac.id::39d1e48f-3c3e-48a8-8232-c514cfa64e6d" providerId="AD" clId="Web-{0D3FDE67-9FA5-4107-A43D-548408B3A16B}" dt="2020-12-14T09:04:28.030" v="207" actId="1076"/>
        <pc:sldMkLst>
          <pc:docMk/>
          <pc:sldMk cId="2953662475" sldId="257"/>
        </pc:sldMkLst>
        <pc:spChg chg="add mod">
          <ac:chgData name="IKA CHANDRIYANI" userId="S::ika.535180034@stu.untar.ac.id::39d1e48f-3c3e-48a8-8232-c514cfa64e6d" providerId="AD" clId="Web-{0D3FDE67-9FA5-4107-A43D-548408B3A16B}" dt="2020-12-14T09:04:27.999" v="206" actId="1076"/>
          <ac:spMkLst>
            <pc:docMk/>
            <pc:sldMk cId="2953662475" sldId="257"/>
            <ac:spMk id="2" creationId="{6BB6CE5D-DCA6-40E5-B7A3-52906D98C7AF}"/>
          </ac:spMkLst>
        </pc:spChg>
        <pc:spChg chg="add mod">
          <ac:chgData name="IKA CHANDRIYANI" userId="S::ika.535180034@stu.untar.ac.id::39d1e48f-3c3e-48a8-8232-c514cfa64e6d" providerId="AD" clId="Web-{0D3FDE67-9FA5-4107-A43D-548408B3A16B}" dt="2020-12-14T09:04:28.030" v="207" actId="1076"/>
          <ac:spMkLst>
            <pc:docMk/>
            <pc:sldMk cId="2953662475" sldId="257"/>
            <ac:spMk id="3" creationId="{9264CB91-6F99-4F2C-A2EF-C4988694B987}"/>
          </ac:spMkLst>
        </pc:spChg>
        <pc:spChg chg="add mod">
          <ac:chgData name="IKA CHANDRIYANI" userId="S::ika.535180034@stu.untar.ac.id::39d1e48f-3c3e-48a8-8232-c514cfa64e6d" providerId="AD" clId="Web-{0D3FDE67-9FA5-4107-A43D-548408B3A16B}" dt="2020-12-14T09:04:05.530" v="205" actId="14100"/>
          <ac:spMkLst>
            <pc:docMk/>
            <pc:sldMk cId="2953662475" sldId="257"/>
            <ac:spMk id="4" creationId="{E3EA5EF2-FD37-466C-93AE-91E51344CB7B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8:55:29.190" v="127" actId="1076"/>
          <ac:spMkLst>
            <pc:docMk/>
            <pc:sldMk cId="2953662475" sldId="257"/>
            <ac:spMk id="14" creationId="{5FAFB733-DCC0-4179-B104-CAD88CDEAB7F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8:55:29.205" v="128" actId="1076"/>
          <ac:spMkLst>
            <pc:docMk/>
            <pc:sldMk cId="2953662475" sldId="257"/>
            <ac:spMk id="15" creationId="{A51DDF54-8CD8-4C5E-B309-2088E66FE1EC}"/>
          </ac:spMkLst>
        </pc:spChg>
        <pc:grpChg chg="mod">
          <ac:chgData name="IKA CHANDRIYANI" userId="S::ika.535180034@stu.untar.ac.id::39d1e48f-3c3e-48a8-8232-c514cfa64e6d" providerId="AD" clId="Web-{0D3FDE67-9FA5-4107-A43D-548408B3A16B}" dt="2020-12-14T08:55:15.830" v="126" actId="1076"/>
          <ac:grpSpMkLst>
            <pc:docMk/>
            <pc:sldMk cId="2953662475" sldId="257"/>
            <ac:grpSpMk id="78" creationId="{B579FD85-6E77-4160-8A08-862BF792F091}"/>
          </ac:grpSpMkLst>
        </pc:grpChg>
      </pc:sldChg>
      <pc:sldChg chg="modSp">
        <pc:chgData name="IKA CHANDRIYANI" userId="S::ika.535180034@stu.untar.ac.id::39d1e48f-3c3e-48a8-8232-c514cfa64e6d" providerId="AD" clId="Web-{0D3FDE67-9FA5-4107-A43D-548408B3A16B}" dt="2020-12-14T08:57:28.189" v="144" actId="1076"/>
        <pc:sldMkLst>
          <pc:docMk/>
          <pc:sldMk cId="1370404284" sldId="262"/>
        </pc:sldMkLst>
        <pc:spChg chg="mod">
          <ac:chgData name="IKA CHANDRIYANI" userId="S::ika.535180034@stu.untar.ac.id::39d1e48f-3c3e-48a8-8232-c514cfa64e6d" providerId="AD" clId="Web-{0D3FDE67-9FA5-4107-A43D-548408B3A16B}" dt="2020-12-14T08:57:28.189" v="144" actId="1076"/>
          <ac:spMkLst>
            <pc:docMk/>
            <pc:sldMk cId="1370404284" sldId="262"/>
            <ac:spMk id="2" creationId="{E1CA433B-DCD3-408C-9EB3-C2C647A5F09A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8:57:28.173" v="143" actId="1076"/>
          <ac:spMkLst>
            <pc:docMk/>
            <pc:sldMk cId="1370404284" sldId="262"/>
            <ac:spMk id="5" creationId="{B31A6717-1845-4381-8092-9BDDF8E5865E}"/>
          </ac:spMkLst>
        </pc:spChg>
        <pc:grpChg chg="mod">
          <ac:chgData name="IKA CHANDRIYANI" userId="S::ika.535180034@stu.untar.ac.id::39d1e48f-3c3e-48a8-8232-c514cfa64e6d" providerId="AD" clId="Web-{0D3FDE67-9FA5-4107-A43D-548408B3A16B}" dt="2020-12-14T08:57:18.814" v="142" actId="1076"/>
          <ac:grpSpMkLst>
            <pc:docMk/>
            <pc:sldMk cId="1370404284" sldId="262"/>
            <ac:grpSpMk id="6" creationId="{7D9B33C2-D159-4E47-9496-4EB6AA4083E5}"/>
          </ac:grpSpMkLst>
        </pc:grpChg>
      </pc:sldChg>
      <pc:sldChg chg="modSp">
        <pc:chgData name="IKA CHANDRIYANI" userId="S::ika.535180034@stu.untar.ac.id::39d1e48f-3c3e-48a8-8232-c514cfa64e6d" providerId="AD" clId="Web-{0D3FDE67-9FA5-4107-A43D-548408B3A16B}" dt="2020-12-14T08:58:00.579" v="150" actId="1076"/>
        <pc:sldMkLst>
          <pc:docMk/>
          <pc:sldMk cId="2618864888" sldId="263"/>
        </pc:sldMkLst>
        <pc:spChg chg="mod">
          <ac:chgData name="IKA CHANDRIYANI" userId="S::ika.535180034@stu.untar.ac.id::39d1e48f-3c3e-48a8-8232-c514cfa64e6d" providerId="AD" clId="Web-{0D3FDE67-9FA5-4107-A43D-548408B3A16B}" dt="2020-12-14T08:58:00.564" v="149" actId="1076"/>
          <ac:spMkLst>
            <pc:docMk/>
            <pc:sldMk cId="2618864888" sldId="263"/>
            <ac:spMk id="2" creationId="{88813DC9-AB2F-4A5F-8135-CF57E49DB04A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8:57:51.204" v="148" actId="1076"/>
          <ac:spMkLst>
            <pc:docMk/>
            <pc:sldMk cId="2618864888" sldId="263"/>
            <ac:spMk id="4" creationId="{23BF5B27-FFAD-4F0B-8704-9BB603CE1A54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8:58:00.579" v="150" actId="1076"/>
          <ac:spMkLst>
            <pc:docMk/>
            <pc:sldMk cId="2618864888" sldId="263"/>
            <ac:spMk id="5" creationId="{BDDF390F-75C4-4999-8A3F-C5DAEC48B813}"/>
          </ac:spMkLst>
        </pc:spChg>
        <pc:grpChg chg="mod">
          <ac:chgData name="IKA CHANDRIYANI" userId="S::ika.535180034@stu.untar.ac.id::39d1e48f-3c3e-48a8-8232-c514cfa64e6d" providerId="AD" clId="Web-{0D3FDE67-9FA5-4107-A43D-548408B3A16B}" dt="2020-12-14T08:57:51.189" v="147" actId="1076"/>
          <ac:grpSpMkLst>
            <pc:docMk/>
            <pc:sldMk cId="2618864888" sldId="263"/>
            <ac:grpSpMk id="3" creationId="{A6AC5D0A-AE7A-44FA-8E8F-534F41788FD3}"/>
          </ac:grpSpMkLst>
        </pc:grpChg>
      </pc:sldChg>
      <pc:sldChg chg="modSp">
        <pc:chgData name="IKA CHANDRIYANI" userId="S::ika.535180034@stu.untar.ac.id::39d1e48f-3c3e-48a8-8232-c514cfa64e6d" providerId="AD" clId="Web-{0D3FDE67-9FA5-4107-A43D-548408B3A16B}" dt="2020-12-14T08:56:23.674" v="141" actId="1076"/>
        <pc:sldMkLst>
          <pc:docMk/>
          <pc:sldMk cId="2209364955" sldId="264"/>
        </pc:sldMkLst>
        <pc:spChg chg="mod">
          <ac:chgData name="IKA CHANDRIYANI" userId="S::ika.535180034@stu.untar.ac.id::39d1e48f-3c3e-48a8-8232-c514cfa64e6d" providerId="AD" clId="Web-{0D3FDE67-9FA5-4107-A43D-548408B3A16B}" dt="2020-12-14T08:56:23.674" v="141" actId="1076"/>
          <ac:spMkLst>
            <pc:docMk/>
            <pc:sldMk cId="2209364955" sldId="264"/>
            <ac:spMk id="2" creationId="{5565B75C-607C-43E3-97DF-EA3639E4A7CF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8:56:05.986" v="134" actId="1076"/>
          <ac:spMkLst>
            <pc:docMk/>
            <pc:sldMk cId="2209364955" sldId="264"/>
            <ac:spMk id="4" creationId="{BB36CA66-BE87-48AF-AFE3-8611E2853536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8:56:14.080" v="139" actId="1076"/>
          <ac:spMkLst>
            <pc:docMk/>
            <pc:sldMk cId="2209364955" sldId="264"/>
            <ac:spMk id="5" creationId="{E2B45ECB-53FF-4172-90CB-7CF6E0B4D1D3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8:56:06.080" v="137" actId="1076"/>
          <ac:spMkLst>
            <pc:docMk/>
            <pc:sldMk cId="2209364955" sldId="264"/>
            <ac:spMk id="7" creationId="{394AC544-045F-4A76-AA77-0BDAEF2E1CF4}"/>
          </ac:spMkLst>
        </pc:spChg>
        <pc:grpChg chg="mod">
          <ac:chgData name="IKA CHANDRIYANI" userId="S::ika.535180034@stu.untar.ac.id::39d1e48f-3c3e-48a8-8232-c514cfa64e6d" providerId="AD" clId="Web-{0D3FDE67-9FA5-4107-A43D-548408B3A16B}" dt="2020-12-14T08:56:05.940" v="132" actId="1076"/>
          <ac:grpSpMkLst>
            <pc:docMk/>
            <pc:sldMk cId="2209364955" sldId="264"/>
            <ac:grpSpMk id="3" creationId="{B277062D-D8B2-4ADF-A135-4BF254FFB09E}"/>
          </ac:grpSpMkLst>
        </pc:grpChg>
        <pc:grpChg chg="mod">
          <ac:chgData name="IKA CHANDRIYANI" userId="S::ika.535180034@stu.untar.ac.id::39d1e48f-3c3e-48a8-8232-c514cfa64e6d" providerId="AD" clId="Web-{0D3FDE67-9FA5-4107-A43D-548408B3A16B}" dt="2020-12-14T08:56:05.908" v="131" actId="1076"/>
          <ac:grpSpMkLst>
            <pc:docMk/>
            <pc:sldMk cId="2209364955" sldId="264"/>
            <ac:grpSpMk id="6" creationId="{428AFD02-9C5E-4C74-9803-4C81ECFFEC4C}"/>
          </ac:grpSpMkLst>
        </pc:grpChg>
        <pc:grpChg chg="mod">
          <ac:chgData name="IKA CHANDRIYANI" userId="S::ika.535180034@stu.untar.ac.id::39d1e48f-3c3e-48a8-8232-c514cfa64e6d" providerId="AD" clId="Web-{0D3FDE67-9FA5-4107-A43D-548408B3A16B}" dt="2020-12-14T08:56:05.971" v="133" actId="1076"/>
          <ac:grpSpMkLst>
            <pc:docMk/>
            <pc:sldMk cId="2209364955" sldId="264"/>
            <ac:grpSpMk id="54" creationId="{FC5B8387-0F6E-4EF4-98E3-A16010970BFC}"/>
          </ac:grpSpMkLst>
        </pc:grpChg>
        <pc:grpChg chg="mod">
          <ac:chgData name="IKA CHANDRIYANI" userId="S::ika.535180034@stu.untar.ac.id::39d1e48f-3c3e-48a8-8232-c514cfa64e6d" providerId="AD" clId="Web-{0D3FDE67-9FA5-4107-A43D-548408B3A16B}" dt="2020-12-14T08:56:06.018" v="135" actId="1076"/>
          <ac:grpSpMkLst>
            <pc:docMk/>
            <pc:sldMk cId="2209364955" sldId="264"/>
            <ac:grpSpMk id="59" creationId="{F5627AD8-0294-4681-9F7B-3CBB08178173}"/>
          </ac:grpSpMkLst>
        </pc:grpChg>
        <pc:grpChg chg="mod">
          <ac:chgData name="IKA CHANDRIYANI" userId="S::ika.535180034@stu.untar.ac.id::39d1e48f-3c3e-48a8-8232-c514cfa64e6d" providerId="AD" clId="Web-{0D3FDE67-9FA5-4107-A43D-548408B3A16B}" dt="2020-12-14T08:56:06.049" v="136" actId="1076"/>
          <ac:grpSpMkLst>
            <pc:docMk/>
            <pc:sldMk cId="2209364955" sldId="264"/>
            <ac:grpSpMk id="64" creationId="{751A9C89-419A-43BB-9EF8-FCFB70018D7F}"/>
          </ac:grpSpMkLst>
        </pc:grpChg>
      </pc:sldChg>
      <pc:sldChg chg="addSp delSp modSp">
        <pc:chgData name="IKA CHANDRIYANI" userId="S::ika.535180034@stu.untar.ac.id::39d1e48f-3c3e-48a8-8232-c514cfa64e6d" providerId="AD" clId="Web-{0D3FDE67-9FA5-4107-A43D-548408B3A16B}" dt="2020-12-14T13:08:13.946" v="273" actId="1076"/>
        <pc:sldMkLst>
          <pc:docMk/>
          <pc:sldMk cId="3775803516" sldId="265"/>
        </pc:sldMkLst>
        <pc:spChg chg="mod">
          <ac:chgData name="IKA CHANDRIYANI" userId="S::ika.535180034@stu.untar.ac.id::39d1e48f-3c3e-48a8-8232-c514cfa64e6d" providerId="AD" clId="Web-{0D3FDE67-9FA5-4107-A43D-548408B3A16B}" dt="2020-12-14T08:58:14.564" v="152" actId="1076"/>
          <ac:spMkLst>
            <pc:docMk/>
            <pc:sldMk cId="3775803516" sldId="265"/>
            <ac:spMk id="2" creationId="{485ABA19-E1E5-4270-8BCB-22BCA8FE5F96}"/>
          </ac:spMkLst>
        </pc:spChg>
        <pc:spChg chg="add mod">
          <ac:chgData name="IKA CHANDRIYANI" userId="S::ika.535180034@stu.untar.ac.id::39d1e48f-3c3e-48a8-8232-c514cfa64e6d" providerId="AD" clId="Web-{0D3FDE67-9FA5-4107-A43D-548408B3A16B}" dt="2020-12-14T13:07:40.165" v="264" actId="1076"/>
          <ac:spMkLst>
            <pc:docMk/>
            <pc:sldMk cId="3775803516" sldId="265"/>
            <ac:spMk id="4" creationId="{5FAAB3B8-49C8-4E27-9F13-CB08E3BA5356}"/>
          </ac:spMkLst>
        </pc:spChg>
        <pc:spChg chg="add del mod">
          <ac:chgData name="IKA CHANDRIYANI" userId="S::ika.535180034@stu.untar.ac.id::39d1e48f-3c3e-48a8-8232-c514cfa64e6d" providerId="AD" clId="Web-{0D3FDE67-9FA5-4107-A43D-548408B3A16B}" dt="2020-12-14T13:04:58.445" v="231"/>
          <ac:spMkLst>
            <pc:docMk/>
            <pc:sldMk cId="3775803516" sldId="265"/>
            <ac:spMk id="25" creationId="{03CE430D-D0E5-4A4C-AB90-24D529B18FB3}"/>
          </ac:spMkLst>
        </pc:spChg>
        <pc:spChg chg="add mod">
          <ac:chgData name="IKA CHANDRIYANI" userId="S::ika.535180034@stu.untar.ac.id::39d1e48f-3c3e-48a8-8232-c514cfa64e6d" providerId="AD" clId="Web-{0D3FDE67-9FA5-4107-A43D-548408B3A16B}" dt="2020-12-14T13:08:13.946" v="273" actId="1076"/>
          <ac:spMkLst>
            <pc:docMk/>
            <pc:sldMk cId="3775803516" sldId="265"/>
            <ac:spMk id="25" creationId="{18F8DC9C-9A5C-4503-B18B-0040AB6CF213}"/>
          </ac:spMkLst>
        </pc:spChg>
        <pc:grpChg chg="mod">
          <ac:chgData name="IKA CHANDRIYANI" userId="S::ika.535180034@stu.untar.ac.id::39d1e48f-3c3e-48a8-8232-c514cfa64e6d" providerId="AD" clId="Web-{0D3FDE67-9FA5-4107-A43D-548408B3A16B}" dt="2020-12-14T08:58:10.579" v="151" actId="1076"/>
          <ac:grpSpMkLst>
            <pc:docMk/>
            <pc:sldMk cId="3775803516" sldId="265"/>
            <ac:grpSpMk id="3" creationId="{210EBFCD-8480-4B0D-99E9-28F2975A6723}"/>
          </ac:grpSpMkLst>
        </pc:grpChg>
      </pc:sldChg>
      <pc:sldChg chg="addSp modSp">
        <pc:chgData name="IKA CHANDRIYANI" userId="S::ika.535180034@stu.untar.ac.id::39d1e48f-3c3e-48a8-8232-c514cfa64e6d" providerId="AD" clId="Web-{0D3FDE67-9FA5-4107-A43D-548408B3A16B}" dt="2020-12-14T08:47:44.099" v="60"/>
        <pc:sldMkLst>
          <pc:docMk/>
          <pc:sldMk cId="34530815" sldId="268"/>
        </pc:sldMkLst>
        <pc:spChg chg="mod">
          <ac:chgData name="IKA CHANDRIYANI" userId="S::ika.535180034@stu.untar.ac.id::39d1e48f-3c3e-48a8-8232-c514cfa64e6d" providerId="AD" clId="Web-{0D3FDE67-9FA5-4107-A43D-548408B3A16B}" dt="2020-12-14T07:38:58.531" v="24" actId="1076"/>
          <ac:spMkLst>
            <pc:docMk/>
            <pc:sldMk cId="34530815" sldId="268"/>
            <ac:spMk id="2" creationId="{88813DC9-AB2F-4A5F-8135-CF57E49DB04A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7:38:58.546" v="25" actId="1076"/>
          <ac:spMkLst>
            <pc:docMk/>
            <pc:sldMk cId="34530815" sldId="268"/>
            <ac:spMk id="4" creationId="{D7D96B97-AC25-4F79-8548-6D3086964626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7:38:58.421" v="16" actId="1076"/>
          <ac:spMkLst>
            <pc:docMk/>
            <pc:sldMk cId="34530815" sldId="268"/>
            <ac:spMk id="5" creationId="{931A9EC3-301A-4AA8-A82A-1ED9C8FDEAF8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7:38:58.453" v="18" actId="1076"/>
          <ac:spMkLst>
            <pc:docMk/>
            <pc:sldMk cId="34530815" sldId="268"/>
            <ac:spMk id="6" creationId="{479E2718-5B44-4CC4-9C09-18F7BC237AA8}"/>
          </ac:spMkLst>
        </pc:spChg>
        <pc:spChg chg="add mod">
          <ac:chgData name="IKA CHANDRIYANI" userId="S::ika.535180034@stu.untar.ac.id::39d1e48f-3c3e-48a8-8232-c514cfa64e6d" providerId="AD" clId="Web-{0D3FDE67-9FA5-4107-A43D-548408B3A16B}" dt="2020-12-14T08:47:39.302" v="58"/>
          <ac:spMkLst>
            <pc:docMk/>
            <pc:sldMk cId="34530815" sldId="268"/>
            <ac:spMk id="7" creationId="{38C064FA-4575-41BC-8650-E426D6C2AE33}"/>
          </ac:spMkLst>
        </pc:spChg>
        <pc:spChg chg="add mod">
          <ac:chgData name="IKA CHANDRIYANI" userId="S::ika.535180034@stu.untar.ac.id::39d1e48f-3c3e-48a8-8232-c514cfa64e6d" providerId="AD" clId="Web-{0D3FDE67-9FA5-4107-A43D-548408B3A16B}" dt="2020-12-14T08:47:44.099" v="60"/>
          <ac:spMkLst>
            <pc:docMk/>
            <pc:sldMk cId="34530815" sldId="268"/>
            <ac:spMk id="26" creationId="{45CEA09C-DB35-4149-BFCF-764E0D49BF94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7:38:58.374" v="14" actId="1076"/>
          <ac:spMkLst>
            <pc:docMk/>
            <pc:sldMk cId="34530815" sldId="268"/>
            <ac:spMk id="52" creationId="{74CF11C6-459B-4F87-8F38-A1BCB4A45CF4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7:38:58.453" v="17" actId="1076"/>
          <ac:spMkLst>
            <pc:docMk/>
            <pc:sldMk cId="34530815" sldId="268"/>
            <ac:spMk id="60" creationId="{163783CC-878F-4997-B4D4-CA7FFA0BD18C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7:38:58.499" v="21" actId="1076"/>
          <ac:spMkLst>
            <pc:docMk/>
            <pc:sldMk cId="34530815" sldId="268"/>
            <ac:spMk id="61" creationId="{6DD05413-7A67-4E2D-A6C7-B0E1009A5194}"/>
          </ac:spMkLst>
        </pc:spChg>
        <pc:spChg chg="mod">
          <ac:chgData name="IKA CHANDRIYANI" userId="S::ika.535180034@stu.untar.ac.id::39d1e48f-3c3e-48a8-8232-c514cfa64e6d" providerId="AD" clId="Web-{0D3FDE67-9FA5-4107-A43D-548408B3A16B}" dt="2020-12-14T07:38:58.515" v="23" actId="1076"/>
          <ac:spMkLst>
            <pc:docMk/>
            <pc:sldMk cId="34530815" sldId="268"/>
            <ac:spMk id="62" creationId="{BE443601-7F59-4B00-9A1F-1320A6D357C7}"/>
          </ac:spMkLst>
        </pc:spChg>
        <pc:grpChg chg="mod">
          <ac:chgData name="IKA CHANDRIYANI" userId="S::ika.535180034@stu.untar.ac.id::39d1e48f-3c3e-48a8-8232-c514cfa64e6d" providerId="AD" clId="Web-{0D3FDE67-9FA5-4107-A43D-548408B3A16B}" dt="2020-12-14T07:38:58.421" v="15" actId="1076"/>
          <ac:grpSpMkLst>
            <pc:docMk/>
            <pc:sldMk cId="34530815" sldId="268"/>
            <ac:grpSpMk id="3" creationId="{A6AC5D0A-AE7A-44FA-8E8F-534F41788FD3}"/>
          </ac:grpSpMkLst>
        </pc:grpChg>
        <pc:grpChg chg="mod">
          <ac:chgData name="IKA CHANDRIYANI" userId="S::ika.535180034@stu.untar.ac.id::39d1e48f-3c3e-48a8-8232-c514cfa64e6d" providerId="AD" clId="Web-{0D3FDE67-9FA5-4107-A43D-548408B3A16B}" dt="2020-12-14T07:38:58.484" v="20" actId="1076"/>
          <ac:grpSpMkLst>
            <pc:docMk/>
            <pc:sldMk cId="34530815" sldId="268"/>
            <ac:grpSpMk id="42" creationId="{D7361C02-1A5B-49D1-8BA3-08377E53E237}"/>
          </ac:grpSpMkLst>
        </pc:grpChg>
        <pc:grpChg chg="mod">
          <ac:chgData name="IKA CHANDRIYANI" userId="S::ika.535180034@stu.untar.ac.id::39d1e48f-3c3e-48a8-8232-c514cfa64e6d" providerId="AD" clId="Web-{0D3FDE67-9FA5-4107-A43D-548408B3A16B}" dt="2020-12-14T07:38:58.499" v="22" actId="1076"/>
          <ac:grpSpMkLst>
            <pc:docMk/>
            <pc:sldMk cId="34530815" sldId="268"/>
            <ac:grpSpMk id="49" creationId="{CB2B46E4-2BAB-481D-8194-BC1BF48083F0}"/>
          </ac:grpSpMkLst>
        </pc:grpChg>
        <pc:cxnChg chg="mod">
          <ac:chgData name="IKA CHANDRIYANI" userId="S::ika.535180034@stu.untar.ac.id::39d1e48f-3c3e-48a8-8232-c514cfa64e6d" providerId="AD" clId="Web-{0D3FDE67-9FA5-4107-A43D-548408B3A16B}" dt="2020-12-14T07:38:58.468" v="19" actId="1076"/>
          <ac:cxnSpMkLst>
            <pc:docMk/>
            <pc:sldMk cId="34530815" sldId="268"/>
            <ac:cxnSpMk id="11" creationId="{92A177E0-A882-412F-B70C-43F2EF9346FE}"/>
          </ac:cxnSpMkLst>
        </pc:cxnChg>
      </pc:sldChg>
      <pc:sldChg chg="addSp delSp modSp new">
        <pc:chgData name="IKA CHANDRIYANI" userId="S::ika.535180034@stu.untar.ac.id::39d1e48f-3c3e-48a8-8232-c514cfa64e6d" providerId="AD" clId="Web-{0D3FDE67-9FA5-4107-A43D-548408B3A16B}" dt="2020-12-14T08:50:48.082" v="103" actId="1076"/>
        <pc:sldMkLst>
          <pc:docMk/>
          <pc:sldMk cId="343658197" sldId="271"/>
        </pc:sldMkLst>
        <pc:spChg chg="del">
          <ac:chgData name="IKA CHANDRIYANI" userId="S::ika.535180034@stu.untar.ac.id::39d1e48f-3c3e-48a8-8232-c514cfa64e6d" providerId="AD" clId="Web-{0D3FDE67-9FA5-4107-A43D-548408B3A16B}" dt="2020-12-14T08:47:51.443" v="62"/>
          <ac:spMkLst>
            <pc:docMk/>
            <pc:sldMk cId="343658197" sldId="271"/>
            <ac:spMk id="2" creationId="{399DBCB0-0391-454A-90CC-BF34DC2EDA0E}"/>
          </ac:spMkLst>
        </pc:spChg>
        <pc:spChg chg="del">
          <ac:chgData name="IKA CHANDRIYANI" userId="S::ika.535180034@stu.untar.ac.id::39d1e48f-3c3e-48a8-8232-c514cfa64e6d" providerId="AD" clId="Web-{0D3FDE67-9FA5-4107-A43D-548408B3A16B}" dt="2020-12-14T08:47:49.208" v="61"/>
          <ac:spMkLst>
            <pc:docMk/>
            <pc:sldMk cId="343658197" sldId="271"/>
            <ac:spMk id="3" creationId="{CF82145A-0D68-49C6-894E-52A5B118A3AF}"/>
          </ac:spMkLst>
        </pc:spChg>
        <pc:spChg chg="add del mod">
          <ac:chgData name="IKA CHANDRIYANI" userId="S::ika.535180034@stu.untar.ac.id::39d1e48f-3c3e-48a8-8232-c514cfa64e6d" providerId="AD" clId="Web-{0D3FDE67-9FA5-4107-A43D-548408B3A16B}" dt="2020-12-14T08:50:48.082" v="103" actId="1076"/>
          <ac:spMkLst>
            <pc:docMk/>
            <pc:sldMk cId="343658197" sldId="271"/>
            <ac:spMk id="5" creationId="{1DC83661-2912-45CA-85E5-36CBCD9A2976}"/>
          </ac:spMkLst>
        </pc:spChg>
        <pc:spChg chg="add del mod">
          <ac:chgData name="IKA CHANDRIYANI" userId="S::ika.535180034@stu.untar.ac.id::39d1e48f-3c3e-48a8-8232-c514cfa64e6d" providerId="AD" clId="Web-{0D3FDE67-9FA5-4107-A43D-548408B3A16B}" dt="2020-12-14T08:50:45.051" v="102" actId="1076"/>
          <ac:spMkLst>
            <pc:docMk/>
            <pc:sldMk cId="343658197" sldId="271"/>
            <ac:spMk id="6" creationId="{FB03E1F1-A586-4738-856E-E922C81419B0}"/>
          </ac:spMkLst>
        </pc:spChg>
        <pc:spChg chg="add del mod">
          <ac:chgData name="IKA CHANDRIYANI" userId="S::ika.535180034@stu.untar.ac.id::39d1e48f-3c3e-48a8-8232-c514cfa64e6d" providerId="AD" clId="Web-{0D3FDE67-9FA5-4107-A43D-548408B3A16B}" dt="2020-12-14T08:49:32.489" v="89"/>
          <ac:spMkLst>
            <pc:docMk/>
            <pc:sldMk cId="343658197" sldId="271"/>
            <ac:spMk id="7" creationId="{EA4EA19C-5816-49C1-9E7E-EEE86F86D3BB}"/>
          </ac:spMkLst>
        </pc:spChg>
        <pc:spChg chg="add mod">
          <ac:chgData name="IKA CHANDRIYANI" userId="S::ika.535180034@stu.untar.ac.id::39d1e48f-3c3e-48a8-8232-c514cfa64e6d" providerId="AD" clId="Web-{0D3FDE67-9FA5-4107-A43D-548408B3A16B}" dt="2020-12-14T08:50:26.785" v="99" actId="1076"/>
          <ac:spMkLst>
            <pc:docMk/>
            <pc:sldMk cId="343658197" sldId="271"/>
            <ac:spMk id="8" creationId="{A8B28400-AC3A-43D6-A20E-631C586845CF}"/>
          </ac:spMkLst>
        </pc:spChg>
      </pc:sldChg>
      <pc:sldChg chg="addSp delSp modSp new del">
        <pc:chgData name="IKA CHANDRIYANI" userId="S::ika.535180034@stu.untar.ac.id::39d1e48f-3c3e-48a8-8232-c514cfa64e6d" providerId="AD" clId="Web-{0D3FDE67-9FA5-4107-A43D-548408B3A16B}" dt="2020-12-14T13:22:42.826" v="322"/>
        <pc:sldMkLst>
          <pc:docMk/>
          <pc:sldMk cId="1333388696" sldId="277"/>
        </pc:sldMkLst>
        <pc:spChg chg="del">
          <ac:chgData name="IKA CHANDRIYANI" userId="S::ika.535180034@stu.untar.ac.id::39d1e48f-3c3e-48a8-8232-c514cfa64e6d" providerId="AD" clId="Web-{0D3FDE67-9FA5-4107-A43D-548408B3A16B}" dt="2020-12-14T13:03:58.929" v="219"/>
          <ac:spMkLst>
            <pc:docMk/>
            <pc:sldMk cId="1333388696" sldId="277"/>
            <ac:spMk id="2" creationId="{DE3C4A8E-09A7-42FF-81A2-D0E407DAAEAA}"/>
          </ac:spMkLst>
        </pc:spChg>
        <pc:spChg chg="del">
          <ac:chgData name="IKA CHANDRIYANI" userId="S::ika.535180034@stu.untar.ac.id::39d1e48f-3c3e-48a8-8232-c514cfa64e6d" providerId="AD" clId="Web-{0D3FDE67-9FA5-4107-A43D-548408B3A16B}" dt="2020-12-14T13:03:58.195" v="218"/>
          <ac:spMkLst>
            <pc:docMk/>
            <pc:sldMk cId="1333388696" sldId="277"/>
            <ac:spMk id="3" creationId="{965C917E-72CA-43BC-8083-392D4945727F}"/>
          </ac:spMkLst>
        </pc:spChg>
        <pc:spChg chg="add del mod">
          <ac:chgData name="IKA CHANDRIYANI" userId="S::ika.535180034@stu.untar.ac.id::39d1e48f-3c3e-48a8-8232-c514cfa64e6d" providerId="AD" clId="Web-{0D3FDE67-9FA5-4107-A43D-548408B3A16B}" dt="2020-12-14T13:04:42.320" v="227"/>
          <ac:spMkLst>
            <pc:docMk/>
            <pc:sldMk cId="1333388696" sldId="277"/>
            <ac:spMk id="4" creationId="{8D27773D-AABF-4933-9242-ED6A5F9FFDBB}"/>
          </ac:spMkLst>
        </pc:spChg>
        <pc:spChg chg="add del mod">
          <ac:chgData name="IKA CHANDRIYANI" userId="S::ika.535180034@stu.untar.ac.id::39d1e48f-3c3e-48a8-8232-c514cfa64e6d" providerId="AD" clId="Web-{0D3FDE67-9FA5-4107-A43D-548408B3A16B}" dt="2020-12-14T13:07:38.649" v="262"/>
          <ac:spMkLst>
            <pc:docMk/>
            <pc:sldMk cId="1333388696" sldId="277"/>
            <ac:spMk id="5" creationId="{D3F386AA-E413-4E24-9025-A73A6659C37E}"/>
          </ac:spMkLst>
        </pc:spChg>
        <pc:inkChg chg="add">
          <ac:chgData name="IKA CHANDRIYANI" userId="S::ika.535180034@stu.untar.ac.id::39d1e48f-3c3e-48a8-8232-c514cfa64e6d" providerId="AD" clId="Web-{0D3FDE67-9FA5-4107-A43D-548408B3A16B}" dt="2020-12-14T13:06:51.915" v="256"/>
          <ac:inkMkLst>
            <pc:docMk/>
            <pc:sldMk cId="1333388696" sldId="277"/>
            <ac:inkMk id="2" creationId="{87B3804A-814B-46D4-B7B8-5BA19A48F313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25.211" v="236"/>
          <ac:inkMkLst>
            <pc:docMk/>
            <pc:sldMk cId="1333388696" sldId="277"/>
            <ac:inkMk id="7" creationId="{3B7E4E68-2681-478F-8473-B897BBD5BAC8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26.617" v="237"/>
          <ac:inkMkLst>
            <pc:docMk/>
            <pc:sldMk cId="1333388696" sldId="277"/>
            <ac:inkMk id="8" creationId="{E699CBC2-534E-40EC-B34E-7C46B1678396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30.086" v="238"/>
          <ac:inkMkLst>
            <pc:docMk/>
            <pc:sldMk cId="1333388696" sldId="277"/>
            <ac:inkMk id="9" creationId="{EF88116F-9119-4F11-910D-F152B55B5046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32.289" v="239"/>
          <ac:inkMkLst>
            <pc:docMk/>
            <pc:sldMk cId="1333388696" sldId="277"/>
            <ac:inkMk id="10" creationId="{A5C00670-6AF7-4468-B77E-F71B1F68B410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35.180" v="240"/>
          <ac:inkMkLst>
            <pc:docMk/>
            <pc:sldMk cId="1333388696" sldId="277"/>
            <ac:inkMk id="11" creationId="{9EC6FB16-0B75-4138-A8D2-BC048FE66CC0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41.508" v="241"/>
          <ac:inkMkLst>
            <pc:docMk/>
            <pc:sldMk cId="1333388696" sldId="277"/>
            <ac:inkMk id="12" creationId="{23E8EAFD-B2DD-4E17-8294-1BE4314088E8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44.258" v="242"/>
          <ac:inkMkLst>
            <pc:docMk/>
            <pc:sldMk cId="1333388696" sldId="277"/>
            <ac:inkMk id="13" creationId="{985E7C67-5147-40CB-98F9-16E92FF2506C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47.117" v="243"/>
          <ac:inkMkLst>
            <pc:docMk/>
            <pc:sldMk cId="1333388696" sldId="277"/>
            <ac:inkMk id="14" creationId="{BE202FC7-DB94-4DDD-83EF-ABBCC20CA70F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47.992" v="244"/>
          <ac:inkMkLst>
            <pc:docMk/>
            <pc:sldMk cId="1333388696" sldId="277"/>
            <ac:inkMk id="15" creationId="{0FD2E5C2-F1F9-4D95-B92C-9951B5C911A1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49.742" v="245"/>
          <ac:inkMkLst>
            <pc:docMk/>
            <pc:sldMk cId="1333388696" sldId="277"/>
            <ac:inkMk id="16" creationId="{7F66E2AB-6621-4C1F-AACE-4CE3EAC4FD6D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51.852" v="246"/>
          <ac:inkMkLst>
            <pc:docMk/>
            <pc:sldMk cId="1333388696" sldId="277"/>
            <ac:inkMk id="17" creationId="{0CD565A2-5C0A-4D37-BA8B-9CF6E5E9DEF0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54.664" v="247"/>
          <ac:inkMkLst>
            <pc:docMk/>
            <pc:sldMk cId="1333388696" sldId="277"/>
            <ac:inkMk id="18" creationId="{56CC6887-FE86-49BD-995D-F162CF125925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56.086" v="248"/>
          <ac:inkMkLst>
            <pc:docMk/>
            <pc:sldMk cId="1333388696" sldId="277"/>
            <ac:inkMk id="19" creationId="{55797E60-D39A-43CE-8A65-17332084FD49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5:58.711" v="249"/>
          <ac:inkMkLst>
            <pc:docMk/>
            <pc:sldMk cId="1333388696" sldId="277"/>
            <ac:inkMk id="20" creationId="{12742D52-5681-448B-BE80-5C1EB088BCE8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6:00.867" v="250"/>
          <ac:inkMkLst>
            <pc:docMk/>
            <pc:sldMk cId="1333388696" sldId="277"/>
            <ac:inkMk id="21" creationId="{2AAB78F8-46A4-4E45-9BC5-D5FA9D209D20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6:02.633" v="251"/>
          <ac:inkMkLst>
            <pc:docMk/>
            <pc:sldMk cId="1333388696" sldId="277"/>
            <ac:inkMk id="22" creationId="{9E9491F6-8263-4028-B131-3BC1EFEC2C6B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6:03.446" v="252"/>
          <ac:inkMkLst>
            <pc:docMk/>
            <pc:sldMk cId="1333388696" sldId="277"/>
            <ac:inkMk id="23" creationId="{82C745F5-3ADD-413D-8122-3B0961261D2A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6:06.649" v="253"/>
          <ac:inkMkLst>
            <pc:docMk/>
            <pc:sldMk cId="1333388696" sldId="277"/>
            <ac:inkMk id="24" creationId="{B6E4D50C-CAFE-4851-9859-A09BC374B138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6:07.774" v="254"/>
          <ac:inkMkLst>
            <pc:docMk/>
            <pc:sldMk cId="1333388696" sldId="277"/>
            <ac:inkMk id="25" creationId="{5729B579-1D07-42FE-B90C-3462E4844EE4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6:09.383" v="255"/>
          <ac:inkMkLst>
            <pc:docMk/>
            <pc:sldMk cId="1333388696" sldId="277"/>
            <ac:inkMk id="26" creationId="{8586EAC0-BB2F-4CAD-9DAD-5A20573C2EE1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7:01.571" v="257"/>
          <ac:inkMkLst>
            <pc:docMk/>
            <pc:sldMk cId="1333388696" sldId="277"/>
            <ac:inkMk id="47" creationId="{9836830D-6408-4431-B5C7-D33F19F4ED47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7:12.759" v="258"/>
          <ac:inkMkLst>
            <pc:docMk/>
            <pc:sldMk cId="1333388696" sldId="277"/>
            <ac:inkMk id="57" creationId="{BEC0C7F1-A4CF-4D59-AA95-0F240CAE45DB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7:19.774" v="259"/>
          <ac:inkMkLst>
            <pc:docMk/>
            <pc:sldMk cId="1333388696" sldId="277"/>
            <ac:inkMk id="60" creationId="{41886615-470C-47D5-8A3E-04E40D723B97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7:19.774" v="260"/>
          <ac:inkMkLst>
            <pc:docMk/>
            <pc:sldMk cId="1333388696" sldId="277"/>
            <ac:inkMk id="61" creationId="{B402F2D0-B137-430B-925C-47115452EA38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7:19.821" v="261"/>
          <ac:inkMkLst>
            <pc:docMk/>
            <pc:sldMk cId="1333388696" sldId="277"/>
            <ac:inkMk id="62" creationId="{E4C273BA-8A82-4695-B8E3-B64B2903995E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28.306" v="274"/>
          <ac:inkMkLst>
            <pc:docMk/>
            <pc:sldMk cId="1333388696" sldId="277"/>
            <ac:inkMk id="77" creationId="{528AA2B7-24FF-49EF-A484-00AD3F43F844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29.665" v="275"/>
          <ac:inkMkLst>
            <pc:docMk/>
            <pc:sldMk cId="1333388696" sldId="277"/>
            <ac:inkMk id="78" creationId="{EC61150F-4265-4ECF-AE64-62409C9A29BD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29.681" v="276"/>
          <ac:inkMkLst>
            <pc:docMk/>
            <pc:sldMk cId="1333388696" sldId="277"/>
            <ac:inkMk id="79" creationId="{B293EB95-2474-42F1-8454-2AD41DDC2821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0.681" v="277"/>
          <ac:inkMkLst>
            <pc:docMk/>
            <pc:sldMk cId="1333388696" sldId="277"/>
            <ac:inkMk id="80" creationId="{6955A216-9631-4F25-BE99-49948E2BB3C1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0.681" v="278"/>
          <ac:inkMkLst>
            <pc:docMk/>
            <pc:sldMk cId="1333388696" sldId="277"/>
            <ac:inkMk id="81" creationId="{58FA55F8-BB1D-43BA-8A44-411E560807A1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0.696" v="279"/>
          <ac:inkMkLst>
            <pc:docMk/>
            <pc:sldMk cId="1333388696" sldId="277"/>
            <ac:inkMk id="82" creationId="{2178DC08-01E4-429C-ABF0-6A43C949DEB2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2.197" v="280"/>
          <ac:inkMkLst>
            <pc:docMk/>
            <pc:sldMk cId="1333388696" sldId="277"/>
            <ac:inkMk id="83" creationId="{3D962F3B-BC02-490A-AC4E-6A48A335EEB2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2.212" v="281"/>
          <ac:inkMkLst>
            <pc:docMk/>
            <pc:sldMk cId="1333388696" sldId="277"/>
            <ac:inkMk id="84" creationId="{FE1C61D2-B0AA-46D8-AE37-4B68F65F7DCC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2.212" v="282"/>
          <ac:inkMkLst>
            <pc:docMk/>
            <pc:sldMk cId="1333388696" sldId="277"/>
            <ac:inkMk id="85" creationId="{854F9478-80E1-47B8-948E-B03C3AF7B921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4.931" v="283"/>
          <ac:inkMkLst>
            <pc:docMk/>
            <pc:sldMk cId="1333388696" sldId="277"/>
            <ac:inkMk id="86" creationId="{0CD07FC0-920D-443E-A61C-0F6AFC20A6BE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7.134" v="284"/>
          <ac:inkMkLst>
            <pc:docMk/>
            <pc:sldMk cId="1333388696" sldId="277"/>
            <ac:inkMk id="87" creationId="{D5E248D3-CA1E-43C7-AECA-75FDC9823E40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7.900" v="285"/>
          <ac:inkMkLst>
            <pc:docMk/>
            <pc:sldMk cId="1333388696" sldId="277"/>
            <ac:inkMk id="88" creationId="{73167963-DDFB-4004-B302-1C41800B77E3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7.900" v="286"/>
          <ac:inkMkLst>
            <pc:docMk/>
            <pc:sldMk cId="1333388696" sldId="277"/>
            <ac:inkMk id="89" creationId="{816427E3-8D7A-45BE-BE31-CE4EEF98AF1C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7.900" v="287"/>
          <ac:inkMkLst>
            <pc:docMk/>
            <pc:sldMk cId="1333388696" sldId="277"/>
            <ac:inkMk id="90" creationId="{05F95F81-5B64-420B-A680-EFE330312677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39.400" v="288"/>
          <ac:inkMkLst>
            <pc:docMk/>
            <pc:sldMk cId="1333388696" sldId="277"/>
            <ac:inkMk id="91" creationId="{535F4FD7-D8D3-4D21-87B9-6B13363F8168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40.290" v="289"/>
          <ac:inkMkLst>
            <pc:docMk/>
            <pc:sldMk cId="1333388696" sldId="277"/>
            <ac:inkMk id="92" creationId="{E2A32D24-49DD-46CD-A9B8-02CA9E50F1E4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40.306" v="290"/>
          <ac:inkMkLst>
            <pc:docMk/>
            <pc:sldMk cId="1333388696" sldId="277"/>
            <ac:inkMk id="93" creationId="{A14040E0-024A-454A-87C8-B715DEA2E067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40.837" v="291"/>
          <ac:inkMkLst>
            <pc:docMk/>
            <pc:sldMk cId="1333388696" sldId="277"/>
            <ac:inkMk id="94" creationId="{B39D779B-5097-4927-A170-B525B8A72442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40.853" v="292"/>
          <ac:inkMkLst>
            <pc:docMk/>
            <pc:sldMk cId="1333388696" sldId="277"/>
            <ac:inkMk id="95" creationId="{AFE490FF-7D64-4506-81B2-E16467DF79BD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42.728" v="293"/>
          <ac:inkMkLst>
            <pc:docMk/>
            <pc:sldMk cId="1333388696" sldId="277"/>
            <ac:inkMk id="96" creationId="{5C192E73-DBE1-4343-944F-FF1623C931D5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8:43.603" v="294"/>
          <ac:inkMkLst>
            <pc:docMk/>
            <pc:sldMk cId="1333388696" sldId="277"/>
            <ac:inkMk id="97" creationId="{68CFB640-B344-4572-BB9D-90A07428781D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9:49.666" v="295"/>
          <ac:inkMkLst>
            <pc:docMk/>
            <pc:sldMk cId="1333388696" sldId="277"/>
            <ac:inkMk id="120" creationId="{A88A22CF-FCB1-42A8-9B2D-86E4086BFC16}"/>
          </ac:inkMkLst>
        </pc:inkChg>
        <pc:inkChg chg="del">
          <ac:chgData name="IKA CHANDRIYANI" userId="S::ika.535180034@stu.untar.ac.id::39d1e48f-3c3e-48a8-8232-c514cfa64e6d" providerId="AD" clId="Web-{0D3FDE67-9FA5-4107-A43D-548408B3A16B}" dt="2020-12-14T13:10:08.838" v="297"/>
          <ac:inkMkLst>
            <pc:docMk/>
            <pc:sldMk cId="1333388696" sldId="277"/>
            <ac:inkMk id="120" creationId="{BD2437D1-84AB-4A47-80DA-EFA787A58E85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09:49.681" v="296"/>
          <ac:inkMkLst>
            <pc:docMk/>
            <pc:sldMk cId="1333388696" sldId="277"/>
            <ac:inkMk id="121" creationId="{E44F3522-2C0E-4651-8AB4-6642E9D2B5A2}"/>
          </ac:inkMkLst>
        </pc:inkChg>
        <pc:inkChg chg="del">
          <ac:chgData name="IKA CHANDRIYANI" userId="S::ika.535180034@stu.untar.ac.id::39d1e48f-3c3e-48a8-8232-c514cfa64e6d" providerId="AD" clId="Web-{0D3FDE67-9FA5-4107-A43D-548408B3A16B}" dt="2020-12-14T13:10:27.166" v="298"/>
          <ac:inkMkLst>
            <pc:docMk/>
            <pc:sldMk cId="1333388696" sldId="277"/>
            <ac:inkMk id="123" creationId="{E44F3522-2C0E-4651-8AB4-6642E9D2B5A2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0:47.354" v="300"/>
          <ac:inkMkLst>
            <pc:docMk/>
            <pc:sldMk cId="1333388696" sldId="277"/>
            <ac:inkMk id="123" creationId="{E57EC1F9-B10E-48D6-9C52-F6E2B7C5CA36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0:27.244" v="299"/>
          <ac:inkMkLst>
            <pc:docMk/>
            <pc:sldMk cId="1333388696" sldId="277"/>
            <ac:inkMk id="137" creationId="{BD1BF235-B68A-4654-9A76-73CD0E18B121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0:47.400" v="301"/>
          <ac:inkMkLst>
            <pc:docMk/>
            <pc:sldMk cId="1333388696" sldId="277"/>
            <ac:inkMk id="144" creationId="{F18ABE99-3EC6-4390-A6FD-CCA8A0155107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0:47.432" v="302"/>
          <ac:inkMkLst>
            <pc:docMk/>
            <pc:sldMk cId="1333388696" sldId="277"/>
            <ac:inkMk id="145" creationId="{5BFF8D80-A26C-4014-AFCC-5C94DE92A00E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0:47.572" v="303"/>
          <ac:inkMkLst>
            <pc:docMk/>
            <pc:sldMk cId="1333388696" sldId="277"/>
            <ac:inkMk id="146" creationId="{96E1356A-8C5A-43E6-8235-E5F9D9CAB108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26.933" v="304"/>
          <ac:inkMkLst>
            <pc:docMk/>
            <pc:sldMk cId="1333388696" sldId="277"/>
            <ac:inkMk id="151" creationId="{9D85C8CD-FB09-4200-8527-4A53CABA757C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26.933" v="305"/>
          <ac:inkMkLst>
            <pc:docMk/>
            <pc:sldMk cId="1333388696" sldId="277"/>
            <ac:inkMk id="152" creationId="{98A229EA-1639-4613-9E6C-E755BF26C59C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26.948" v="306"/>
          <ac:inkMkLst>
            <pc:docMk/>
            <pc:sldMk cId="1333388696" sldId="277"/>
            <ac:inkMk id="153" creationId="{AD60510A-441A-4327-8885-007BF398E119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28.026" v="307"/>
          <ac:inkMkLst>
            <pc:docMk/>
            <pc:sldMk cId="1333388696" sldId="277"/>
            <ac:inkMk id="154" creationId="{C8B72041-FF2C-4F38-9032-6F7085DF13CF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28.823" v="308"/>
          <ac:inkMkLst>
            <pc:docMk/>
            <pc:sldMk cId="1333388696" sldId="277"/>
            <ac:inkMk id="155" creationId="{989FD15A-F874-4C3E-A604-F352BBC6FE90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29.636" v="309"/>
          <ac:inkMkLst>
            <pc:docMk/>
            <pc:sldMk cId="1333388696" sldId="277"/>
            <ac:inkMk id="156" creationId="{08265402-8213-4D1B-96BA-32D1390AFF41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0.604" v="310"/>
          <ac:inkMkLst>
            <pc:docMk/>
            <pc:sldMk cId="1333388696" sldId="277"/>
            <ac:inkMk id="157" creationId="{123581F3-6765-43ED-9C74-A8138374340F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08" v="311"/>
          <ac:inkMkLst>
            <pc:docMk/>
            <pc:sldMk cId="1333388696" sldId="277"/>
            <ac:inkMk id="158" creationId="{0080761C-EF1B-48D7-836D-CB79195E4583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08" v="312"/>
          <ac:inkMkLst>
            <pc:docMk/>
            <pc:sldMk cId="1333388696" sldId="277"/>
            <ac:inkMk id="159" creationId="{F9174FDC-4F01-4AEE-97C9-057307D6BE76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08" v="313"/>
          <ac:inkMkLst>
            <pc:docMk/>
            <pc:sldMk cId="1333388696" sldId="277"/>
            <ac:inkMk id="160" creationId="{C3B28280-3A37-4750-B041-F14B1EB810FB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23" v="314"/>
          <ac:inkMkLst>
            <pc:docMk/>
            <pc:sldMk cId="1333388696" sldId="277"/>
            <ac:inkMk id="161" creationId="{2D2CA334-1B8D-4E7A-B366-945F35DEE22B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23" v="315"/>
          <ac:inkMkLst>
            <pc:docMk/>
            <pc:sldMk cId="1333388696" sldId="277"/>
            <ac:inkMk id="162" creationId="{18F74598-4900-40DD-8F51-AEC44B0B1AA1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23" v="316"/>
          <ac:inkMkLst>
            <pc:docMk/>
            <pc:sldMk cId="1333388696" sldId="277"/>
            <ac:inkMk id="163" creationId="{22B8A6E9-089F-4A07-A7C9-7FB35E78B2D7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39" v="317"/>
          <ac:inkMkLst>
            <pc:docMk/>
            <pc:sldMk cId="1333388696" sldId="277"/>
            <ac:inkMk id="164" creationId="{6E081599-E4F5-4CFD-B13E-4162B7E4B4D5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39" v="318"/>
          <ac:inkMkLst>
            <pc:docMk/>
            <pc:sldMk cId="1333388696" sldId="277"/>
            <ac:inkMk id="165" creationId="{2E858442-AAE3-4E8B-BB2B-18C87A481465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39" v="319"/>
          <ac:inkMkLst>
            <pc:docMk/>
            <pc:sldMk cId="1333388696" sldId="277"/>
            <ac:inkMk id="166" creationId="{F8592368-D57F-4AB7-88C5-1CE05941F2BE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54" v="320"/>
          <ac:inkMkLst>
            <pc:docMk/>
            <pc:sldMk cId="1333388696" sldId="277"/>
            <ac:inkMk id="167" creationId="{33BE1A62-EB54-487D-AC40-CD8C8E1AA8B6}"/>
          </ac:inkMkLst>
        </pc:inkChg>
        <pc:inkChg chg="add">
          <ac:chgData name="IKA CHANDRIYANI" userId="S::ika.535180034@stu.untar.ac.id::39d1e48f-3c3e-48a8-8232-c514cfa64e6d" providerId="AD" clId="Web-{0D3FDE67-9FA5-4107-A43D-548408B3A16B}" dt="2020-12-14T13:13:37.354" v="321"/>
          <ac:inkMkLst>
            <pc:docMk/>
            <pc:sldMk cId="1333388696" sldId="277"/>
            <ac:inkMk id="168" creationId="{CBD1317B-6772-47F1-AD5F-45B5F8EA6266}"/>
          </ac:inkMkLst>
        </pc:inkChg>
      </pc:sldChg>
    </pc:docChg>
  </pc:docChgLst>
  <pc:docChgLst>
    <pc:chgData name="FLORENTINA PRAMITA ANINDYA" userId="S::florentina.535180035@stu.untar.ac.id::2a8864fe-6ced-4c51-a1b7-6016ef7e4c26" providerId="AD" clId="Web-{093D3EA9-D27C-4D1D-BA5C-1276A44F8620}"/>
    <pc:docChg chg="modSld">
      <pc:chgData name="FLORENTINA PRAMITA ANINDYA" userId="S::florentina.535180035@stu.untar.ac.id::2a8864fe-6ced-4c51-a1b7-6016ef7e4c26" providerId="AD" clId="Web-{093D3EA9-D27C-4D1D-BA5C-1276A44F8620}" dt="2020-12-14T11:20:00.755" v="3"/>
      <pc:docMkLst>
        <pc:docMk/>
      </pc:docMkLst>
      <pc:sldChg chg="addSp modSp">
        <pc:chgData name="FLORENTINA PRAMITA ANINDYA" userId="S::florentina.535180035@stu.untar.ac.id::2a8864fe-6ced-4c51-a1b7-6016ef7e4c26" providerId="AD" clId="Web-{093D3EA9-D27C-4D1D-BA5C-1276A44F8620}" dt="2020-12-14T11:20:00.755" v="3"/>
        <pc:sldMkLst>
          <pc:docMk/>
          <pc:sldMk cId="2618864888" sldId="263"/>
        </pc:sldMkLst>
        <pc:spChg chg="add mod">
          <ac:chgData name="FLORENTINA PRAMITA ANINDYA" userId="S::florentina.535180035@stu.untar.ac.id::2a8864fe-6ced-4c51-a1b7-6016ef7e4c26" providerId="AD" clId="Web-{093D3EA9-D27C-4D1D-BA5C-1276A44F8620}" dt="2020-12-14T11:20:00.755" v="3"/>
          <ac:spMkLst>
            <pc:docMk/>
            <pc:sldMk cId="2618864888" sldId="263"/>
            <ac:spMk id="6" creationId="{342FD76D-E1E8-4B48-9653-29A18524C3DC}"/>
          </ac:spMkLst>
        </pc:spChg>
      </pc:sldChg>
    </pc:docChg>
  </pc:docChgLst>
  <pc:docChgLst>
    <pc:chgData name="FLORENTINA PRAMITA ANINDYA" userId="S::florentina.535180035@stu.untar.ac.id::2a8864fe-6ced-4c51-a1b7-6016ef7e4c26" providerId="AD" clId="Web-{EE341A31-05C4-42DC-90B1-1177FA933333}"/>
    <pc:docChg chg="modSld">
      <pc:chgData name="FLORENTINA PRAMITA ANINDYA" userId="S::florentina.535180035@stu.untar.ac.id::2a8864fe-6ced-4c51-a1b7-6016ef7e4c26" providerId="AD" clId="Web-{EE341A31-05C4-42DC-90B1-1177FA933333}" dt="2020-10-19T15:08:47.566" v="20" actId="1076"/>
      <pc:docMkLst>
        <pc:docMk/>
      </pc:docMkLst>
      <pc:sldChg chg="modSp">
        <pc:chgData name="FLORENTINA PRAMITA ANINDYA" userId="S::florentina.535180035@stu.untar.ac.id::2a8864fe-6ced-4c51-a1b7-6016ef7e4c26" providerId="AD" clId="Web-{EE341A31-05C4-42DC-90B1-1177FA933333}" dt="2020-10-19T15:08:47.566" v="20" actId="1076"/>
        <pc:sldMkLst>
          <pc:docMk/>
          <pc:sldMk cId="3775803516" sldId="265"/>
        </pc:sldMkLst>
        <pc:spChg chg="mod">
          <ac:chgData name="FLORENTINA PRAMITA ANINDYA" userId="S::florentina.535180035@stu.untar.ac.id::2a8864fe-6ced-4c51-a1b7-6016ef7e4c26" providerId="AD" clId="Web-{EE341A31-05C4-42DC-90B1-1177FA933333}" dt="2020-10-19T15:07:49.237" v="7" actId="20577"/>
          <ac:spMkLst>
            <pc:docMk/>
            <pc:sldMk cId="3775803516" sldId="265"/>
            <ac:spMk id="31" creationId="{57101FFF-71FA-4BE0-B671-82EF1BD1298A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06.394" v="8" actId="1076"/>
          <ac:spMkLst>
            <pc:docMk/>
            <pc:sldMk cId="3775803516" sldId="265"/>
            <ac:spMk id="51" creationId="{A2540850-941F-46BF-88F6-27E61FB66DE8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13.487" v="9" actId="1076"/>
          <ac:spMkLst>
            <pc:docMk/>
            <pc:sldMk cId="3775803516" sldId="265"/>
            <ac:spMk id="52" creationId="{5318D410-FDCC-46FD-9C16-68EBB1E28BCE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13.597" v="10" actId="1076"/>
          <ac:spMkLst>
            <pc:docMk/>
            <pc:sldMk cId="3775803516" sldId="265"/>
            <ac:spMk id="53" creationId="{FE217C12-F1C5-4813-AB4C-4F00B47B7006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23.769" v="11" actId="1076"/>
          <ac:spMkLst>
            <pc:docMk/>
            <pc:sldMk cId="3775803516" sldId="265"/>
            <ac:spMk id="54" creationId="{CC42BEB5-E500-4660-9DD5-EA101C1B0672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23.862" v="12" actId="1076"/>
          <ac:spMkLst>
            <pc:docMk/>
            <pc:sldMk cId="3775803516" sldId="265"/>
            <ac:spMk id="55" creationId="{A22398D7-17DB-41E6-8A5B-3189DFCA4B28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23.956" v="13" actId="1076"/>
          <ac:spMkLst>
            <pc:docMk/>
            <pc:sldMk cId="3775803516" sldId="265"/>
            <ac:spMk id="56" creationId="{D269702E-B263-4E9A-81F6-F7973FF4F8DB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38.925" v="17" actId="1076"/>
          <ac:spMkLst>
            <pc:docMk/>
            <pc:sldMk cId="3775803516" sldId="265"/>
            <ac:spMk id="57" creationId="{B7E1093C-D3DB-460D-938D-71FC018557D2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39.019" v="18" actId="1076"/>
          <ac:spMkLst>
            <pc:docMk/>
            <pc:sldMk cId="3775803516" sldId="265"/>
            <ac:spMk id="58" creationId="{F2E284FD-FD2F-4C22-8274-660947C31E96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39.112" v="19" actId="1076"/>
          <ac:spMkLst>
            <pc:docMk/>
            <pc:sldMk cId="3775803516" sldId="265"/>
            <ac:spMk id="59" creationId="{8E473C95-2919-4107-A079-BD824A5EAC1F}"/>
          </ac:spMkLst>
        </pc:spChg>
        <pc:grpChg chg="mod">
          <ac:chgData name="FLORENTINA PRAMITA ANINDYA" userId="S::florentina.535180035@stu.untar.ac.id::2a8864fe-6ced-4c51-a1b7-6016ef7e4c26" providerId="AD" clId="Web-{EE341A31-05C4-42DC-90B1-1177FA933333}" dt="2020-10-19T15:08:47.566" v="20" actId="1076"/>
          <ac:grpSpMkLst>
            <pc:docMk/>
            <pc:sldMk cId="3775803516" sldId="265"/>
            <ac:grpSpMk id="3" creationId="{210EBFCD-8480-4B0D-99E9-28F2975A6723}"/>
          </ac:grpSpMkLst>
        </pc:grpChg>
      </pc:sldChg>
    </pc:docChg>
  </pc:docChgLst>
  <pc:docChgLst>
    <pc:chgData name="EL PRIMO GEMILANG" userId="S::elprimo.535180046@stu.untar.ac.id::2ea6b244-11db-4db7-b070-c927ea99a5c3" providerId="AD" clId="Web-{5B9BD824-E1B5-4EA0-9930-1B7E09DD0309}"/>
    <pc:docChg chg="addSld modSld sldOrd">
      <pc:chgData name="EL PRIMO GEMILANG" userId="S::elprimo.535180046@stu.untar.ac.id::2ea6b244-11db-4db7-b070-c927ea99a5c3" providerId="AD" clId="Web-{5B9BD824-E1B5-4EA0-9930-1B7E09DD0309}" dt="2020-12-14T11:44:48.146" v="125" actId="1076"/>
      <pc:docMkLst>
        <pc:docMk/>
      </pc:docMkLst>
      <pc:sldChg chg="addSp modSp">
        <pc:chgData name="EL PRIMO GEMILANG" userId="S::elprimo.535180046@stu.untar.ac.id::2ea6b244-11db-4db7-b070-c927ea99a5c3" providerId="AD" clId="Web-{5B9BD824-E1B5-4EA0-9930-1B7E09DD0309}" dt="2020-12-14T11:21:31.555" v="107" actId="1076"/>
        <pc:sldMkLst>
          <pc:docMk/>
          <pc:sldMk cId="1370404284" sldId="262"/>
        </pc:sldMkLst>
        <pc:spChg chg="mod">
          <ac:chgData name="EL PRIMO GEMILANG" userId="S::elprimo.535180046@stu.untar.ac.id::2ea6b244-11db-4db7-b070-c927ea99a5c3" providerId="AD" clId="Web-{5B9BD824-E1B5-4EA0-9930-1B7E09DD0309}" dt="2020-12-14T11:14:12.357" v="18"/>
          <ac:spMkLst>
            <pc:docMk/>
            <pc:sldMk cId="1370404284" sldId="262"/>
            <ac:spMk id="3" creationId="{F08C5E78-62BA-4346-800A-CEE952C31379}"/>
          </ac:spMkLst>
        </pc:spChg>
        <pc:spChg chg="add mod">
          <ac:chgData name="EL PRIMO GEMILANG" userId="S::elprimo.535180046@stu.untar.ac.id::2ea6b244-11db-4db7-b070-c927ea99a5c3" providerId="AD" clId="Web-{5B9BD824-E1B5-4EA0-9930-1B7E09DD0309}" dt="2020-12-14T11:21:31.555" v="107" actId="1076"/>
          <ac:spMkLst>
            <pc:docMk/>
            <pc:sldMk cId="1370404284" sldId="262"/>
            <ac:spMk id="4" creationId="{20469C75-5D9D-4DFD-BAFC-35391786A64C}"/>
          </ac:spMkLst>
        </pc:spChg>
      </pc:sldChg>
      <pc:sldChg chg="addSp modSp">
        <pc:chgData name="EL PRIMO GEMILANG" userId="S::elprimo.535180046@stu.untar.ac.id::2ea6b244-11db-4db7-b070-c927ea99a5c3" providerId="AD" clId="Web-{5B9BD824-E1B5-4EA0-9930-1B7E09DD0309}" dt="2020-12-14T11:17:03.876" v="32" actId="20577"/>
        <pc:sldMkLst>
          <pc:docMk/>
          <pc:sldMk cId="2209364955" sldId="264"/>
        </pc:sldMkLst>
        <pc:spChg chg="add mod">
          <ac:chgData name="EL PRIMO GEMILANG" userId="S::elprimo.535180046@stu.untar.ac.id::2ea6b244-11db-4db7-b070-c927ea99a5c3" providerId="AD" clId="Web-{5B9BD824-E1B5-4EA0-9930-1B7E09DD0309}" dt="2020-12-14T11:17:03.876" v="32" actId="20577"/>
          <ac:spMkLst>
            <pc:docMk/>
            <pc:sldMk cId="2209364955" sldId="264"/>
            <ac:spMk id="8" creationId="{9F670753-69BD-43AA-BA39-9B6AF90E6A4A}"/>
          </ac:spMkLst>
        </pc:spChg>
      </pc:sldChg>
      <pc:sldChg chg="addSp delSp modSp new ord">
        <pc:chgData name="EL PRIMO GEMILANG" userId="S::elprimo.535180046@stu.untar.ac.id::2ea6b244-11db-4db7-b070-c927ea99a5c3" providerId="AD" clId="Web-{5B9BD824-E1B5-4EA0-9930-1B7E09DD0309}" dt="2020-12-14T11:44:48.146" v="125" actId="1076"/>
        <pc:sldMkLst>
          <pc:docMk/>
          <pc:sldMk cId="761919390" sldId="272"/>
        </pc:sldMkLst>
        <pc:spChg chg="mod">
          <ac:chgData name="EL PRIMO GEMILANG" userId="S::elprimo.535180046@stu.untar.ac.id::2ea6b244-11db-4db7-b070-c927ea99a5c3" providerId="AD" clId="Web-{5B9BD824-E1B5-4EA0-9930-1B7E09DD0309}" dt="2020-12-14T11:38:25.485" v="111" actId="20577"/>
          <ac:spMkLst>
            <pc:docMk/>
            <pc:sldMk cId="761919390" sldId="272"/>
            <ac:spMk id="2" creationId="{64EB9EE3-AF47-468F-80E4-1C68853A88D6}"/>
          </ac:spMkLst>
        </pc:spChg>
        <pc:spChg chg="del">
          <ac:chgData name="EL PRIMO GEMILANG" userId="S::elprimo.535180046@stu.untar.ac.id::2ea6b244-11db-4db7-b070-c927ea99a5c3" providerId="AD" clId="Web-{5B9BD824-E1B5-4EA0-9930-1B7E09DD0309}" dt="2020-12-14T11:39:46.034" v="123"/>
          <ac:spMkLst>
            <pc:docMk/>
            <pc:sldMk cId="761919390" sldId="272"/>
            <ac:spMk id="3" creationId="{7EF483B6-DF71-4F1F-A156-D1BC66DF5A71}"/>
          </ac:spMkLst>
        </pc:spChg>
        <pc:spChg chg="mod">
          <ac:chgData name="EL PRIMO GEMILANG" userId="S::elprimo.535180046@stu.untar.ac.id::2ea6b244-11db-4db7-b070-c927ea99a5c3" providerId="AD" clId="Web-{5B9BD824-E1B5-4EA0-9930-1B7E09DD0309}" dt="2020-12-14T11:39:37.284" v="122"/>
          <ac:spMkLst>
            <pc:docMk/>
            <pc:sldMk cId="761919390" sldId="272"/>
            <ac:spMk id="4" creationId="{5E3073D3-A7B9-4B5A-A4B0-82C59B34DEBD}"/>
          </ac:spMkLst>
        </pc:spChg>
        <pc:spChg chg="add mod">
          <ac:chgData name="EL PRIMO GEMILANG" userId="S::elprimo.535180046@stu.untar.ac.id::2ea6b244-11db-4db7-b070-c927ea99a5c3" providerId="AD" clId="Web-{5B9BD824-E1B5-4EA0-9930-1B7E09DD0309}" dt="2020-12-14T11:44:48.146" v="125" actId="1076"/>
          <ac:spMkLst>
            <pc:docMk/>
            <pc:sldMk cId="761919390" sldId="272"/>
            <ac:spMk id="6" creationId="{D431D58A-871B-48F9-A1DB-67EFBC0E5DD9}"/>
          </ac:spMkLst>
        </pc:spChg>
      </pc:sldChg>
    </pc:docChg>
  </pc:docChgLst>
  <pc:docChgLst>
    <pc:chgData name="FLORENTINA PRAMITA ANINDYA" userId="S::florentina.535180035@stu.untar.ac.id::2a8864fe-6ced-4c51-a1b7-6016ef7e4c26" providerId="AD" clId="Web-{2D92CC3E-6A80-4EBA-9D42-1316D9D3FEAA}"/>
    <pc:docChg chg="addSld modSld sldOrd">
      <pc:chgData name="FLORENTINA PRAMITA ANINDYA" userId="S::florentina.535180035@stu.untar.ac.id::2a8864fe-6ced-4c51-a1b7-6016ef7e4c26" providerId="AD" clId="Web-{2D92CC3E-6A80-4EBA-9D42-1316D9D3FEAA}" dt="2020-12-14T13:35:18.804" v="163" actId="1076"/>
      <pc:docMkLst>
        <pc:docMk/>
      </pc:docMkLst>
      <pc:sldChg chg="modSp addAnim modAnim">
        <pc:chgData name="FLORENTINA PRAMITA ANINDYA" userId="S::florentina.535180035@stu.untar.ac.id::2a8864fe-6ced-4c51-a1b7-6016ef7e4c26" providerId="AD" clId="Web-{2D92CC3E-6A80-4EBA-9D42-1316D9D3FEAA}" dt="2020-12-14T13:06:31.168" v="98"/>
        <pc:sldMkLst>
          <pc:docMk/>
          <pc:sldMk cId="2618864888" sldId="263"/>
        </pc:sldMkLst>
        <pc:spChg chg="mod">
          <ac:chgData name="FLORENTINA PRAMITA ANINDYA" userId="S::florentina.535180035@stu.untar.ac.id::2a8864fe-6ced-4c51-a1b7-6016ef7e4c26" providerId="AD" clId="Web-{2D92CC3E-6A80-4EBA-9D42-1316D9D3FEAA}" dt="2020-12-14T13:02:35.633" v="70" actId="20577"/>
          <ac:spMkLst>
            <pc:docMk/>
            <pc:sldMk cId="2618864888" sldId="263"/>
            <ac:spMk id="6" creationId="{342FD76D-E1E8-4B48-9653-29A18524C3DC}"/>
          </ac:spMkLst>
        </pc:spChg>
      </pc:sldChg>
      <pc:sldChg chg="modSp addAnim delAnim modAnim">
        <pc:chgData name="FLORENTINA PRAMITA ANINDYA" userId="S::florentina.535180035@stu.untar.ac.id::2a8864fe-6ced-4c51-a1b7-6016ef7e4c26" providerId="AD" clId="Web-{2D92CC3E-6A80-4EBA-9D42-1316D9D3FEAA}" dt="2020-12-14T13:06:14.043" v="96"/>
        <pc:sldMkLst>
          <pc:docMk/>
          <pc:sldMk cId="2209364955" sldId="264"/>
        </pc:sldMkLst>
        <pc:spChg chg="mod">
          <ac:chgData name="FLORENTINA PRAMITA ANINDYA" userId="S::florentina.535180035@stu.untar.ac.id::2a8864fe-6ced-4c51-a1b7-6016ef7e4c26" providerId="AD" clId="Web-{2D92CC3E-6A80-4EBA-9D42-1316D9D3FEAA}" dt="2020-12-14T12:57:58.129" v="20" actId="1076"/>
          <ac:spMkLst>
            <pc:docMk/>
            <pc:sldMk cId="2209364955" sldId="264"/>
            <ac:spMk id="2" creationId="{5565B75C-607C-43E3-97DF-EA3639E4A7CF}"/>
          </ac:spMkLst>
        </pc:spChg>
        <pc:spChg chg="mod">
          <ac:chgData name="FLORENTINA PRAMITA ANINDYA" userId="S::florentina.535180035@stu.untar.ac.id::2a8864fe-6ced-4c51-a1b7-6016ef7e4c26" providerId="AD" clId="Web-{2D92CC3E-6A80-4EBA-9D42-1316D9D3FEAA}" dt="2020-12-14T12:57:45.691" v="18" actId="1076"/>
          <ac:spMkLst>
            <pc:docMk/>
            <pc:sldMk cId="2209364955" sldId="264"/>
            <ac:spMk id="5" creationId="{E2B45ECB-53FF-4172-90CB-7CF6E0B4D1D3}"/>
          </ac:spMkLst>
        </pc:spChg>
        <pc:spChg chg="mod">
          <ac:chgData name="FLORENTINA PRAMITA ANINDYA" userId="S::florentina.535180035@stu.untar.ac.id::2a8864fe-6ced-4c51-a1b7-6016ef7e4c26" providerId="AD" clId="Web-{2D92CC3E-6A80-4EBA-9D42-1316D9D3FEAA}" dt="2020-12-14T12:57:51.332" v="19" actId="1076"/>
          <ac:spMkLst>
            <pc:docMk/>
            <pc:sldMk cId="2209364955" sldId="264"/>
            <ac:spMk id="8" creationId="{9F670753-69BD-43AA-BA39-9B6AF90E6A4A}"/>
          </ac:spMkLst>
        </pc:spChg>
      </pc:sldChg>
      <pc:sldChg chg="ord addAnim modAnim">
        <pc:chgData name="FLORENTINA PRAMITA ANINDYA" userId="S::florentina.535180035@stu.untar.ac.id::2a8864fe-6ced-4c51-a1b7-6016ef7e4c26" providerId="AD" clId="Web-{2D92CC3E-6A80-4EBA-9D42-1316D9D3FEAA}" dt="2020-12-14T13:28:12.219" v="158"/>
        <pc:sldMkLst>
          <pc:docMk/>
          <pc:sldMk cId="3775803516" sldId="265"/>
        </pc:sldMkLst>
      </pc:sldChg>
      <pc:sldChg chg="addSp modSp">
        <pc:chgData name="FLORENTINA PRAMITA ANINDYA" userId="S::florentina.535180035@stu.untar.ac.id::2a8864fe-6ced-4c51-a1b7-6016ef7e4c26" providerId="AD" clId="Web-{2D92CC3E-6A80-4EBA-9D42-1316D9D3FEAA}" dt="2020-12-14T13:35:18.804" v="163" actId="1076"/>
        <pc:sldMkLst>
          <pc:docMk/>
          <pc:sldMk cId="2689991498" sldId="274"/>
        </pc:sldMkLst>
        <pc:picChg chg="add mod">
          <ac:chgData name="FLORENTINA PRAMITA ANINDYA" userId="S::florentina.535180035@stu.untar.ac.id::2a8864fe-6ced-4c51-a1b7-6016ef7e4c26" providerId="AD" clId="Web-{2D92CC3E-6A80-4EBA-9D42-1316D9D3FEAA}" dt="2020-12-14T13:34:42.834" v="161" actId="1076"/>
          <ac:picMkLst>
            <pc:docMk/>
            <pc:sldMk cId="2689991498" sldId="274"/>
            <ac:picMk id="4" creationId="{C97BC686-199A-4DC2-B242-636CB5C58DCD}"/>
          </ac:picMkLst>
        </pc:picChg>
        <pc:picChg chg="add mod">
          <ac:chgData name="FLORENTINA PRAMITA ANINDYA" userId="S::florentina.535180035@stu.untar.ac.id::2a8864fe-6ced-4c51-a1b7-6016ef7e4c26" providerId="AD" clId="Web-{2D92CC3E-6A80-4EBA-9D42-1316D9D3FEAA}" dt="2020-12-14T13:35:18.804" v="163" actId="1076"/>
          <ac:picMkLst>
            <pc:docMk/>
            <pc:sldMk cId="2689991498" sldId="274"/>
            <ac:picMk id="9" creationId="{3A2D8808-D3F6-4A92-9103-892521FA4917}"/>
          </ac:picMkLst>
        </pc:picChg>
      </pc:sldChg>
      <pc:sldChg chg="addSp delSp modSp new mod modTransition modClrScheme chgLayout">
        <pc:chgData name="FLORENTINA PRAMITA ANINDYA" userId="S::florentina.535180035@stu.untar.ac.id::2a8864fe-6ced-4c51-a1b7-6016ef7e4c26" providerId="AD" clId="Web-{2D92CC3E-6A80-4EBA-9D42-1316D9D3FEAA}" dt="2020-12-14T13:08:23.545" v="111"/>
        <pc:sldMkLst>
          <pc:docMk/>
          <pc:sldMk cId="2422444559" sldId="275"/>
        </pc:sldMkLst>
        <pc:spChg chg="del">
          <ac:chgData name="FLORENTINA PRAMITA ANINDYA" userId="S::florentina.535180035@stu.untar.ac.id::2a8864fe-6ced-4c51-a1b7-6016ef7e4c26" providerId="AD" clId="Web-{2D92CC3E-6A80-4EBA-9D42-1316D9D3FEAA}" dt="2020-12-14T12:58:09.660" v="22"/>
          <ac:spMkLst>
            <pc:docMk/>
            <pc:sldMk cId="2422444559" sldId="275"/>
            <ac:spMk id="2" creationId="{2E1FF2B1-3A00-4378-8201-ADC23F63D0A9}"/>
          </ac:spMkLst>
        </pc:spChg>
        <pc:spChg chg="del">
          <ac:chgData name="FLORENTINA PRAMITA ANINDYA" userId="S::florentina.535180035@stu.untar.ac.id::2a8864fe-6ced-4c51-a1b7-6016ef7e4c26" providerId="AD" clId="Web-{2D92CC3E-6A80-4EBA-9D42-1316D9D3FEAA}" dt="2020-12-14T12:58:09.660" v="22"/>
          <ac:spMkLst>
            <pc:docMk/>
            <pc:sldMk cId="2422444559" sldId="275"/>
            <ac:spMk id="3" creationId="{BFC78C89-299F-4B28-94AA-C0D0C8AB7E59}"/>
          </ac:spMkLst>
        </pc:spChg>
        <pc:spChg chg="add mod">
          <ac:chgData name="FLORENTINA PRAMITA ANINDYA" userId="S::florentina.535180035@stu.untar.ac.id::2a8864fe-6ced-4c51-a1b7-6016ef7e4c26" providerId="AD" clId="Web-{2D92CC3E-6A80-4EBA-9D42-1316D9D3FEAA}" dt="2020-12-14T12:59:28.209" v="36" actId="14100"/>
          <ac:spMkLst>
            <pc:docMk/>
            <pc:sldMk cId="2422444559" sldId="275"/>
            <ac:spMk id="4" creationId="{40F7AF5B-74FE-41D4-B6D1-0EB90DBF7692}"/>
          </ac:spMkLst>
        </pc:spChg>
        <pc:spChg chg="add mod">
          <ac:chgData name="FLORENTINA PRAMITA ANINDYA" userId="S::florentina.535180035@stu.untar.ac.id::2a8864fe-6ced-4c51-a1b7-6016ef7e4c26" providerId="AD" clId="Web-{2D92CC3E-6A80-4EBA-9D42-1316D9D3FEAA}" dt="2020-12-14T13:00:26.788" v="42" actId="20577"/>
          <ac:spMkLst>
            <pc:docMk/>
            <pc:sldMk cId="2422444559" sldId="275"/>
            <ac:spMk id="5" creationId="{6B9EDDE1-16C4-4394-89AA-806A6CD73C33}"/>
          </ac:spMkLst>
        </pc:spChg>
      </pc:sldChg>
      <pc:sldChg chg="addSp delSp modSp new mod modTransition modClrScheme chgLayout">
        <pc:chgData name="FLORENTINA PRAMITA ANINDYA" userId="S::florentina.535180035@stu.untar.ac.id::2a8864fe-6ced-4c51-a1b7-6016ef7e4c26" providerId="AD" clId="Web-{2D92CC3E-6A80-4EBA-9D42-1316D9D3FEAA}" dt="2020-12-14T13:13:15.705" v="157" actId="1076"/>
        <pc:sldMkLst>
          <pc:docMk/>
          <pc:sldMk cId="3139016035" sldId="276"/>
        </pc:sldMkLst>
        <pc:spChg chg="del">
          <ac:chgData name="FLORENTINA PRAMITA ANINDYA" userId="S::florentina.535180035@stu.untar.ac.id::2a8864fe-6ced-4c51-a1b7-6016ef7e4c26" providerId="AD" clId="Web-{2D92CC3E-6A80-4EBA-9D42-1316D9D3FEAA}" dt="2020-12-14T13:02:50.055" v="72"/>
          <ac:spMkLst>
            <pc:docMk/>
            <pc:sldMk cId="3139016035" sldId="276"/>
            <ac:spMk id="2" creationId="{DFC6FF20-A554-40F7-9AE2-5B092D797A23}"/>
          </ac:spMkLst>
        </pc:spChg>
        <pc:spChg chg="del">
          <ac:chgData name="FLORENTINA PRAMITA ANINDYA" userId="S::florentina.535180035@stu.untar.ac.id::2a8864fe-6ced-4c51-a1b7-6016ef7e4c26" providerId="AD" clId="Web-{2D92CC3E-6A80-4EBA-9D42-1316D9D3FEAA}" dt="2020-12-14T13:02:50.055" v="72"/>
          <ac:spMkLst>
            <pc:docMk/>
            <pc:sldMk cId="3139016035" sldId="276"/>
            <ac:spMk id="3" creationId="{183276C2-A708-4415-B020-72C3C91AB995}"/>
          </ac:spMkLst>
        </pc:spChg>
        <pc:spChg chg="add mod">
          <ac:chgData name="FLORENTINA PRAMITA ANINDYA" userId="S::florentina.535180035@stu.untar.ac.id::2a8864fe-6ced-4c51-a1b7-6016ef7e4c26" providerId="AD" clId="Web-{2D92CC3E-6A80-4EBA-9D42-1316D9D3FEAA}" dt="2020-12-14T13:13:15.705" v="157" actId="1076"/>
          <ac:spMkLst>
            <pc:docMk/>
            <pc:sldMk cId="3139016035" sldId="276"/>
            <ac:spMk id="4" creationId="{919F44DE-50A8-4F7A-8897-60AA249136F1}"/>
          </ac:spMkLst>
        </pc:spChg>
        <pc:inkChg chg="add">
          <ac:chgData name="FLORENTINA PRAMITA ANINDYA" userId="S::florentina.535180035@stu.untar.ac.id::2a8864fe-6ced-4c51-a1b7-6016ef7e4c26" providerId="AD" clId="Web-{2D92CC3E-6A80-4EBA-9D42-1316D9D3FEAA}" dt="2020-12-14T13:12:32.205" v="147"/>
          <ac:inkMkLst>
            <pc:docMk/>
            <pc:sldMk cId="3139016035" sldId="276"/>
            <ac:inkMk id="5" creationId="{FB0117E9-5C54-494E-B571-C3C8AF39673D}"/>
          </ac:inkMkLst>
        </pc:inkChg>
        <pc:inkChg chg="add del">
          <ac:chgData name="FLORENTINA PRAMITA ANINDYA" userId="S::florentina.535180035@stu.untar.ac.id::2a8864fe-6ced-4c51-a1b7-6016ef7e4c26" providerId="AD" clId="Web-{2D92CC3E-6A80-4EBA-9D42-1316D9D3FEAA}" dt="2020-12-14T13:12:54.018" v="155"/>
          <ac:inkMkLst>
            <pc:docMk/>
            <pc:sldMk cId="3139016035" sldId="276"/>
            <ac:inkMk id="6" creationId="{FB069883-6EA0-4ADB-948F-607B588D825F}"/>
          </ac:inkMkLst>
        </pc:inkChg>
        <pc:inkChg chg="add del">
          <ac:chgData name="FLORENTINA PRAMITA ANINDYA" userId="S::florentina.535180035@stu.untar.ac.id::2a8864fe-6ced-4c51-a1b7-6016ef7e4c26" providerId="AD" clId="Web-{2D92CC3E-6A80-4EBA-9D42-1316D9D3FEAA}" dt="2020-12-14T13:12:43.783" v="150"/>
          <ac:inkMkLst>
            <pc:docMk/>
            <pc:sldMk cId="3139016035" sldId="276"/>
            <ac:inkMk id="7" creationId="{DBD792E0-ADFD-49C6-B15F-A60F964E2791}"/>
          </ac:inkMkLst>
        </pc:inkChg>
        <pc:inkChg chg="add del">
          <ac:chgData name="FLORENTINA PRAMITA ANINDYA" userId="S::florentina.535180035@stu.untar.ac.id::2a8864fe-6ced-4c51-a1b7-6016ef7e4c26" providerId="AD" clId="Web-{2D92CC3E-6A80-4EBA-9D42-1316D9D3FEAA}" dt="2020-12-14T13:12:52.643" v="154"/>
          <ac:inkMkLst>
            <pc:docMk/>
            <pc:sldMk cId="3139016035" sldId="276"/>
            <ac:inkMk id="8" creationId="{B009F683-5086-458C-809C-7C1AB044F106}"/>
          </ac:inkMkLst>
        </pc:inkChg>
        <pc:inkChg chg="add del">
          <ac:chgData name="FLORENTINA PRAMITA ANINDYA" userId="S::florentina.535180035@stu.untar.ac.id::2a8864fe-6ced-4c51-a1b7-6016ef7e4c26" providerId="AD" clId="Web-{2D92CC3E-6A80-4EBA-9D42-1316D9D3FEAA}" dt="2020-12-14T13:12:51.658" v="153"/>
          <ac:inkMkLst>
            <pc:docMk/>
            <pc:sldMk cId="3139016035" sldId="276"/>
            <ac:inkMk id="9" creationId="{D0E5E694-3160-4822-9FA9-8A6863FC29C4}"/>
          </ac:inkMkLst>
        </pc:inkChg>
      </pc:sldChg>
      <pc:sldChg chg="addSp modSp">
        <pc:chgData name="FLORENTINA PRAMITA ANINDYA" userId="S::florentina.535180035@stu.untar.ac.id::2a8864fe-6ced-4c51-a1b7-6016ef7e4c26" providerId="AD" clId="Web-{2D92CC3E-6A80-4EBA-9D42-1316D9D3FEAA}" dt="2020-12-14T13:10:55.500" v="146"/>
        <pc:sldMkLst>
          <pc:docMk/>
          <pc:sldMk cId="1333388696" sldId="277"/>
        </pc:sldMkLst>
        <pc:picChg chg="add mod">
          <ac:chgData name="FLORENTINA PRAMITA ANINDYA" userId="S::florentina.535180035@stu.untar.ac.id::2a8864fe-6ced-4c51-a1b7-6016ef7e4c26" providerId="AD" clId="Web-{2D92CC3E-6A80-4EBA-9D42-1316D9D3FEAA}" dt="2020-12-14T13:05:15.308" v="89" actId="1076"/>
          <ac:picMkLst>
            <pc:docMk/>
            <pc:sldMk cId="1333388696" sldId="277"/>
            <ac:picMk id="6" creationId="{78CFD453-1B64-46C8-8E9D-1A3440E7BEB3}"/>
          </ac:picMkLst>
        </pc:picChg>
        <pc:inkChg chg="add">
          <ac:chgData name="FLORENTINA PRAMITA ANINDYA" userId="S::florentina.535180035@stu.untar.ac.id::2a8864fe-6ced-4c51-a1b7-6016ef7e4c26" providerId="AD" clId="Web-{2D92CC3E-6A80-4EBA-9D42-1316D9D3FEAA}" dt="2020-12-14T13:07:07.262" v="101"/>
          <ac:inkMkLst>
            <pc:docMk/>
            <pc:sldMk cId="1333388696" sldId="277"/>
            <ac:inkMk id="51" creationId="{12FFF2E6-2882-4BC1-BE3E-282DA4607831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7:09.575" v="102"/>
          <ac:inkMkLst>
            <pc:docMk/>
            <pc:sldMk cId="1333388696" sldId="277"/>
            <ac:inkMk id="54" creationId="{5CE107C6-31EA-4AF6-8C32-42F5631F32E0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7:12.825" v="103"/>
          <ac:inkMkLst>
            <pc:docMk/>
            <pc:sldMk cId="1333388696" sldId="277"/>
            <ac:inkMk id="57" creationId="{06FD7C69-3E8D-47C1-99AF-D3FEE1793D13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7:26.685" v="104"/>
          <ac:inkMkLst>
            <pc:docMk/>
            <pc:sldMk cId="1333388696" sldId="277"/>
            <ac:inkMk id="65" creationId="{F39807B9-C8F6-4DAD-861F-A65862A9CF48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7:42.435" v="105"/>
          <ac:inkMkLst>
            <pc:docMk/>
            <pc:sldMk cId="1333388696" sldId="277"/>
            <ac:inkMk id="68" creationId="{A0F85551-5D1A-4DB6-B60A-F91A3E59CAB4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7:46.075" v="106"/>
          <ac:inkMkLst>
            <pc:docMk/>
            <pc:sldMk cId="1333388696" sldId="277"/>
            <ac:inkMk id="72" creationId="{5B3FA399-E697-400C-93A0-1BEE3143A8C2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7:47.997" v="107"/>
          <ac:inkMkLst>
            <pc:docMk/>
            <pc:sldMk cId="1333388696" sldId="277"/>
            <ac:inkMk id="73" creationId="{FC87D1ED-0721-411A-B6DA-AC1811B67BA3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7:52.841" v="108"/>
          <ac:inkMkLst>
            <pc:docMk/>
            <pc:sldMk cId="1333388696" sldId="277"/>
            <ac:inkMk id="74" creationId="{8015FAE7-2D46-4523-95FA-F8CE6275880C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7:55.419" v="109"/>
          <ac:inkMkLst>
            <pc:docMk/>
            <pc:sldMk cId="1333388696" sldId="277"/>
            <ac:inkMk id="75" creationId="{BCFF1BDB-EAED-437E-99BD-893761BB785B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7:57.529" v="110"/>
          <ac:inkMkLst>
            <pc:docMk/>
            <pc:sldMk cId="1333388696" sldId="277"/>
            <ac:inkMk id="76" creationId="{1ECEDB4C-0752-4FF7-8BFE-DCCA1BB89C23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8:57.108" v="113"/>
          <ac:inkMkLst>
            <pc:docMk/>
            <pc:sldMk cId="1333388696" sldId="277"/>
            <ac:inkMk id="98" creationId="{D4BBC43C-D7B6-49F2-A3DD-1B37B03DFC64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34.015" v="119"/>
          <ac:inkMkLst>
            <pc:docMk/>
            <pc:sldMk cId="1333388696" sldId="277"/>
            <ac:inkMk id="99" creationId="{FEA82D85-5C8C-430A-98B5-F83647C34904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8:59.342" v="114"/>
          <ac:inkMkLst>
            <pc:docMk/>
            <pc:sldMk cId="1333388696" sldId="277"/>
            <ac:inkMk id="100" creationId="{D5765765-DCFF-48F2-AC74-87ECD86A89AB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35.999" v="120"/>
          <ac:inkMkLst>
            <pc:docMk/>
            <pc:sldMk cId="1333388696" sldId="277"/>
            <ac:inkMk id="101" creationId="{08A843A2-D9BA-4A62-A118-926B47823ED4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37.796" v="121"/>
          <ac:inkMkLst>
            <pc:docMk/>
            <pc:sldMk cId="1333388696" sldId="277"/>
            <ac:inkMk id="102" creationId="{BEF4A74F-FEFB-45B2-9F81-03BF806F5F42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05.420" v="115"/>
          <ac:inkMkLst>
            <pc:docMk/>
            <pc:sldMk cId="1333388696" sldId="277"/>
            <ac:inkMk id="103" creationId="{02FF9999-4BF7-440A-B19F-62BB0ADF1851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39.343" v="122"/>
          <ac:inkMkLst>
            <pc:docMk/>
            <pc:sldMk cId="1333388696" sldId="277"/>
            <ac:inkMk id="104" creationId="{E9C9A443-1F87-4350-9476-41324728EEAA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41.905" v="123"/>
          <ac:inkMkLst>
            <pc:docMk/>
            <pc:sldMk cId="1333388696" sldId="277"/>
            <ac:inkMk id="106" creationId="{7B2AB7A9-0E57-4FA8-9D63-67A35DA4F94C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44.749" v="124"/>
          <ac:inkMkLst>
            <pc:docMk/>
            <pc:sldMk cId="1333388696" sldId="277"/>
            <ac:inkMk id="107" creationId="{037054E0-3F39-4F4A-9FEC-AAC2931A2E3C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07.108" v="116"/>
          <ac:inkMkLst>
            <pc:docMk/>
            <pc:sldMk cId="1333388696" sldId="277"/>
            <ac:inkMk id="108" creationId="{16E9DEE8-A6C7-4E8E-998B-CC7AC3FD95AD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09.186" v="117"/>
          <ac:inkMkLst>
            <pc:docMk/>
            <pc:sldMk cId="1333388696" sldId="277"/>
            <ac:inkMk id="109" creationId="{9B16FE28-7D0D-4C7C-80D6-37911D6697B2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11.467" v="118"/>
          <ac:inkMkLst>
            <pc:docMk/>
            <pc:sldMk cId="1333388696" sldId="277"/>
            <ac:inkMk id="110" creationId="{A496E771-6FF1-4602-9523-BC03F3559F75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46.421" v="125"/>
          <ac:inkMkLst>
            <pc:docMk/>
            <pc:sldMk cId="1333388696" sldId="277"/>
            <ac:inkMk id="118" creationId="{28DF3E9E-5B01-48E4-B0A5-B8AFFADFF2D3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10.093" v="133"/>
          <ac:inkMkLst>
            <pc:docMk/>
            <pc:sldMk cId="1333388696" sldId="277"/>
            <ac:inkMk id="120" creationId="{53926051-A9FF-4BC9-AEAD-0DBED1E5B32C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49.249" v="126"/>
          <ac:inkMkLst>
            <pc:docMk/>
            <pc:sldMk cId="1333388696" sldId="277"/>
            <ac:inkMk id="120" creationId="{7FD84B75-94F6-4A11-A460-85F370065D73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09:59.203" v="127"/>
          <ac:inkMkLst>
            <pc:docMk/>
            <pc:sldMk cId="1333388696" sldId="277"/>
            <ac:inkMk id="126" creationId="{24F93801-248C-4D1B-9C2C-26796BC56E81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00.796" v="128"/>
          <ac:inkMkLst>
            <pc:docMk/>
            <pc:sldMk cId="1333388696" sldId="277"/>
            <ac:inkMk id="128" creationId="{DDD9F188-6126-4F7D-9259-AF85430943BE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02.312" v="129"/>
          <ac:inkMkLst>
            <pc:docMk/>
            <pc:sldMk cId="1333388696" sldId="277"/>
            <ac:inkMk id="130" creationId="{F2C8B60F-E318-4AB0-8962-A39E9F9D651F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04.093" v="130"/>
          <ac:inkMkLst>
            <pc:docMk/>
            <pc:sldMk cId="1333388696" sldId="277"/>
            <ac:inkMk id="131" creationId="{5F39ABF1-C5CE-4BE8-887B-B50A51ED5F45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06.499" v="131"/>
          <ac:inkMkLst>
            <pc:docMk/>
            <pc:sldMk cId="1333388696" sldId="277"/>
            <ac:inkMk id="132" creationId="{5210DEC3-A157-455D-9EB2-401E1013392E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07.781" v="132"/>
          <ac:inkMkLst>
            <pc:docMk/>
            <pc:sldMk cId="1333388696" sldId="277"/>
            <ac:inkMk id="133" creationId="{459C1E85-C82E-4DB0-88C1-C70E6CCBC705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11.625" v="134"/>
          <ac:inkMkLst>
            <pc:docMk/>
            <pc:sldMk cId="1333388696" sldId="277"/>
            <ac:inkMk id="134" creationId="{EF3A2962-5662-4FD2-8456-462BBA2B4290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15.531" v="135"/>
          <ac:inkMkLst>
            <pc:docMk/>
            <pc:sldMk cId="1333388696" sldId="277"/>
            <ac:inkMk id="135" creationId="{E623442F-63E0-4A41-9F37-4BAB05F0D6A6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23.547" v="136"/>
          <ac:inkMkLst>
            <pc:docMk/>
            <pc:sldMk cId="1333388696" sldId="277"/>
            <ac:inkMk id="136" creationId="{69FB4CDD-AEFC-498A-885D-F6C2D5D9C557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25.437" v="137"/>
          <ac:inkMkLst>
            <pc:docMk/>
            <pc:sldMk cId="1333388696" sldId="277"/>
            <ac:inkMk id="137" creationId="{FBF2E6A5-6070-4039-BA99-7F843EEB88E1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27.094" v="138"/>
          <ac:inkMkLst>
            <pc:docMk/>
            <pc:sldMk cId="1333388696" sldId="277"/>
            <ac:inkMk id="138" creationId="{08359C3D-073D-4CFC-A3E0-62AEE8E092C7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28.969" v="139"/>
          <ac:inkMkLst>
            <pc:docMk/>
            <pc:sldMk cId="1333388696" sldId="277"/>
            <ac:inkMk id="140" creationId="{8C985822-7B3D-4ED2-A188-C686B21ECB37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30.875" v="140"/>
          <ac:inkMkLst>
            <pc:docMk/>
            <pc:sldMk cId="1333388696" sldId="277"/>
            <ac:inkMk id="141" creationId="{992F5E4C-5A2D-43A6-B78B-7CE7BBC0343D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37.531" v="141"/>
          <ac:inkMkLst>
            <pc:docMk/>
            <pc:sldMk cId="1333388696" sldId="277"/>
            <ac:inkMk id="142" creationId="{9FA7B267-448A-40B6-B8F3-6CA4768EDE1A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43.750" v="142"/>
          <ac:inkMkLst>
            <pc:docMk/>
            <pc:sldMk cId="1333388696" sldId="277"/>
            <ac:inkMk id="143" creationId="{59B6493D-B50B-4396-A9E4-8D869D7CAE63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49.453" v="143"/>
          <ac:inkMkLst>
            <pc:docMk/>
            <pc:sldMk cId="1333388696" sldId="277"/>
            <ac:inkMk id="147" creationId="{A276A7BB-C94D-463F-9A56-FF5247040031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51.110" v="144"/>
          <ac:inkMkLst>
            <pc:docMk/>
            <pc:sldMk cId="1333388696" sldId="277"/>
            <ac:inkMk id="148" creationId="{2AA27CE6-2B2A-47F6-A34D-CEF56287DEA8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52.735" v="145"/>
          <ac:inkMkLst>
            <pc:docMk/>
            <pc:sldMk cId="1333388696" sldId="277"/>
            <ac:inkMk id="149" creationId="{8DA0E6E5-7CBF-44A7-AE89-C5033D055C26}"/>
          </ac:inkMkLst>
        </pc:inkChg>
        <pc:inkChg chg="add">
          <ac:chgData name="FLORENTINA PRAMITA ANINDYA" userId="S::florentina.535180035@stu.untar.ac.id::2a8864fe-6ced-4c51-a1b7-6016ef7e4c26" providerId="AD" clId="Web-{2D92CC3E-6A80-4EBA-9D42-1316D9D3FEAA}" dt="2020-12-14T13:10:55.500" v="146"/>
          <ac:inkMkLst>
            <pc:docMk/>
            <pc:sldMk cId="1333388696" sldId="277"/>
            <ac:inkMk id="150" creationId="{5E6393D9-C05D-4447-912C-C74A4CF7551A}"/>
          </ac:inkMkLst>
        </pc:inkChg>
      </pc:sldChg>
    </pc:docChg>
  </pc:docChgLst>
  <pc:docChgLst>
    <pc:chgData name="EL PRIMO GEMILANG" userId="S::elprimo.535180046@stu.untar.ac.id::2ea6b244-11db-4db7-b070-c927ea99a5c3" providerId="AD" clId="Web-{E40C2EFE-36F7-4FFD-AA0F-C00D14659740}"/>
    <pc:docChg chg="sldOrd">
      <pc:chgData name="EL PRIMO GEMILANG" userId="S::elprimo.535180046@stu.untar.ac.id::2ea6b244-11db-4db7-b070-c927ea99a5c3" providerId="AD" clId="Web-{E40C2EFE-36F7-4FFD-AA0F-C00D14659740}" dt="2020-10-19T08:05:05.972" v="0"/>
      <pc:docMkLst>
        <pc:docMk/>
      </pc:docMkLst>
      <pc:sldChg chg="ord">
        <pc:chgData name="EL PRIMO GEMILANG" userId="S::elprimo.535180046@stu.untar.ac.id::2ea6b244-11db-4db7-b070-c927ea99a5c3" providerId="AD" clId="Web-{E40C2EFE-36F7-4FFD-AA0F-C00D14659740}" dt="2020-10-19T08:05:05.972" v="0"/>
        <pc:sldMkLst>
          <pc:docMk/>
          <pc:sldMk cId="2209364955" sldId="264"/>
        </pc:sldMkLst>
      </pc:sldChg>
    </pc:docChg>
  </pc:docChgLst>
  <pc:docChgLst>
    <pc:chgData name="EL PRIMO GEMILANG" userId="S::elprimo.535180046@stu.untar.ac.id::2ea6b244-11db-4db7-b070-c927ea99a5c3" providerId="AD" clId="Web-{9E389DCB-E51B-4769-A526-AE230B3D4E5B}"/>
    <pc:docChg chg="addSld delSld modSld">
      <pc:chgData name="EL PRIMO GEMILANG" userId="S::elprimo.535180046@stu.untar.ac.id::2ea6b244-11db-4db7-b070-c927ea99a5c3" providerId="AD" clId="Web-{9E389DCB-E51B-4769-A526-AE230B3D4E5B}" dt="2020-12-14T13:41:29.329" v="1495" actId="14100"/>
      <pc:docMkLst>
        <pc:docMk/>
      </pc:docMkLst>
      <pc:sldChg chg="modSp">
        <pc:chgData name="EL PRIMO GEMILANG" userId="S::elprimo.535180046@stu.untar.ac.id::2ea6b244-11db-4db7-b070-c927ea99a5c3" providerId="AD" clId="Web-{9E389DCB-E51B-4769-A526-AE230B3D4E5B}" dt="2020-12-14T13:41:29.329" v="1495" actId="14100"/>
        <pc:sldMkLst>
          <pc:docMk/>
          <pc:sldMk cId="2953662475" sldId="257"/>
        </pc:sldMkLst>
        <pc:spChg chg="mod">
          <ac:chgData name="EL PRIMO GEMILANG" userId="S::elprimo.535180046@stu.untar.ac.id::2ea6b244-11db-4db7-b070-c927ea99a5c3" providerId="AD" clId="Web-{9E389DCB-E51B-4769-A526-AE230B3D4E5B}" dt="2020-12-14T13:41:29.329" v="1495" actId="14100"/>
          <ac:spMkLst>
            <pc:docMk/>
            <pc:sldMk cId="2953662475" sldId="257"/>
            <ac:spMk id="4" creationId="{E3EA5EF2-FD37-466C-93AE-91E51344CB7B}"/>
          </ac:spMkLst>
        </pc:spChg>
      </pc:sldChg>
      <pc:sldChg chg="addSp delSp modSp mod setBg addAnim delAnim modAnim">
        <pc:chgData name="EL PRIMO GEMILANG" userId="S::elprimo.535180046@stu.untar.ac.id::2ea6b244-11db-4db7-b070-c927ea99a5c3" providerId="AD" clId="Web-{9E389DCB-E51B-4769-A526-AE230B3D4E5B}" dt="2020-12-14T13:41:03.454" v="1493"/>
        <pc:sldMkLst>
          <pc:docMk/>
          <pc:sldMk cId="761919390" sldId="272"/>
        </pc:sldMkLst>
        <pc:spChg chg="mod">
          <ac:chgData name="EL PRIMO GEMILANG" userId="S::elprimo.535180046@stu.untar.ac.id::2ea6b244-11db-4db7-b070-c927ea99a5c3" providerId="AD" clId="Web-{9E389DCB-E51B-4769-A526-AE230B3D4E5B}" dt="2020-12-14T13:38:37.248" v="1480"/>
          <ac:spMkLst>
            <pc:docMk/>
            <pc:sldMk cId="761919390" sldId="272"/>
            <ac:spMk id="2" creationId="{64EB9EE3-AF47-468F-80E4-1C68853A88D6}"/>
          </ac:spMkLst>
        </pc:spChg>
        <pc:spChg chg="del mod">
          <ac:chgData name="EL PRIMO GEMILANG" userId="S::elprimo.535180046@stu.untar.ac.id::2ea6b244-11db-4db7-b070-c927ea99a5c3" providerId="AD" clId="Web-{9E389DCB-E51B-4769-A526-AE230B3D4E5B}" dt="2020-12-14T13:40:17.219" v="1484"/>
          <ac:spMkLst>
            <pc:docMk/>
            <pc:sldMk cId="761919390" sldId="272"/>
            <ac:spMk id="4" creationId="{5E3073D3-A7B9-4B5A-A4B0-82C59B34DEBD}"/>
          </ac:spMkLst>
        </pc:spChg>
        <pc:spChg chg="add mod">
          <ac:chgData name="EL PRIMO GEMILANG" userId="S::elprimo.535180046@stu.untar.ac.id::2ea6b244-11db-4db7-b070-c927ea99a5c3" providerId="AD" clId="Web-{9E389DCB-E51B-4769-A526-AE230B3D4E5B}" dt="2020-12-14T13:40:17.219" v="1484"/>
          <ac:spMkLst>
            <pc:docMk/>
            <pc:sldMk cId="761919390" sldId="272"/>
            <ac:spMk id="5" creationId="{E52BD855-F9B3-465B-84DF-E6C332D791AF}"/>
          </ac:spMkLst>
        </pc:spChg>
        <pc:spChg chg="mod">
          <ac:chgData name="EL PRIMO GEMILANG" userId="S::elprimo.535180046@stu.untar.ac.id::2ea6b244-11db-4db7-b070-c927ea99a5c3" providerId="AD" clId="Web-{9E389DCB-E51B-4769-A526-AE230B3D4E5B}" dt="2020-12-14T13:38:49.467" v="1483" actId="1076"/>
          <ac:spMkLst>
            <pc:docMk/>
            <pc:sldMk cId="761919390" sldId="272"/>
            <ac:spMk id="6" creationId="{D431D58A-871B-48F9-A1DB-67EFBC0E5DD9}"/>
          </ac:spMkLst>
        </pc:spChg>
        <pc:spChg chg="add mod">
          <ac:chgData name="EL PRIMO GEMILANG" userId="S::elprimo.535180046@stu.untar.ac.id::2ea6b244-11db-4db7-b070-c927ea99a5c3" providerId="AD" clId="Web-{9E389DCB-E51B-4769-A526-AE230B3D4E5B}" dt="2020-12-14T13:40:53.001" v="1491" actId="1076"/>
          <ac:spMkLst>
            <pc:docMk/>
            <pc:sldMk cId="761919390" sldId="272"/>
            <ac:spMk id="7" creationId="{FB59D5E3-3B83-4346-BE24-EE8BC6FB8146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38:37.248" v="1480"/>
          <ac:spMkLst>
            <pc:docMk/>
            <pc:sldMk cId="761919390" sldId="272"/>
            <ac:spMk id="11" creationId="{777A147A-9ED8-46B4-8660-1B3C2AA880B5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38:37.248" v="1480"/>
          <ac:spMkLst>
            <pc:docMk/>
            <pc:sldMk cId="761919390" sldId="272"/>
            <ac:spMk id="13" creationId="{5D6C15A0-C087-4593-8414-2B4EC1CDC3DE}"/>
          </ac:spMkLst>
        </pc:spChg>
      </pc:sldChg>
      <pc:sldChg chg="addAnim modAnim">
        <pc:chgData name="EL PRIMO GEMILANG" userId="S::elprimo.535180046@stu.untar.ac.id::2ea6b244-11db-4db7-b070-c927ea99a5c3" providerId="AD" clId="Web-{9E389DCB-E51B-4769-A526-AE230B3D4E5B}" dt="2020-12-14T13:10:20.344" v="612"/>
        <pc:sldMkLst>
          <pc:docMk/>
          <pc:sldMk cId="4155672598" sldId="273"/>
        </pc:sldMkLst>
      </pc:sldChg>
      <pc:sldChg chg="addSp delSp modSp mod setBg addAnim delAnim modAnim">
        <pc:chgData name="EL PRIMO GEMILANG" userId="S::elprimo.535180046@stu.untar.ac.id::2ea6b244-11db-4db7-b070-c927ea99a5c3" providerId="AD" clId="Web-{9E389DCB-E51B-4769-A526-AE230B3D4E5B}" dt="2020-12-14T13:36:30.230" v="1465"/>
        <pc:sldMkLst>
          <pc:docMk/>
          <pc:sldMk cId="2689991498" sldId="274"/>
        </pc:sldMkLst>
        <pc:spChg chg="mod">
          <ac:chgData name="EL PRIMO GEMILANG" userId="S::elprimo.535180046@stu.untar.ac.id::2ea6b244-11db-4db7-b070-c927ea99a5c3" providerId="AD" clId="Web-{9E389DCB-E51B-4769-A526-AE230B3D4E5B}" dt="2020-12-14T13:28:18.534" v="1431" actId="14100"/>
          <ac:spMkLst>
            <pc:docMk/>
            <pc:sldMk cId="2689991498" sldId="274"/>
            <ac:spMk id="2" creationId="{5D92A5CB-F8DA-4A11-A6C9-2C70D9CEF450}"/>
          </ac:spMkLst>
        </pc:spChg>
        <pc:spChg chg="mod">
          <ac:chgData name="EL PRIMO GEMILANG" userId="S::elprimo.535180046@stu.untar.ac.id::2ea6b244-11db-4db7-b070-c927ea99a5c3" providerId="AD" clId="Web-{9E389DCB-E51B-4769-A526-AE230B3D4E5B}" dt="2020-12-14T13:04:02.837" v="526" actId="20577"/>
          <ac:spMkLst>
            <pc:docMk/>
            <pc:sldMk cId="2689991498" sldId="274"/>
            <ac:spMk id="3" creationId="{431C495C-8B40-459D-9921-EDB7DF40DA01}"/>
          </ac:spMkLst>
        </pc:spChg>
        <pc:spChg chg="del">
          <ac:chgData name="EL PRIMO GEMILANG" userId="S::elprimo.535180046@stu.untar.ac.id::2ea6b244-11db-4db7-b070-c927ea99a5c3" providerId="AD" clId="Web-{9E389DCB-E51B-4769-A526-AE230B3D4E5B}" dt="2020-12-14T13:11:03.485" v="619"/>
          <ac:spMkLst>
            <pc:docMk/>
            <pc:sldMk cId="2689991498" sldId="274"/>
            <ac:spMk id="4" creationId="{3EADDA3F-2519-4511-8FE1-A70FCD45CD58}"/>
          </ac:spMkLst>
        </pc:spChg>
        <pc:spChg chg="mod">
          <ac:chgData name="EL PRIMO GEMILANG" userId="S::elprimo.535180046@stu.untar.ac.id::2ea6b244-11db-4db7-b070-c927ea99a5c3" providerId="AD" clId="Web-{9E389DCB-E51B-4769-A526-AE230B3D4E5B}" dt="2020-12-14T12:46:41.210" v="153" actId="20577"/>
          <ac:spMkLst>
            <pc:docMk/>
            <pc:sldMk cId="2689991498" sldId="274"/>
            <ac:spMk id="5" creationId="{6488D225-544C-4A6F-ADF7-408B4CDDCB6E}"/>
          </ac:spMkLst>
        </pc:spChg>
        <pc:spChg chg="add mod">
          <ac:chgData name="EL PRIMO GEMILANG" userId="S::elprimo.535180046@stu.untar.ac.id::2ea6b244-11db-4db7-b070-c927ea99a5c3" providerId="AD" clId="Web-{9E389DCB-E51B-4769-A526-AE230B3D4E5B}" dt="2020-12-14T13:02:54.961" v="515" actId="20577"/>
          <ac:spMkLst>
            <pc:docMk/>
            <pc:sldMk cId="2689991498" sldId="274"/>
            <ac:spMk id="7" creationId="{2C74C395-3A86-4265-85D5-D2549CCA1BDD}"/>
          </ac:spMkLst>
        </pc:spChg>
        <pc:spChg chg="add del mod">
          <ac:chgData name="EL PRIMO GEMILANG" userId="S::elprimo.535180046@stu.untar.ac.id::2ea6b244-11db-4db7-b070-c927ea99a5c3" providerId="AD" clId="Web-{9E389DCB-E51B-4769-A526-AE230B3D4E5B}" dt="2020-12-14T13:11:05.407" v="620"/>
          <ac:spMkLst>
            <pc:docMk/>
            <pc:sldMk cId="2689991498" sldId="274"/>
            <ac:spMk id="15" creationId="{1338C6E5-C75F-4A73-9F42-9016DE33BAC0}"/>
          </ac:spMkLst>
        </pc:spChg>
        <pc:spChg chg="add mod ord">
          <ac:chgData name="EL PRIMO GEMILANG" userId="S::elprimo.535180046@stu.untar.ac.id::2ea6b244-11db-4db7-b070-c927ea99a5c3" providerId="AD" clId="Web-{9E389DCB-E51B-4769-A526-AE230B3D4E5B}" dt="2020-12-14T13:32:04.788" v="1448"/>
          <ac:spMkLst>
            <pc:docMk/>
            <pc:sldMk cId="2689991498" sldId="274"/>
            <ac:spMk id="18" creationId="{096EAF7B-0331-49F3-A76C-5FF28E746CF0}"/>
          </ac:spMkLst>
        </pc:spChg>
        <pc:spChg chg="add mod ord">
          <ac:chgData name="EL PRIMO GEMILANG" userId="S::elprimo.535180046@stu.untar.ac.id::2ea6b244-11db-4db7-b070-c927ea99a5c3" providerId="AD" clId="Web-{9E389DCB-E51B-4769-A526-AE230B3D4E5B}" dt="2020-12-14T13:33:24.743" v="1463"/>
          <ac:spMkLst>
            <pc:docMk/>
            <pc:sldMk cId="2689991498" sldId="274"/>
            <ac:spMk id="19" creationId="{8F917411-48F7-4916-B24C-F91D1894A558}"/>
          </ac:spMkLst>
        </pc:spChg>
        <pc:picChg chg="del">
          <ac:chgData name="EL PRIMO GEMILANG" userId="S::elprimo.535180046@stu.untar.ac.id::2ea6b244-11db-4db7-b070-c927ea99a5c3" providerId="AD" clId="Web-{9E389DCB-E51B-4769-A526-AE230B3D4E5B}" dt="2020-12-14T13:36:30.230" v="1465"/>
          <ac:picMkLst>
            <pc:docMk/>
            <pc:sldMk cId="2689991498" sldId="274"/>
            <ac:picMk id="4" creationId="{C97BC686-199A-4DC2-B242-636CB5C58DCD}"/>
          </ac:picMkLst>
        </pc:picChg>
        <pc:picChg chg="mod">
          <ac:chgData name="EL PRIMO GEMILANG" userId="S::elprimo.535180046@stu.untar.ac.id::2ea6b244-11db-4db7-b070-c927ea99a5c3" providerId="AD" clId="Web-{9E389DCB-E51B-4769-A526-AE230B3D4E5B}" dt="2020-12-14T12:38:42.701" v="51" actId="1076"/>
          <ac:picMkLst>
            <pc:docMk/>
            <pc:sldMk cId="2689991498" sldId="274"/>
            <ac:picMk id="6" creationId="{1CBEEE24-10D6-48D6-991F-4BAF0D43E451}"/>
          </ac:picMkLst>
        </pc:picChg>
        <pc:picChg chg="add mod">
          <ac:chgData name="EL PRIMO GEMILANG" userId="S::elprimo.535180046@stu.untar.ac.id::2ea6b244-11db-4db7-b070-c927ea99a5c3" providerId="AD" clId="Web-{9E389DCB-E51B-4769-A526-AE230B3D4E5B}" dt="2020-12-14T13:03:19.040" v="525" actId="14100"/>
          <ac:picMkLst>
            <pc:docMk/>
            <pc:sldMk cId="2689991498" sldId="274"/>
            <ac:picMk id="8" creationId="{74D2BD7E-9529-4FF6-B4B9-F55CCE0C4258}"/>
          </ac:picMkLst>
        </pc:picChg>
        <pc:picChg chg="del">
          <ac:chgData name="EL PRIMO GEMILANG" userId="S::elprimo.535180046@stu.untar.ac.id::2ea6b244-11db-4db7-b070-c927ea99a5c3" providerId="AD" clId="Web-{9E389DCB-E51B-4769-A526-AE230B3D4E5B}" dt="2020-12-14T13:36:25.308" v="1464"/>
          <ac:picMkLst>
            <pc:docMk/>
            <pc:sldMk cId="2689991498" sldId="274"/>
            <ac:picMk id="9" creationId="{3A2D8808-D3F6-4A92-9103-892521FA4917}"/>
          </ac:picMkLst>
        </pc:picChg>
        <pc:picChg chg="add mod">
          <ac:chgData name="EL PRIMO GEMILANG" userId="S::elprimo.535180046@stu.untar.ac.id::2ea6b244-11db-4db7-b070-c927ea99a5c3" providerId="AD" clId="Web-{9E389DCB-E51B-4769-A526-AE230B3D4E5B}" dt="2020-12-14T13:28:01.753" v="1427" actId="1076"/>
          <ac:picMkLst>
            <pc:docMk/>
            <pc:sldMk cId="2689991498" sldId="274"/>
            <ac:picMk id="16" creationId="{2A6F8453-D9F9-40A4-B517-B408A3D146A0}"/>
          </ac:picMkLst>
        </pc:picChg>
        <pc:picChg chg="add del mod">
          <ac:chgData name="EL PRIMO GEMILANG" userId="S::elprimo.535180046@stu.untar.ac.id::2ea6b244-11db-4db7-b070-c927ea99a5c3" providerId="AD" clId="Web-{9E389DCB-E51B-4769-A526-AE230B3D4E5B}" dt="2020-12-14T13:12:35.565" v="678"/>
          <ac:picMkLst>
            <pc:docMk/>
            <pc:sldMk cId="2689991498" sldId="274"/>
            <ac:picMk id="17" creationId="{36438286-57FB-45F1-B405-0AC9C85393EE}"/>
          </ac:picMkLst>
        </pc:picChg>
        <pc:inkChg chg="add del">
          <ac:chgData name="EL PRIMO GEMILANG" userId="S::elprimo.535180046@stu.untar.ac.id::2ea6b244-11db-4db7-b070-c927ea99a5c3" providerId="AD" clId="Web-{9E389DCB-E51B-4769-A526-AE230B3D4E5B}" dt="2020-12-14T13:08:24.451" v="582"/>
          <ac:inkMkLst>
            <pc:docMk/>
            <pc:sldMk cId="2689991498" sldId="274"/>
            <ac:inkMk id="9" creationId="{62CDE689-FF7B-484D-8009-05119AAB8801}"/>
          </ac:inkMkLst>
        </pc:inkChg>
        <pc:inkChg chg="add del">
          <ac:chgData name="EL PRIMO GEMILANG" userId="S::elprimo.535180046@stu.untar.ac.id::2ea6b244-11db-4db7-b070-c927ea99a5c3" providerId="AD" clId="Web-{9E389DCB-E51B-4769-A526-AE230B3D4E5B}" dt="2020-12-14T13:08:23.592" v="581"/>
          <ac:inkMkLst>
            <pc:docMk/>
            <pc:sldMk cId="2689991498" sldId="274"/>
            <ac:inkMk id="10" creationId="{D4D2E773-8309-422D-A443-F3D78280270C}"/>
          </ac:inkMkLst>
        </pc:inkChg>
        <pc:inkChg chg="add del">
          <ac:chgData name="EL PRIMO GEMILANG" userId="S::elprimo.535180046@stu.untar.ac.id::2ea6b244-11db-4db7-b070-c927ea99a5c3" providerId="AD" clId="Web-{9E389DCB-E51B-4769-A526-AE230B3D4E5B}" dt="2020-12-14T13:08:22.826" v="580"/>
          <ac:inkMkLst>
            <pc:docMk/>
            <pc:sldMk cId="2689991498" sldId="274"/>
            <ac:inkMk id="11" creationId="{AE5A5B6F-CAB1-4AEF-BC27-BDB5E82FE7CE}"/>
          </ac:inkMkLst>
        </pc:inkChg>
        <pc:inkChg chg="add del">
          <ac:chgData name="EL PRIMO GEMILANG" userId="S::elprimo.535180046@stu.untar.ac.id::2ea6b244-11db-4db7-b070-c927ea99a5c3" providerId="AD" clId="Web-{9E389DCB-E51B-4769-A526-AE230B3D4E5B}" dt="2020-12-14T13:08:22.435" v="579"/>
          <ac:inkMkLst>
            <pc:docMk/>
            <pc:sldMk cId="2689991498" sldId="274"/>
            <ac:inkMk id="12" creationId="{6969F9F9-7A98-4732-B52E-E67703403E4B}"/>
          </ac:inkMkLst>
        </pc:inkChg>
        <pc:inkChg chg="add del">
          <ac:chgData name="EL PRIMO GEMILANG" userId="S::elprimo.535180046@stu.untar.ac.id::2ea6b244-11db-4db7-b070-c927ea99a5c3" providerId="AD" clId="Web-{9E389DCB-E51B-4769-A526-AE230B3D4E5B}" dt="2020-12-14T13:08:21.576" v="578"/>
          <ac:inkMkLst>
            <pc:docMk/>
            <pc:sldMk cId="2689991498" sldId="274"/>
            <ac:inkMk id="13" creationId="{E7AFCA34-B57B-47E1-8930-0BF91FB3246E}"/>
          </ac:inkMkLst>
        </pc:inkChg>
      </pc:sldChg>
      <pc:sldChg chg="addSp delSp">
        <pc:chgData name="EL PRIMO GEMILANG" userId="S::elprimo.535180046@stu.untar.ac.id::2ea6b244-11db-4db7-b070-c927ea99a5c3" providerId="AD" clId="Web-{9E389DCB-E51B-4769-A526-AE230B3D4E5B}" dt="2020-12-14T13:10:00.578" v="610"/>
        <pc:sldMkLst>
          <pc:docMk/>
          <pc:sldMk cId="1333388696" sldId="277"/>
        </pc:sldMkLst>
        <pc:inkChg chg="add">
          <ac:chgData name="EL PRIMO GEMILANG" userId="S::elprimo.535180046@stu.untar.ac.id::2ea6b244-11db-4db7-b070-c927ea99a5c3" providerId="AD" clId="Web-{9E389DCB-E51B-4769-A526-AE230B3D4E5B}" dt="2020-12-14T13:06:53.481" v="551"/>
          <ac:inkMkLst>
            <pc:docMk/>
            <pc:sldMk cId="1333388696" sldId="277"/>
            <ac:inkMk id="3" creationId="{9ADB1ABF-4093-471C-9467-2DF3EB9C1A28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54.528" v="552"/>
          <ac:inkMkLst>
            <pc:docMk/>
            <pc:sldMk cId="1333388696" sldId="277"/>
            <ac:inkMk id="4" creationId="{AC7972DF-F0AC-4799-821B-D20937B0977F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41.075" v="569"/>
          <ac:inkMkLst>
            <pc:docMk/>
            <pc:sldMk cId="1333388696" sldId="277"/>
            <ac:inkMk id="5" creationId="{DE2A2773-A279-4F61-8A98-4969F4A44AA9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11.793" v="535"/>
          <ac:inkMkLst>
            <pc:docMk/>
            <pc:sldMk cId="1333388696" sldId="277"/>
            <ac:inkMk id="27" creationId="{6B60BA17-5353-4F86-BB70-27A0E7F932DB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15.214" v="536"/>
          <ac:inkMkLst>
            <pc:docMk/>
            <pc:sldMk cId="1333388696" sldId="277"/>
            <ac:inkMk id="28" creationId="{725349F4-F282-400B-B7D1-F7CDB8EC7A33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23.090" v="537"/>
          <ac:inkMkLst>
            <pc:docMk/>
            <pc:sldMk cId="1333388696" sldId="277"/>
            <ac:inkMk id="29" creationId="{2D979039-F1B8-4137-A302-893442AF3E48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26.308" v="538"/>
          <ac:inkMkLst>
            <pc:docMk/>
            <pc:sldMk cId="1333388696" sldId="277"/>
            <ac:inkMk id="30" creationId="{EE239944-E7D4-45B1-A839-FEF221AF3AF4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27.418" v="539"/>
          <ac:inkMkLst>
            <pc:docMk/>
            <pc:sldMk cId="1333388696" sldId="277"/>
            <ac:inkMk id="31" creationId="{B3E72230-C32D-4418-A01E-B6560405FCCD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30.543" v="540"/>
          <ac:inkMkLst>
            <pc:docMk/>
            <pc:sldMk cId="1333388696" sldId="277"/>
            <ac:inkMk id="32" creationId="{A92D428F-F51A-4A9C-8AFF-D515B1AFCAE9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37.527" v="541"/>
          <ac:inkMkLst>
            <pc:docMk/>
            <pc:sldMk cId="1333388696" sldId="277"/>
            <ac:inkMk id="33" creationId="{E98A867C-3FEC-418C-8F29-0826DDB86DA4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39.621" v="542"/>
          <ac:inkMkLst>
            <pc:docMk/>
            <pc:sldMk cId="1333388696" sldId="277"/>
            <ac:inkMk id="34" creationId="{20D92E5F-3BBF-478A-ACB1-BBB7E45B2B02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42.465" v="543"/>
          <ac:inkMkLst>
            <pc:docMk/>
            <pc:sldMk cId="1333388696" sldId="277"/>
            <ac:inkMk id="35" creationId="{08B9BC5A-6B30-47A6-AFDF-982E60D0176E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44.184" v="544"/>
          <ac:inkMkLst>
            <pc:docMk/>
            <pc:sldMk cId="1333388696" sldId="277"/>
            <ac:inkMk id="36" creationId="{89EF4BCD-3810-4742-ADD8-9E4B0DA0169B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48.043" v="545"/>
          <ac:inkMkLst>
            <pc:docMk/>
            <pc:sldMk cId="1333388696" sldId="277"/>
            <ac:inkMk id="37" creationId="{27F6C0FE-7E80-461C-8661-0B68688C868B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48.793" v="546"/>
          <ac:inkMkLst>
            <pc:docMk/>
            <pc:sldMk cId="1333388696" sldId="277"/>
            <ac:inkMk id="38" creationId="{7B3D59F8-5FA6-4601-A47A-273DD2DD29E4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49.746" v="547"/>
          <ac:inkMkLst>
            <pc:docMk/>
            <pc:sldMk cId="1333388696" sldId="277"/>
            <ac:inkMk id="39" creationId="{5E5AA4D2-39A7-4B2E-BCF5-23377D0065C2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50.856" v="548"/>
          <ac:inkMkLst>
            <pc:docMk/>
            <pc:sldMk cId="1333388696" sldId="277"/>
            <ac:inkMk id="40" creationId="{E27BA794-E45D-4774-BAB8-3217B9BFB407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51.574" v="549"/>
          <ac:inkMkLst>
            <pc:docMk/>
            <pc:sldMk cId="1333388696" sldId="277"/>
            <ac:inkMk id="41" creationId="{3FB23E8B-A56C-4F5A-A406-223FBACD0CB9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52.184" v="550"/>
          <ac:inkMkLst>
            <pc:docMk/>
            <pc:sldMk cId="1333388696" sldId="277"/>
            <ac:inkMk id="42" creationId="{441CDBA8-50CD-4329-96AC-105071C45375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57.325" v="553"/>
          <ac:inkMkLst>
            <pc:docMk/>
            <pc:sldMk cId="1333388696" sldId="277"/>
            <ac:inkMk id="43" creationId="{B6849D30-456D-4847-9AAA-EA069B78AEEB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58.434" v="554"/>
          <ac:inkMkLst>
            <pc:docMk/>
            <pc:sldMk cId="1333388696" sldId="277"/>
            <ac:inkMk id="44" creationId="{9452E2D7-3485-4487-806D-E293D127D05B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6:59.450" v="555"/>
          <ac:inkMkLst>
            <pc:docMk/>
            <pc:sldMk cId="1333388696" sldId="277"/>
            <ac:inkMk id="45" creationId="{2C0C1115-1F81-4EF3-BABC-7EC0DC12F480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00.590" v="556"/>
          <ac:inkMkLst>
            <pc:docMk/>
            <pc:sldMk cId="1333388696" sldId="277"/>
            <ac:inkMk id="46" creationId="{CCA4CA07-7E2D-4AD7-9A9D-8FCF3ECC0AA1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02.325" v="557"/>
          <ac:inkMkLst>
            <pc:docMk/>
            <pc:sldMk cId="1333388696" sldId="277"/>
            <ac:inkMk id="48" creationId="{84E8203D-47BF-44C8-92F7-691A848CD2F8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03.606" v="558"/>
          <ac:inkMkLst>
            <pc:docMk/>
            <pc:sldMk cId="1333388696" sldId="277"/>
            <ac:inkMk id="49" creationId="{DC64568D-79B5-4B19-827E-02F73639F08F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05.606" v="559"/>
          <ac:inkMkLst>
            <pc:docMk/>
            <pc:sldMk cId="1333388696" sldId="277"/>
            <ac:inkMk id="50" creationId="{4498B27E-3B69-4EA9-91CE-AACB4D8FEFE0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07.387" v="560"/>
          <ac:inkMkLst>
            <pc:docMk/>
            <pc:sldMk cId="1333388696" sldId="277"/>
            <ac:inkMk id="51" creationId="{26E000D9-147C-4E67-8827-056260F6BC7A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08.794" v="561"/>
          <ac:inkMkLst>
            <pc:docMk/>
            <pc:sldMk cId="1333388696" sldId="277"/>
            <ac:inkMk id="53" creationId="{79E7BC49-B17B-4CF4-9845-213A41C1D558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10.997" v="562"/>
          <ac:inkMkLst>
            <pc:docMk/>
            <pc:sldMk cId="1333388696" sldId="277"/>
            <ac:inkMk id="55" creationId="{A873F3C3-0249-44E1-9AF2-FDDCB0F4BE70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11.950" v="563"/>
          <ac:inkMkLst>
            <pc:docMk/>
            <pc:sldMk cId="1333388696" sldId="277"/>
            <ac:inkMk id="56" creationId="{48728D03-FC64-4DB2-8961-03B0AFFE09BF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13.419" v="564"/>
          <ac:inkMkLst>
            <pc:docMk/>
            <pc:sldMk cId="1333388696" sldId="277"/>
            <ac:inkMk id="58" creationId="{D82A8CC4-AAA9-4E34-9170-D3510B8EAFC9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19.606" v="565"/>
          <ac:inkMkLst>
            <pc:docMk/>
            <pc:sldMk cId="1333388696" sldId="277"/>
            <ac:inkMk id="60" creationId="{37F177AF-7814-4CA5-A893-71C29F42E50B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21.606" v="566"/>
          <ac:inkMkLst>
            <pc:docMk/>
            <pc:sldMk cId="1333388696" sldId="277"/>
            <ac:inkMk id="64" creationId="{BEFF34B3-8868-4253-92D9-86F4276DD979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26.481" v="567"/>
          <ac:inkMkLst>
            <pc:docMk/>
            <pc:sldMk cId="1333388696" sldId="277"/>
            <ac:inkMk id="65" creationId="{35393FF1-9423-4416-92D3-B05BEE16F94C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39.544" v="568"/>
          <ac:inkMkLst>
            <pc:docMk/>
            <pc:sldMk cId="1333388696" sldId="277"/>
            <ac:inkMk id="67" creationId="{7E6B291F-1FC3-427C-B3D3-65D0019AB517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42.169" v="570"/>
          <ac:inkMkLst>
            <pc:docMk/>
            <pc:sldMk cId="1333388696" sldId="277"/>
            <ac:inkMk id="68" creationId="{AD0E1B7B-07F4-4FCE-B40E-18F989125FB2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42.794" v="571"/>
          <ac:inkMkLst>
            <pc:docMk/>
            <pc:sldMk cId="1333388696" sldId="277"/>
            <ac:inkMk id="69" creationId="{15F6B217-CA3B-4C88-B6F5-E89BF038015A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7:45.247" v="572"/>
          <ac:inkMkLst>
            <pc:docMk/>
            <pc:sldMk cId="1333388696" sldId="277"/>
            <ac:inkMk id="71" creationId="{EA0FC761-D15F-496F-8BBC-06ECAC0CEB91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8:57.217" v="583"/>
          <ac:inkMkLst>
            <pc:docMk/>
            <pc:sldMk cId="1333388696" sldId="277"/>
            <ac:inkMk id="98" creationId="{51943D2E-7D18-4E05-BE69-85B4C3D04E3B}"/>
          </ac:inkMkLst>
        </pc:inkChg>
        <pc:inkChg chg="del">
          <ac:chgData name="EL PRIMO GEMILANG" userId="S::elprimo.535180046@stu.untar.ac.id::2ea6b244-11db-4db7-b070-c927ea99a5c3" providerId="AD" clId="Web-{9E389DCB-E51B-4769-A526-AE230B3D4E5B}" dt="2020-12-14T13:09:16.780" v="596"/>
          <ac:inkMkLst>
            <pc:docMk/>
            <pc:sldMk cId="1333388696" sldId="277"/>
            <ac:inkMk id="99" creationId="{51943D2E-7D18-4E05-BE69-85B4C3D04E3B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8:58.592" v="584"/>
          <ac:inkMkLst>
            <pc:docMk/>
            <pc:sldMk cId="1333388696" sldId="277"/>
            <ac:inkMk id="100" creationId="{76295CB6-22B1-43C6-88B0-20FDC61DF0B4}"/>
          </ac:inkMkLst>
        </pc:inkChg>
        <pc:inkChg chg="del">
          <ac:chgData name="EL PRIMO GEMILANG" userId="S::elprimo.535180046@stu.untar.ac.id::2ea6b244-11db-4db7-b070-c927ea99a5c3" providerId="AD" clId="Web-{9E389DCB-E51B-4769-A526-AE230B3D4E5B}" dt="2020-12-14T13:09:16.780" v="595"/>
          <ac:inkMkLst>
            <pc:docMk/>
            <pc:sldMk cId="1333388696" sldId="277"/>
            <ac:inkMk id="101" creationId="{76295CB6-22B1-43C6-88B0-20FDC61DF0B4}"/>
          </ac:inkMkLst>
        </pc:inkChg>
        <pc:inkChg chg="add del">
          <ac:chgData name="EL PRIMO GEMILANG" userId="S::elprimo.535180046@stu.untar.ac.id::2ea6b244-11db-4db7-b070-c927ea99a5c3" providerId="AD" clId="Web-{9E389DCB-E51B-4769-A526-AE230B3D4E5B}" dt="2020-12-14T13:09:16.780" v="594"/>
          <ac:inkMkLst>
            <pc:docMk/>
            <pc:sldMk cId="1333388696" sldId="277"/>
            <ac:inkMk id="102" creationId="{E96B39B8-3794-4C68-BA0B-4783EB9B4366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01.639" v="586"/>
          <ac:inkMkLst>
            <pc:docMk/>
            <pc:sldMk cId="1333388696" sldId="277"/>
            <ac:inkMk id="103" creationId="{F1B85F78-D372-46ED-B0D7-A687A82994CE}"/>
          </ac:inkMkLst>
        </pc:inkChg>
        <pc:inkChg chg="add del">
          <ac:chgData name="EL PRIMO GEMILANG" userId="S::elprimo.535180046@stu.untar.ac.id::2ea6b244-11db-4db7-b070-c927ea99a5c3" providerId="AD" clId="Web-{9E389DCB-E51B-4769-A526-AE230B3D4E5B}" dt="2020-12-14T13:09:16.780" v="592"/>
          <ac:inkMkLst>
            <pc:docMk/>
            <pc:sldMk cId="1333388696" sldId="277"/>
            <ac:inkMk id="104" creationId="{30B4A44B-D286-45DA-82EF-5A7554FA53F7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39.046" v="602"/>
          <ac:inkMkLst>
            <pc:docMk/>
            <pc:sldMk cId="1333388696" sldId="277"/>
            <ac:inkMk id="104" creationId="{41098797-93C9-4C9C-9A81-06F6479B2B56}"/>
          </ac:inkMkLst>
        </pc:inkChg>
        <pc:inkChg chg="add del">
          <ac:chgData name="EL PRIMO GEMILANG" userId="S::elprimo.535180046@stu.untar.ac.id::2ea6b244-11db-4db7-b070-c927ea99a5c3" providerId="AD" clId="Web-{9E389DCB-E51B-4769-A526-AE230B3D4E5B}" dt="2020-12-14T13:09:16.780" v="591"/>
          <ac:inkMkLst>
            <pc:docMk/>
            <pc:sldMk cId="1333388696" sldId="277"/>
            <ac:inkMk id="105" creationId="{35FD6324-9AF8-4C42-943D-C73FC45F18F5}"/>
          </ac:inkMkLst>
        </pc:inkChg>
        <pc:inkChg chg="add del">
          <ac:chgData name="EL PRIMO GEMILANG" userId="S::elprimo.535180046@stu.untar.ac.id::2ea6b244-11db-4db7-b070-c927ea99a5c3" providerId="AD" clId="Web-{9E389DCB-E51B-4769-A526-AE230B3D4E5B}" dt="2020-12-14T13:09:16.780" v="590"/>
          <ac:inkMkLst>
            <pc:docMk/>
            <pc:sldMk cId="1333388696" sldId="277"/>
            <ac:inkMk id="106" creationId="{28B0520C-EC6E-4AF6-A2B9-652389D74725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43.937" v="603"/>
          <ac:inkMkLst>
            <pc:docMk/>
            <pc:sldMk cId="1333388696" sldId="277"/>
            <ac:inkMk id="107" creationId="{95CCF11A-E0A4-49CD-8493-B1477BF729AD}"/>
          </ac:inkMkLst>
        </pc:inkChg>
        <pc:inkChg chg="del">
          <ac:chgData name="EL PRIMO GEMILANG" userId="S::elprimo.535180046@stu.untar.ac.id::2ea6b244-11db-4db7-b070-c927ea99a5c3" providerId="AD" clId="Web-{9E389DCB-E51B-4769-A526-AE230B3D4E5B}" dt="2020-12-14T13:09:16.780" v="593"/>
          <ac:inkMkLst>
            <pc:docMk/>
            <pc:sldMk cId="1333388696" sldId="277"/>
            <ac:inkMk id="107" creationId="{F1B85F78-D372-46ED-B0D7-A687A82994CE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20.452" v="597"/>
          <ac:inkMkLst>
            <pc:docMk/>
            <pc:sldMk cId="1333388696" sldId="277"/>
            <ac:inkMk id="111" creationId="{09B921DD-55A9-4D79-8AA5-39EBECED137F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22.093" v="598"/>
          <ac:inkMkLst>
            <pc:docMk/>
            <pc:sldMk cId="1333388696" sldId="277"/>
            <ac:inkMk id="112" creationId="{9741536D-E80D-4005-A452-A38A0B95FD1D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23.343" v="599"/>
          <ac:inkMkLst>
            <pc:docMk/>
            <pc:sldMk cId="1333388696" sldId="277"/>
            <ac:inkMk id="113" creationId="{C8DAD9B4-4C36-45AE-B066-C3F51AA03711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24.733" v="600"/>
          <ac:inkMkLst>
            <pc:docMk/>
            <pc:sldMk cId="1333388696" sldId="277"/>
            <ac:inkMk id="114" creationId="{3232EB7D-CC78-4FCE-BD41-7ECC5267539B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26.499" v="601"/>
          <ac:inkMkLst>
            <pc:docMk/>
            <pc:sldMk cId="1333388696" sldId="277"/>
            <ac:inkMk id="115" creationId="{0C602111-0DF5-4823-A4F2-8E78A4563474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45.437" v="604"/>
          <ac:inkMkLst>
            <pc:docMk/>
            <pc:sldMk cId="1333388696" sldId="277"/>
            <ac:inkMk id="117" creationId="{B209861A-505C-43A9-A237-99DB8CE05D3D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47.156" v="605"/>
          <ac:inkMkLst>
            <pc:docMk/>
            <pc:sldMk cId="1333388696" sldId="277"/>
            <ac:inkMk id="119" creationId="{6A652D5E-6BA7-41A4-B4FB-C0B8F28220C5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48.984" v="606"/>
          <ac:inkMkLst>
            <pc:docMk/>
            <pc:sldMk cId="1333388696" sldId="277"/>
            <ac:inkMk id="120" creationId="{BD2437D1-84AB-4A47-80DA-EFA787A58E85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48.984" v="607"/>
          <ac:inkMkLst>
            <pc:docMk/>
            <pc:sldMk cId="1333388696" sldId="277"/>
            <ac:inkMk id="121" creationId="{E6D00A46-5FDE-488A-9A1F-9F2AE5F16D0B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51.906" v="608"/>
          <ac:inkMkLst>
            <pc:docMk/>
            <pc:sldMk cId="1333388696" sldId="277"/>
            <ac:inkMk id="125" creationId="{D3D76415-F0F8-4F1E-925C-50ADC2A648F9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09:59.343" v="609"/>
          <ac:inkMkLst>
            <pc:docMk/>
            <pc:sldMk cId="1333388696" sldId="277"/>
            <ac:inkMk id="126" creationId="{07905AB6-33A9-4961-9F85-D0DE1C29D3D7}"/>
          </ac:inkMkLst>
        </pc:inkChg>
        <pc:inkChg chg="add">
          <ac:chgData name="EL PRIMO GEMILANG" userId="S::elprimo.535180046@stu.untar.ac.id::2ea6b244-11db-4db7-b070-c927ea99a5c3" providerId="AD" clId="Web-{9E389DCB-E51B-4769-A526-AE230B3D4E5B}" dt="2020-12-14T13:10:00.578" v="610"/>
          <ac:inkMkLst>
            <pc:docMk/>
            <pc:sldMk cId="1333388696" sldId="277"/>
            <ac:inkMk id="127" creationId="{17E17157-9487-4E96-82DC-4FE3857E0AA1}"/>
          </ac:inkMkLst>
        </pc:inkChg>
      </pc:sldChg>
      <pc:sldChg chg="delSp new del">
        <pc:chgData name="EL PRIMO GEMILANG" userId="S::elprimo.535180046@stu.untar.ac.id::2ea6b244-11db-4db7-b070-c927ea99a5c3" providerId="AD" clId="Web-{9E389DCB-E51B-4769-A526-AE230B3D4E5B}" dt="2020-12-14T13:05:46.339" v="534"/>
        <pc:sldMkLst>
          <pc:docMk/>
          <pc:sldMk cId="3100976738" sldId="278"/>
        </pc:sldMkLst>
        <pc:spChg chg="del">
          <ac:chgData name="EL PRIMO GEMILANG" userId="S::elprimo.535180046@stu.untar.ac.id::2ea6b244-11db-4db7-b070-c927ea99a5c3" providerId="AD" clId="Web-{9E389DCB-E51B-4769-A526-AE230B3D4E5B}" dt="2020-12-14T13:05:27.604" v="530"/>
          <ac:spMkLst>
            <pc:docMk/>
            <pc:sldMk cId="3100976738" sldId="278"/>
            <ac:spMk id="2" creationId="{BABFA957-B018-4F45-8954-D7C000688BFC}"/>
          </ac:spMkLst>
        </pc:spChg>
        <pc:spChg chg="del">
          <ac:chgData name="EL PRIMO GEMILANG" userId="S::elprimo.535180046@stu.untar.ac.id::2ea6b244-11db-4db7-b070-c927ea99a5c3" providerId="AD" clId="Web-{9E389DCB-E51B-4769-A526-AE230B3D4E5B}" dt="2020-12-14T13:05:30.198" v="532"/>
          <ac:spMkLst>
            <pc:docMk/>
            <pc:sldMk cId="3100976738" sldId="278"/>
            <ac:spMk id="3" creationId="{F0179758-1B9A-419D-9961-E7B06EB52587}"/>
          </ac:spMkLst>
        </pc:spChg>
        <pc:spChg chg="del">
          <ac:chgData name="EL PRIMO GEMILANG" userId="S::elprimo.535180046@stu.untar.ac.id::2ea6b244-11db-4db7-b070-c927ea99a5c3" providerId="AD" clId="Web-{9E389DCB-E51B-4769-A526-AE230B3D4E5B}" dt="2020-12-14T13:05:28.589" v="531"/>
          <ac:spMkLst>
            <pc:docMk/>
            <pc:sldMk cId="3100976738" sldId="278"/>
            <ac:spMk id="4" creationId="{852149F7-65C7-49EE-871E-3A534D617757}"/>
          </ac:spMkLst>
        </pc:spChg>
      </pc:sldChg>
      <pc:sldChg chg="addSp delSp modSp add replId addAnim delAnim modAnim">
        <pc:chgData name="EL PRIMO GEMILANG" userId="S::elprimo.535180046@stu.untar.ac.id::2ea6b244-11db-4db7-b070-c927ea99a5c3" providerId="AD" clId="Web-{9E389DCB-E51B-4769-A526-AE230B3D4E5B}" dt="2020-12-14T13:37:09.106" v="1479" actId="1076"/>
        <pc:sldMkLst>
          <pc:docMk/>
          <pc:sldMk cId="4234217778" sldId="279"/>
        </pc:sldMkLst>
        <pc:spChg chg="del">
          <ac:chgData name="EL PRIMO GEMILANG" userId="S::elprimo.535180046@stu.untar.ac.id::2ea6b244-11db-4db7-b070-c927ea99a5c3" providerId="AD" clId="Web-{9E389DCB-E51B-4769-A526-AE230B3D4E5B}" dt="2020-12-14T13:13:19.378" v="694"/>
          <ac:spMkLst>
            <pc:docMk/>
            <pc:sldMk cId="4234217778" sldId="279"/>
            <ac:spMk id="2" creationId="{302AA8CF-DCBF-433A-98E0-74D313137A8B}"/>
          </ac:spMkLst>
        </pc:spChg>
        <pc:spChg chg="add del mod">
          <ac:chgData name="EL PRIMO GEMILANG" userId="S::elprimo.535180046@stu.untar.ac.id::2ea6b244-11db-4db7-b070-c927ea99a5c3" providerId="AD" clId="Web-{9E389DCB-E51B-4769-A526-AE230B3D4E5B}" dt="2020-12-14T13:13:53.691" v="695"/>
          <ac:spMkLst>
            <pc:docMk/>
            <pc:sldMk cId="4234217778" sldId="279"/>
            <ac:spMk id="4" creationId="{DAACC74B-0FEE-4D5D-B13C-C9918978B707}"/>
          </ac:spMkLst>
        </pc:spChg>
        <pc:spChg chg="add del mod">
          <ac:chgData name="EL PRIMO GEMILANG" userId="S::elprimo.535180046@stu.untar.ac.id::2ea6b244-11db-4db7-b070-c927ea99a5c3" providerId="AD" clId="Web-{9E389DCB-E51B-4769-A526-AE230B3D4E5B}" dt="2020-12-14T13:13:58.816" v="698"/>
          <ac:spMkLst>
            <pc:docMk/>
            <pc:sldMk cId="4234217778" sldId="279"/>
            <ac:spMk id="5" creationId="{16B54AEF-8915-4B08-B857-1B82C5CC5CDD}"/>
          </ac:spMkLst>
        </pc:spChg>
        <pc:spChg chg="del">
          <ac:chgData name="EL PRIMO GEMILANG" userId="S::elprimo.535180046@stu.untar.ac.id::2ea6b244-11db-4db7-b070-c927ea99a5c3" providerId="AD" clId="Web-{9E389DCB-E51B-4769-A526-AE230B3D4E5B}" dt="2020-12-14T13:17:00.929" v="945"/>
          <ac:spMkLst>
            <pc:docMk/>
            <pc:sldMk cId="4234217778" sldId="279"/>
            <ac:spMk id="6" creationId="{51B17DA2-0AF8-4EB4-986E-D483C9CA22B2}"/>
          </ac:spMkLst>
        </pc:spChg>
        <pc:spChg chg="add mod">
          <ac:chgData name="EL PRIMO GEMILANG" userId="S::elprimo.535180046@stu.untar.ac.id::2ea6b244-11db-4db7-b070-c927ea99a5c3" providerId="AD" clId="Web-{9E389DCB-E51B-4769-A526-AE230B3D4E5B}" dt="2020-12-14T13:37:04.809" v="1478" actId="1076"/>
          <ac:spMkLst>
            <pc:docMk/>
            <pc:sldMk cId="4234217778" sldId="279"/>
            <ac:spMk id="7" creationId="{16BD639E-D93D-4B67-96CC-4D839E796E5E}"/>
          </ac:spMkLst>
        </pc:spChg>
        <pc:spChg chg="del">
          <ac:chgData name="EL PRIMO GEMILANG" userId="S::elprimo.535180046@stu.untar.ac.id::2ea6b244-11db-4db7-b070-c927ea99a5c3" providerId="AD" clId="Web-{9E389DCB-E51B-4769-A526-AE230B3D4E5B}" dt="2020-12-14T13:17:01.835" v="946"/>
          <ac:spMkLst>
            <pc:docMk/>
            <pc:sldMk cId="4234217778" sldId="279"/>
            <ac:spMk id="8" creationId="{DC3E067C-12E4-4A67-BAAC-108DE62E5B11}"/>
          </ac:spMkLst>
        </pc:spChg>
        <pc:spChg chg="add mod">
          <ac:chgData name="EL PRIMO GEMILANG" userId="S::elprimo.535180046@stu.untar.ac.id::2ea6b244-11db-4db7-b070-c927ea99a5c3" providerId="AD" clId="Web-{9E389DCB-E51B-4769-A526-AE230B3D4E5B}" dt="2020-12-14T13:19:12.634" v="961"/>
          <ac:spMkLst>
            <pc:docMk/>
            <pc:sldMk cId="4234217778" sldId="279"/>
            <ac:spMk id="10" creationId="{A5A17934-B80F-423B-B695-B891D6297AE4}"/>
          </ac:spMkLst>
        </pc:spChg>
        <pc:spChg chg="del">
          <ac:chgData name="EL PRIMO GEMILANG" userId="S::elprimo.535180046@stu.untar.ac.id::2ea6b244-11db-4db7-b070-c927ea99a5c3" providerId="AD" clId="Web-{9E389DCB-E51B-4769-A526-AE230B3D4E5B}" dt="2020-12-14T13:16:59.773" v="944"/>
          <ac:spMkLst>
            <pc:docMk/>
            <pc:sldMk cId="4234217778" sldId="279"/>
            <ac:spMk id="11" creationId="{8DF3FE62-7F0E-4388-9796-1178C4EDF587}"/>
          </ac:spMkLst>
        </pc:spChg>
        <pc:spChg chg="del">
          <ac:chgData name="EL PRIMO GEMILANG" userId="S::elprimo.535180046@stu.untar.ac.id::2ea6b244-11db-4db7-b070-c927ea99a5c3" providerId="AD" clId="Web-{9E389DCB-E51B-4769-A526-AE230B3D4E5B}" dt="2020-12-14T13:16:57.491" v="942"/>
          <ac:spMkLst>
            <pc:docMk/>
            <pc:sldMk cId="4234217778" sldId="279"/>
            <ac:spMk id="12" creationId="{7FA2AF6C-0E1A-4D97-9085-C1439C05ED46}"/>
          </ac:spMkLst>
        </pc:spChg>
        <pc:spChg chg="add mod">
          <ac:chgData name="EL PRIMO GEMILANG" userId="S::elprimo.535180046@stu.untar.ac.id::2ea6b244-11db-4db7-b070-c927ea99a5c3" providerId="AD" clId="Web-{9E389DCB-E51B-4769-A526-AE230B3D4E5B}" dt="2020-12-14T13:19:45.744" v="967"/>
          <ac:spMkLst>
            <pc:docMk/>
            <pc:sldMk cId="4234217778" sldId="279"/>
            <ac:spMk id="17" creationId="{EF4F05D8-FA07-4509-9305-671EAEB3B49A}"/>
          </ac:spMkLst>
        </pc:spChg>
        <pc:spChg chg="add mod">
          <ac:chgData name="EL PRIMO GEMILANG" userId="S::elprimo.535180046@stu.untar.ac.id::2ea6b244-11db-4db7-b070-c927ea99a5c3" providerId="AD" clId="Web-{9E389DCB-E51B-4769-A526-AE230B3D4E5B}" dt="2020-12-14T13:37:09.106" v="1479" actId="1076"/>
          <ac:spMkLst>
            <pc:docMk/>
            <pc:sldMk cId="4234217778" sldId="279"/>
            <ac:spMk id="20" creationId="{A164B580-194F-4C1C-8E68-8176D5E272B0}"/>
          </ac:spMkLst>
        </pc:spChg>
        <pc:picChg chg="add mod">
          <ac:chgData name="EL PRIMO GEMILANG" userId="S::elprimo.535180046@stu.untar.ac.id::2ea6b244-11db-4db7-b070-c927ea99a5c3" providerId="AD" clId="Web-{9E389DCB-E51B-4769-A526-AE230B3D4E5B}" dt="2020-12-14T13:18:07.961" v="954" actId="1076"/>
          <ac:picMkLst>
            <pc:docMk/>
            <pc:sldMk cId="4234217778" sldId="279"/>
            <ac:picMk id="9" creationId="{0D2595E4-2EC4-4116-9896-4227D28F3380}"/>
          </ac:picMkLst>
        </pc:picChg>
        <pc:picChg chg="add mod">
          <ac:chgData name="EL PRIMO GEMILANG" userId="S::elprimo.535180046@stu.untar.ac.id::2ea6b244-11db-4db7-b070-c927ea99a5c3" providerId="AD" clId="Web-{9E389DCB-E51B-4769-A526-AE230B3D4E5B}" dt="2020-12-14T13:21:26.902" v="1029" actId="1076"/>
          <ac:picMkLst>
            <pc:docMk/>
            <pc:sldMk cId="4234217778" sldId="279"/>
            <ac:picMk id="18" creationId="{E5DDCA98-CC9B-4AC9-B504-94BB920D7998}"/>
          </ac:picMkLst>
        </pc:picChg>
        <pc:cxnChg chg="del">
          <ac:chgData name="EL PRIMO GEMILANG" userId="S::elprimo.535180046@stu.untar.ac.id::2ea6b244-11db-4db7-b070-c927ea99a5c3" providerId="AD" clId="Web-{9E389DCB-E51B-4769-A526-AE230B3D4E5B}" dt="2020-12-14T13:16:58.241" v="943"/>
          <ac:cxnSpMkLst>
            <pc:docMk/>
            <pc:sldMk cId="4234217778" sldId="279"/>
            <ac:cxnSpMk id="16" creationId="{B0BC343C-0B94-43EF-A88B-9F216E2300D1}"/>
          </ac:cxnSpMkLst>
        </pc:cxnChg>
      </pc:sldChg>
      <pc:sldChg chg="addSp modSp new mod setBg">
        <pc:chgData name="EL PRIMO GEMILANG" userId="S::elprimo.535180046@stu.untar.ac.id::2ea6b244-11db-4db7-b070-c927ea99a5c3" providerId="AD" clId="Web-{9E389DCB-E51B-4769-A526-AE230B3D4E5B}" dt="2020-12-14T13:26:27.548" v="1426" actId="1076"/>
        <pc:sldMkLst>
          <pc:docMk/>
          <pc:sldMk cId="2979723772" sldId="280"/>
        </pc:sldMkLst>
        <pc:spChg chg="mod ord">
          <ac:chgData name="EL PRIMO GEMILANG" userId="S::elprimo.535180046@stu.untar.ac.id::2ea6b244-11db-4db7-b070-c927ea99a5c3" providerId="AD" clId="Web-{9E389DCB-E51B-4769-A526-AE230B3D4E5B}" dt="2020-12-14T13:23:55.280" v="1233" actId="20577"/>
          <ac:spMkLst>
            <pc:docMk/>
            <pc:sldMk cId="2979723772" sldId="280"/>
            <ac:spMk id="2" creationId="{DC319E2D-60B3-4DE5-8FD5-866380BB401B}"/>
          </ac:spMkLst>
        </pc:spChg>
        <pc:spChg chg="mod">
          <ac:chgData name="EL PRIMO GEMILANG" userId="S::elprimo.535180046@stu.untar.ac.id::2ea6b244-11db-4db7-b070-c927ea99a5c3" providerId="AD" clId="Web-{9E389DCB-E51B-4769-A526-AE230B3D4E5B}" dt="2020-12-14T13:26:27.548" v="1426" actId="1076"/>
          <ac:spMkLst>
            <pc:docMk/>
            <pc:sldMk cId="2979723772" sldId="280"/>
            <ac:spMk id="3" creationId="{4196A314-3690-47B4-958C-DF6776F245B2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8" creationId="{88294908-8B00-4F58-BBBA-20F71A40AA9E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10" creationId="{4364C879-1404-4203-8E9D-CC5DE0A621A2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12" creationId="{84617302-4B0D-4351-A6BB-6F0930D943AC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14" creationId="{DA2C7802-C2E0-4218-8F89-8DD7CCD2CD1C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16" creationId="{A6D7111A-21E5-4EE9-8A78-10E5530F0116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18" creationId="{A3969E80-A77B-49FC-9122-D89AFD5EE118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20" creationId="{1849CA57-76BD-4CF2-80BA-D7A46A01B7B1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22" creationId="{35E9085E-E730-4768-83D4-6CB7E9897153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24" creationId="{973272FE-A474-4CAE-8CA2-BCC8B476C3F4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26" creationId="{E07981EA-05A6-437C-88D7-B377B92B031D}"/>
          </ac:spMkLst>
        </pc:spChg>
        <pc:spChg chg="add">
          <ac:chgData name="EL PRIMO GEMILANG" userId="S::elprimo.535180046@stu.untar.ac.id::2ea6b244-11db-4db7-b070-c927ea99a5c3" providerId="AD" clId="Web-{9E389DCB-E51B-4769-A526-AE230B3D4E5B}" dt="2020-12-14T13:23:49.905" v="1219"/>
          <ac:spMkLst>
            <pc:docMk/>
            <pc:sldMk cId="2979723772" sldId="280"/>
            <ac:spMk id="28" creationId="{15E3C750-986E-4769-B1AE-49289FBEE757}"/>
          </ac:spMkLst>
        </pc:spChg>
      </pc:sldChg>
    </pc:docChg>
  </pc:docChgLst>
  <pc:docChgLst>
    <pc:chgData name="EL PRIMO GEMILANG" userId="S::elprimo.535180046@stu.untar.ac.id::2ea6b244-11db-4db7-b070-c927ea99a5c3" providerId="AD" clId="Web-{307A7B0C-5C5B-4FD0-BCA6-AB7B16320F31}"/>
    <pc:docChg chg="modSld">
      <pc:chgData name="EL PRIMO GEMILANG" userId="S::elprimo.535180046@stu.untar.ac.id::2ea6b244-11db-4db7-b070-c927ea99a5c3" providerId="AD" clId="Web-{307A7B0C-5C5B-4FD0-BCA6-AB7B16320F31}" dt="2020-12-14T12:35:40.315" v="100" actId="1076"/>
      <pc:docMkLst>
        <pc:docMk/>
      </pc:docMkLst>
      <pc:sldChg chg="addSp modSp">
        <pc:chgData name="EL PRIMO GEMILANG" userId="S::elprimo.535180046@stu.untar.ac.id::2ea6b244-11db-4db7-b070-c927ea99a5c3" providerId="AD" clId="Web-{307A7B0C-5C5B-4FD0-BCA6-AB7B16320F31}" dt="2020-12-14T12:35:40.315" v="100" actId="1076"/>
        <pc:sldMkLst>
          <pc:docMk/>
          <pc:sldMk cId="2689991498" sldId="274"/>
        </pc:sldMkLst>
        <pc:spChg chg="mod">
          <ac:chgData name="EL PRIMO GEMILANG" userId="S::elprimo.535180046@stu.untar.ac.id::2ea6b244-11db-4db7-b070-c927ea99a5c3" providerId="AD" clId="Web-{307A7B0C-5C5B-4FD0-BCA6-AB7B16320F31}" dt="2020-12-14T12:33:25.079" v="10" actId="20577"/>
          <ac:spMkLst>
            <pc:docMk/>
            <pc:sldMk cId="2689991498" sldId="274"/>
            <ac:spMk id="2" creationId="{5D92A5CB-F8DA-4A11-A6C9-2C70D9CEF450}"/>
          </ac:spMkLst>
        </pc:spChg>
        <pc:spChg chg="mod">
          <ac:chgData name="EL PRIMO GEMILANG" userId="S::elprimo.535180046@stu.untar.ac.id::2ea6b244-11db-4db7-b070-c927ea99a5c3" providerId="AD" clId="Web-{307A7B0C-5C5B-4FD0-BCA6-AB7B16320F31}" dt="2020-12-14T12:34:18.127" v="73" actId="1076"/>
          <ac:spMkLst>
            <pc:docMk/>
            <pc:sldMk cId="2689991498" sldId="274"/>
            <ac:spMk id="3" creationId="{431C495C-8B40-459D-9921-EDB7DF40DA01}"/>
          </ac:spMkLst>
        </pc:spChg>
        <pc:spChg chg="add mod">
          <ac:chgData name="EL PRIMO GEMILANG" userId="S::elprimo.535180046@stu.untar.ac.id::2ea6b244-11db-4db7-b070-c927ea99a5c3" providerId="AD" clId="Web-{307A7B0C-5C5B-4FD0-BCA6-AB7B16320F31}" dt="2020-12-14T12:34:52.705" v="93" actId="1076"/>
          <ac:spMkLst>
            <pc:docMk/>
            <pc:sldMk cId="2689991498" sldId="274"/>
            <ac:spMk id="5" creationId="{6488D225-544C-4A6F-ADF7-408B4CDDCB6E}"/>
          </ac:spMkLst>
        </pc:spChg>
        <pc:picChg chg="add mod">
          <ac:chgData name="EL PRIMO GEMILANG" userId="S::elprimo.535180046@stu.untar.ac.id::2ea6b244-11db-4db7-b070-c927ea99a5c3" providerId="AD" clId="Web-{307A7B0C-5C5B-4FD0-BCA6-AB7B16320F31}" dt="2020-12-14T12:35:40.315" v="100" actId="1076"/>
          <ac:picMkLst>
            <pc:docMk/>
            <pc:sldMk cId="2689991498" sldId="274"/>
            <ac:picMk id="6" creationId="{1CBEEE24-10D6-48D6-991F-4BAF0D43E451}"/>
          </ac:picMkLst>
        </pc:picChg>
      </pc:sldChg>
    </pc:docChg>
  </pc:docChgLst>
  <pc:docChgLst>
    <pc:chgData name="FLORENTINA PRAMITA ANINDYA" userId="S::florentina.535180035@stu.untar.ac.id::2a8864fe-6ced-4c51-a1b7-6016ef7e4c26" providerId="AD" clId="Web-{950A62AC-2CFF-4ECD-85A5-BD2522B8C8EE}"/>
    <pc:docChg chg="addSld modSld">
      <pc:chgData name="FLORENTINA PRAMITA ANINDYA" userId="S::florentina.535180035@stu.untar.ac.id::2a8864fe-6ced-4c51-a1b7-6016ef7e4c26" providerId="AD" clId="Web-{950A62AC-2CFF-4ECD-85A5-BD2522B8C8EE}" dt="2020-10-19T05:58:34.471" v="708" actId="1076"/>
      <pc:docMkLst>
        <pc:docMk/>
      </pc:docMkLst>
      <pc:sldChg chg="modSp">
        <pc:chgData name="FLORENTINA PRAMITA ANINDYA" userId="S::florentina.535180035@stu.untar.ac.id::2a8864fe-6ced-4c51-a1b7-6016ef7e4c26" providerId="AD" clId="Web-{950A62AC-2CFF-4ECD-85A5-BD2522B8C8EE}" dt="2020-10-19T04:48:13.362" v="26" actId="20577"/>
        <pc:sldMkLst>
          <pc:docMk/>
          <pc:sldMk cId="109857222" sldId="256"/>
        </pc:sldMkLst>
        <pc:spChg chg="mod">
          <ac:chgData name="FLORENTINA PRAMITA ANINDYA" userId="S::florentina.535180035@stu.untar.ac.id::2a8864fe-6ced-4c51-a1b7-6016ef7e4c26" providerId="AD" clId="Web-{950A62AC-2CFF-4ECD-85A5-BD2522B8C8EE}" dt="2020-10-19T04:48:13.362" v="2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FLORENTINA PRAMITA ANINDYA" userId="S::florentina.535180035@stu.untar.ac.id::2a8864fe-6ced-4c51-a1b7-6016ef7e4c26" providerId="AD" clId="Web-{950A62AC-2CFF-4ECD-85A5-BD2522B8C8EE}" dt="2020-10-19T05:46:04.112" v="549" actId="1076"/>
        <pc:sldMkLst>
          <pc:docMk/>
          <pc:sldMk cId="2953662475" sldId="257"/>
        </pc:sldMkLst>
        <pc:spChg chg="mod">
          <ac:chgData name="FLORENTINA PRAMITA ANINDYA" userId="S::florentina.535180035@stu.untar.ac.id::2a8864fe-6ced-4c51-a1b7-6016ef7e4c26" providerId="AD" clId="Web-{950A62AC-2CFF-4ECD-85A5-BD2522B8C8EE}" dt="2020-10-19T05:03:34.071" v="185" actId="1076"/>
          <ac:spMkLst>
            <pc:docMk/>
            <pc:sldMk cId="2953662475" sldId="257"/>
            <ac:spMk id="2" creationId="{FCC5B70B-D622-416E-8636-F44D5C218412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4:48:32.285" v="44"/>
          <ac:spMkLst>
            <pc:docMk/>
            <pc:sldMk cId="2953662475" sldId="257"/>
            <ac:spMk id="3" creationId="{AA111E9D-D914-4C81-9B4A-89194FA444E3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3.111" v="531"/>
          <ac:spMkLst>
            <pc:docMk/>
            <pc:sldMk cId="2953662475" sldId="257"/>
            <ac:spMk id="4" creationId="{24F115A7-F88A-45E9-97A3-C64B369AAFAC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5.705" v="533"/>
          <ac:spMkLst>
            <pc:docMk/>
            <pc:sldMk cId="2953662475" sldId="257"/>
            <ac:spMk id="5" creationId="{57D3C1E3-32DB-4DBE-9B91-2B73A5D5AFFB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51.831" v="546"/>
          <ac:spMkLst>
            <pc:docMk/>
            <pc:sldMk cId="2953662475" sldId="257"/>
            <ac:spMk id="6" creationId="{F4DBC6E0-4E44-4EEB-8FE1-011471775762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8.580" v="535"/>
          <ac:spMkLst>
            <pc:docMk/>
            <pc:sldMk cId="2953662475" sldId="257"/>
            <ac:spMk id="7" creationId="{0B3B9D59-0D4F-490E-9863-54B5A84CC036}"/>
          </ac:spMkLst>
        </pc:spChg>
        <pc:spChg chg="add del mod">
          <ac:chgData name="FLORENTINA PRAMITA ANINDYA" userId="S::florentina.535180035@stu.untar.ac.id::2a8864fe-6ced-4c51-a1b7-6016ef7e4c26" providerId="AD" clId="Web-{950A62AC-2CFF-4ECD-85A5-BD2522B8C8EE}" dt="2020-10-19T04:50:42.790" v="74"/>
          <ac:spMkLst>
            <pc:docMk/>
            <pc:sldMk cId="2953662475" sldId="257"/>
            <ac:spMk id="8" creationId="{EBA530E8-D4D3-416A-9DE8-ECBCEFFC693F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0.314" v="536"/>
          <ac:spMkLst>
            <pc:docMk/>
            <pc:sldMk cId="2953662475" sldId="257"/>
            <ac:spMk id="9" creationId="{BF459EAF-1F3B-4E49-8F85-FAD285ED8897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2.189" v="538"/>
          <ac:spMkLst>
            <pc:docMk/>
            <pc:sldMk cId="2953662475" sldId="257"/>
            <ac:spMk id="10" creationId="{F7048468-1E0E-4F81-9F1F-9009BC8C3DE3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3.205" v="539"/>
          <ac:spMkLst>
            <pc:docMk/>
            <pc:sldMk cId="2953662475" sldId="257"/>
            <ac:spMk id="12" creationId="{41B5297B-2B17-4EE8-BD73-6C7AA10C46BA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7.283" v="543"/>
          <ac:spMkLst>
            <pc:docMk/>
            <pc:sldMk cId="2953662475" sldId="257"/>
            <ac:spMk id="13" creationId="{5E7335CB-AC0B-4A64-B4A1-1B871B9B4BF6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4.251" v="532"/>
          <ac:spMkLst>
            <pc:docMk/>
            <pc:sldMk cId="2953662475" sldId="257"/>
            <ac:spMk id="15" creationId="{8CD65AE4-DE1E-44C0-B1B7-9873F4D48084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5.314" v="541"/>
          <ac:spMkLst>
            <pc:docMk/>
            <pc:sldMk cId="2953662475" sldId="257"/>
            <ac:spMk id="16" creationId="{0347E198-55F7-4667-8DAA-DEF754FD3933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5.892" v="542"/>
          <ac:spMkLst>
            <pc:docMk/>
            <pc:sldMk cId="2953662475" sldId="257"/>
            <ac:spMk id="17" creationId="{409DA277-E0B7-4454-8218-8755B05C6CC2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49.690" v="544"/>
          <ac:spMkLst>
            <pc:docMk/>
            <pc:sldMk cId="2953662475" sldId="257"/>
            <ac:spMk id="18" creationId="{FD4BB1B2-175C-4AEE-B178-C405F1ABB799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58.143" v="548"/>
          <ac:spMkLst>
            <pc:docMk/>
            <pc:sldMk cId="2953662475" sldId="257"/>
            <ac:spMk id="19" creationId="{63BA9E15-7B4B-4709-B807-72FC7CCF68BB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3.752" v="540"/>
          <ac:spMkLst>
            <pc:docMk/>
            <pc:sldMk cId="2953662475" sldId="257"/>
            <ac:spMk id="21" creationId="{F7279B31-7921-4214-A71C-AC9E7E70A1B8}"/>
          </ac:spMkLst>
        </pc:spChg>
        <pc:spChg chg="del mod topLvl">
          <ac:chgData name="FLORENTINA PRAMITA ANINDYA" userId="S::florentina.535180035@stu.untar.ac.id::2a8864fe-6ced-4c51-a1b7-6016ef7e4c26" providerId="AD" clId="Web-{950A62AC-2CFF-4ECD-85A5-BD2522B8C8EE}" dt="2020-10-19T05:45:31.033" v="537"/>
          <ac:spMkLst>
            <pc:docMk/>
            <pc:sldMk cId="2953662475" sldId="257"/>
            <ac:spMk id="22" creationId="{5FB3F21A-B320-4E3B-853F-139FAAB77A6E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7.064" v="534"/>
          <ac:spMkLst>
            <pc:docMk/>
            <pc:sldMk cId="2953662475" sldId="257"/>
            <ac:spMk id="23" creationId="{0BC7A55D-7F48-40D3-A99E-B76E29E1F5DC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50.893" v="545"/>
          <ac:spMkLst>
            <pc:docMk/>
            <pc:sldMk cId="2953662475" sldId="257"/>
            <ac:spMk id="24" creationId="{8FE0D6CE-ED00-47CA-8D71-A2051609E07F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26" creationId="{E0D987F6-0892-4690-A840-138A4B65031B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27" creationId="{94826E1F-5E93-4672-934A-4371DB453540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28" creationId="{4AFAA359-F8A1-4F06-933F-DB6B8D66FA9A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29" creationId="{79D6F3B9-76F1-498F-8387-B3F0436D8FA4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0" creationId="{68084C6A-8A1F-4BB3-9EBB-7BF16307D1F0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1" creationId="{6821BABE-71C2-4564-8E45-4161D049AE64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2" creationId="{72E454DB-CEB8-473B-A42E-4EFA3F941964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3" creationId="{ABF59D6E-6377-486B-8907-2C8A1E31B5B4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4" creationId="{B8E83C39-4E8D-4848-8141-25875BB19A4D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5" creationId="{64AF75E9-F0B3-4BA9-8DDD-6F874E3077FB}"/>
          </ac:spMkLst>
        </pc:spChg>
        <pc:spChg chg="add mo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6" creationId="{1B0599AA-85D6-45FC-AA5B-C68ECCA7538A}"/>
          </ac:spMkLst>
        </pc:spChg>
        <pc:spChg chg="add mo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7" creationId="{78C22D3A-88C9-4461-8B15-43E326A692C3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8" creationId="{44B5EB61-5581-4D4C-95C0-462A12234A87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9" creationId="{28F343FA-0594-44E4-BBD6-389C23E942F9}"/>
          </ac:spMkLst>
        </pc:spChg>
        <pc:spChg chg="add mo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40" creationId="{5B137239-C8DC-4755-A445-DA55638EC7FD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41" creationId="{1908AFA3-0354-416B-805F-DC2455819A01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42" creationId="{177E0FB4-3113-4ACA-9B1D-D94F603008E7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43:14.371" v="514" actId="20577"/>
          <ac:spMkLst>
            <pc:docMk/>
            <pc:sldMk cId="2953662475" sldId="257"/>
            <ac:spMk id="43" creationId="{E2833D5E-F60A-4215-B63D-07B29C0CB809}"/>
          </ac:spMkLst>
        </pc:spChg>
        <pc:spChg chg="add del">
          <ac:chgData name="FLORENTINA PRAMITA ANINDYA" userId="S::florentina.535180035@stu.untar.ac.id::2a8864fe-6ced-4c51-a1b7-6016ef7e4c26" providerId="AD" clId="Web-{950A62AC-2CFF-4ECD-85A5-BD2522B8C8EE}" dt="2020-10-19T05:43:50.873" v="522"/>
          <ac:spMkLst>
            <pc:docMk/>
            <pc:sldMk cId="2953662475" sldId="257"/>
            <ac:spMk id="44" creationId="{1BBBDB5E-D457-44EF-89C2-90E2BB954DB7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43:59.201" v="524" actId="1076"/>
          <ac:spMkLst>
            <pc:docMk/>
            <pc:sldMk cId="2953662475" sldId="257"/>
            <ac:spMk id="45" creationId="{42053C83-20BB-49F8-881A-5D62CF9AC5B3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44:06.014" v="526" actId="1076"/>
          <ac:spMkLst>
            <pc:docMk/>
            <pc:sldMk cId="2953662475" sldId="257"/>
            <ac:spMk id="46" creationId="{902B6F20-1212-4974-A0A8-8DA6D12D50A8}"/>
          </ac:spMkLst>
        </pc:spChg>
        <pc:grpChg chg="add del mod">
          <ac:chgData name="FLORENTINA PRAMITA ANINDYA" userId="S::florentina.535180035@stu.untar.ac.id::2a8864fe-6ced-4c51-a1b7-6016ef7e4c26" providerId="AD" clId="Web-{950A62AC-2CFF-4ECD-85A5-BD2522B8C8EE}" dt="2020-10-19T05:26:07.954" v="351"/>
          <ac:grpSpMkLst>
            <pc:docMk/>
            <pc:sldMk cId="2953662475" sldId="257"/>
            <ac:grpSpMk id="3" creationId="{9B182D21-D490-4715-91B4-854A38007474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37:55.624" v="441"/>
          <ac:grpSpMkLst>
            <pc:docMk/>
            <pc:sldMk cId="2953662475" sldId="257"/>
            <ac:grpSpMk id="8" creationId="{F4BE0AB6-12F1-43FF-BBC5-FA1161D2CA5E}"/>
          </ac:grpSpMkLst>
        </pc:grpChg>
        <pc:grpChg chg="add del mod topLvl">
          <ac:chgData name="FLORENTINA PRAMITA ANINDYA" userId="S::florentina.535180035@stu.untar.ac.id::2a8864fe-6ced-4c51-a1b7-6016ef7e4c26" providerId="AD" clId="Web-{950A62AC-2CFF-4ECD-85A5-BD2522B8C8EE}" dt="2020-10-19T05:21:31.818" v="343"/>
          <ac:grpSpMkLst>
            <pc:docMk/>
            <pc:sldMk cId="2953662475" sldId="257"/>
            <ac:grpSpMk id="11" creationId="{27701F1E-3C17-4643-884E-7267DD828A52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21:25.943" v="342"/>
          <ac:grpSpMkLst>
            <pc:docMk/>
            <pc:sldMk cId="2953662475" sldId="257"/>
            <ac:grpSpMk id="14" creationId="{A21098EC-3766-4187-BB1B-5FA024BBF206}"/>
          </ac:grpSpMkLst>
        </pc:grpChg>
        <pc:grpChg chg="mod">
          <ac:chgData name="FLORENTINA PRAMITA ANINDYA" userId="S::florentina.535180035@stu.untar.ac.id::2a8864fe-6ced-4c51-a1b7-6016ef7e4c26" providerId="AD" clId="Web-{950A62AC-2CFF-4ECD-85A5-BD2522B8C8EE}" dt="2020-10-19T05:13:36.361" v="214" actId="1076"/>
          <ac:grpSpMkLst>
            <pc:docMk/>
            <pc:sldMk cId="2953662475" sldId="257"/>
            <ac:grpSpMk id="17" creationId="{27701F1E-3C17-4643-884E-7267DD828A52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42:35.057" v="497"/>
          <ac:grpSpMkLst>
            <pc:docMk/>
            <pc:sldMk cId="2953662475" sldId="257"/>
            <ac:grpSpMk id="20" creationId="{E34A35F6-A19D-4304-8829-A8B115995B2F}"/>
          </ac:grpSpMkLst>
        </pc:grpChg>
        <pc:grpChg chg="add del">
          <ac:chgData name="FLORENTINA PRAMITA ANINDYA" userId="S::florentina.535180035@stu.untar.ac.id::2a8864fe-6ced-4c51-a1b7-6016ef7e4c26" providerId="AD" clId="Web-{950A62AC-2CFF-4ECD-85A5-BD2522B8C8EE}" dt="2020-10-19T05:44:34.999" v="527"/>
          <ac:grpSpMkLst>
            <pc:docMk/>
            <pc:sldMk cId="2953662475" sldId="257"/>
            <ac:grpSpMk id="25" creationId="{A5CC3E4E-8A24-4A35-87F7-25C3136F60F3}"/>
          </ac:grpSpMkLst>
        </pc:grpChg>
        <pc:grpChg chg="add mod">
          <ac:chgData name="FLORENTINA PRAMITA ANINDYA" userId="S::florentina.535180035@stu.untar.ac.id::2a8864fe-6ced-4c51-a1b7-6016ef7e4c26" providerId="AD" clId="Web-{950A62AC-2CFF-4ECD-85A5-BD2522B8C8EE}" dt="2020-10-19T05:46:04.112" v="549" actId="1076"/>
          <ac:grpSpMkLst>
            <pc:docMk/>
            <pc:sldMk cId="2953662475" sldId="257"/>
            <ac:grpSpMk id="47" creationId="{FA84BFCE-85C1-44D7-B46C-308E1A08F33F}"/>
          </ac:grpSpMkLst>
        </pc:grpChg>
      </pc:sldChg>
      <pc:sldChg chg="addSp delSp modSp new mod modClrScheme chgLayout">
        <pc:chgData name="FLORENTINA PRAMITA ANINDYA" userId="S::florentina.535180035@stu.untar.ac.id::2a8864fe-6ced-4c51-a1b7-6016ef7e4c26" providerId="AD" clId="Web-{950A62AC-2CFF-4ECD-85A5-BD2522B8C8EE}" dt="2020-10-19T05:52:50.066" v="653" actId="1076"/>
        <pc:sldMkLst>
          <pc:docMk/>
          <pc:sldMk cId="4245532731" sldId="258"/>
        </pc:sldMkLst>
        <pc:spChg chg="mod ord">
          <ac:chgData name="FLORENTINA PRAMITA ANINDYA" userId="S::florentina.535180035@stu.untar.ac.id::2a8864fe-6ced-4c51-a1b7-6016ef7e4c26" providerId="AD" clId="Web-{950A62AC-2CFF-4ECD-85A5-BD2522B8C8EE}" dt="2020-10-19T05:03:42.869" v="209" actId="20577"/>
          <ac:spMkLst>
            <pc:docMk/>
            <pc:sldMk cId="4245532731" sldId="258"/>
            <ac:spMk id="2" creationId="{E1305BDD-B0C1-4C4F-8229-B2205D127E00}"/>
          </ac:spMkLst>
        </pc:spChg>
        <pc:spChg chg="del mod ord">
          <ac:chgData name="FLORENTINA PRAMITA ANINDYA" userId="S::florentina.535180035@stu.untar.ac.id::2a8864fe-6ced-4c51-a1b7-6016ef7e4c26" providerId="AD" clId="Web-{950A62AC-2CFF-4ECD-85A5-BD2522B8C8EE}" dt="2020-10-19T05:02:23.334" v="162"/>
          <ac:spMkLst>
            <pc:docMk/>
            <pc:sldMk cId="4245532731" sldId="258"/>
            <ac:spMk id="3" creationId="{A4F3C24A-D8E5-46E7-9432-1B4011F5D0E2}"/>
          </ac:spMkLst>
        </pc:spChg>
        <pc:spChg chg="add del mod ord">
          <ac:chgData name="FLORENTINA PRAMITA ANINDYA" userId="S::florentina.535180035@stu.untar.ac.id::2a8864fe-6ced-4c51-a1b7-6016ef7e4c26" providerId="AD" clId="Web-{950A62AC-2CFF-4ECD-85A5-BD2522B8C8EE}" dt="2020-10-19T05:02:00.411" v="159"/>
          <ac:spMkLst>
            <pc:docMk/>
            <pc:sldMk cId="4245532731" sldId="258"/>
            <ac:spMk id="4" creationId="{BD556717-A1AC-427A-9A98-ABE90DEFBB99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15:24.225" v="265"/>
          <ac:spMkLst>
            <pc:docMk/>
            <pc:sldMk cId="4245532731" sldId="258"/>
            <ac:spMk id="7" creationId="{8E70EE53-0CAB-4F9C-85D2-C57709A0CD23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15:34.460" v="267"/>
          <ac:spMkLst>
            <pc:docMk/>
            <pc:sldMk cId="4245532731" sldId="258"/>
            <ac:spMk id="8" creationId="{32AEE7F0-0602-432A-AEA1-16696F4B45E2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14:51.693" v="221" actId="20577"/>
          <ac:spMkLst>
            <pc:docMk/>
            <pc:sldMk cId="4245532731" sldId="258"/>
            <ac:spMk id="13" creationId="{69369E56-8D5C-4500-8B8D-02F181DA2836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15:41.742" v="268" actId="14100"/>
          <ac:spMkLst>
            <pc:docMk/>
            <pc:sldMk cId="4245532731" sldId="258"/>
            <ac:spMk id="14" creationId="{ECD77B08-E71C-480F-952D-D343DF5D3367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6.977" v="481"/>
          <ac:spMkLst>
            <pc:docMk/>
            <pc:sldMk cId="4245532731" sldId="258"/>
            <ac:spMk id="17" creationId="{E2A6857F-7285-4C8A-A040-418FD2244E17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6.180" v="480"/>
          <ac:spMkLst>
            <pc:docMk/>
            <pc:sldMk cId="4245532731" sldId="258"/>
            <ac:spMk id="18" creationId="{DA8BB5BA-E93F-44B8-B28E-237B0F762D14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8.852" v="493"/>
          <ac:spMkLst>
            <pc:docMk/>
            <pc:sldMk cId="4245532731" sldId="258"/>
            <ac:spMk id="19" creationId="{0C63EB77-4578-449B-900B-60E11034E67B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8.117" v="482"/>
          <ac:spMkLst>
            <pc:docMk/>
            <pc:sldMk cId="4245532731" sldId="258"/>
            <ac:spMk id="20" creationId="{7E6BBCAF-FA09-41D4-87F3-8147B23F4D45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8.758" v="483"/>
          <ac:spMkLst>
            <pc:docMk/>
            <pc:sldMk cId="4245532731" sldId="258"/>
            <ac:spMk id="21" creationId="{B2ADAC47-FEF1-4122-853E-EF08D8C6C799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0.398" v="485"/>
          <ac:spMkLst>
            <pc:docMk/>
            <pc:sldMk cId="4245532731" sldId="258"/>
            <ac:spMk id="22" creationId="{71B64669-9E5D-4D91-83B1-8AE75D41B8EA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1.586" v="486"/>
          <ac:spMkLst>
            <pc:docMk/>
            <pc:sldMk cId="4245532731" sldId="258"/>
            <ac:spMk id="23" creationId="{D4296BB6-1C13-4AC2-9B13-E246A77884B3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6.492" v="491"/>
          <ac:spMkLst>
            <pc:docMk/>
            <pc:sldMk cId="4245532731" sldId="258"/>
            <ac:spMk id="24" creationId="{5C4B8F9F-DC07-4C52-8760-B89007B8985D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9.492" v="484"/>
          <ac:spMkLst>
            <pc:docMk/>
            <pc:sldMk cId="4245532731" sldId="258"/>
            <ac:spMk id="25" creationId="{CA191A43-A88B-4996-B10B-EFE72FFB8B45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2.524" v="487"/>
          <ac:spMkLst>
            <pc:docMk/>
            <pc:sldMk cId="4245532731" sldId="258"/>
            <ac:spMk id="26" creationId="{8365B0E0-B4E9-42FB-9026-F158C23BF31E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3.430" v="488"/>
          <ac:spMkLst>
            <pc:docMk/>
            <pc:sldMk cId="4245532731" sldId="258"/>
            <ac:spMk id="27" creationId="{069314BC-8F62-45BB-AF49-3F2707B0242B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4.321" v="489"/>
          <ac:spMkLst>
            <pc:docMk/>
            <pc:sldMk cId="4245532731" sldId="258"/>
            <ac:spMk id="28" creationId="{9A81FFD6-4E28-4F93-8892-390946317F47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5.727" v="490"/>
          <ac:spMkLst>
            <pc:docMk/>
            <pc:sldMk cId="4245532731" sldId="258"/>
            <ac:spMk id="29" creationId="{5242E7E9-6EA4-4570-A2B6-74A5F40CB827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7.664" v="492"/>
          <ac:spMkLst>
            <pc:docMk/>
            <pc:sldMk cId="4245532731" sldId="258"/>
            <ac:spMk id="30" creationId="{0493D019-DA17-40DA-AE33-43CDD7136EC0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33" creationId="{3E3C3B39-4828-419D-8053-F30DFB47FA45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34" creationId="{DFA15BF3-4554-417A-A34F-6D2A7B6D07FC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35" creationId="{1AE53318-7C40-4004-9C80-9EB7235B5745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36" creationId="{B935FC66-6D1D-4F39-86D9-2FD8F62A6EC9}"/>
          </ac:spMkLst>
        </pc:spChg>
        <pc:spChg chg="mod topLvl">
          <ac:chgData name="FLORENTINA PRAMITA ANINDYA" userId="S::florentina.535180035@stu.untar.ac.id::2a8864fe-6ced-4c51-a1b7-6016ef7e4c26" providerId="AD" clId="Web-{950A62AC-2CFF-4ECD-85A5-BD2522B8C8EE}" dt="2020-10-19T05:46:33.754" v="563" actId="20577"/>
          <ac:spMkLst>
            <pc:docMk/>
            <pc:sldMk cId="4245532731" sldId="258"/>
            <ac:spMk id="37" creationId="{DC15580A-1A3B-4A79-9604-C22F01C0513F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1.316" v="550"/>
          <ac:spMkLst>
            <pc:docMk/>
            <pc:sldMk cId="4245532731" sldId="258"/>
            <ac:spMk id="38" creationId="{216F55A4-D3FD-4F25-ACAB-BDC5C493D081}"/>
          </ac:spMkLst>
        </pc:spChg>
        <pc:spChg chg="mod topLvl">
          <ac:chgData name="FLORENTINA PRAMITA ANINDYA" userId="S::florentina.535180035@stu.untar.ac.id::2a8864fe-6ced-4c51-a1b7-6016ef7e4c26" providerId="AD" clId="Web-{950A62AC-2CFF-4ECD-85A5-BD2522B8C8EE}" dt="2020-10-19T05:46:51.942" v="582" actId="20577"/>
          <ac:spMkLst>
            <pc:docMk/>
            <pc:sldMk cId="4245532731" sldId="258"/>
            <ac:spMk id="39" creationId="{5766375B-B3E5-411B-9AF3-0490398A5506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6.238" v="555"/>
          <ac:spMkLst>
            <pc:docMk/>
            <pc:sldMk cId="4245532731" sldId="258"/>
            <ac:spMk id="40" creationId="{1E477C70-6910-4BE4-A184-10D6BC69762F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41" creationId="{D3521573-1EE1-49C7-8AA4-05420E19C1E6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42" creationId="{6272AE91-EAD2-4430-8B50-A0766F5B4DE1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2.863" v="551"/>
          <ac:spMkLst>
            <pc:docMk/>
            <pc:sldMk cId="4245532731" sldId="258"/>
            <ac:spMk id="43" creationId="{FADAB5AD-36F9-4992-884D-DD95E28E578D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4.582" v="553"/>
          <ac:spMkLst>
            <pc:docMk/>
            <pc:sldMk cId="4245532731" sldId="258"/>
            <ac:spMk id="44" creationId="{A87B1D53-06D9-4334-8FB5-FF3F7252C890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5.425" v="554"/>
          <ac:spMkLst>
            <pc:docMk/>
            <pc:sldMk cId="4245532731" sldId="258"/>
            <ac:spMk id="45" creationId="{268C4003-E33E-421F-BB45-857D51227658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7.722" v="556"/>
          <ac:spMkLst>
            <pc:docMk/>
            <pc:sldMk cId="4245532731" sldId="258"/>
            <ac:spMk id="46" creationId="{AF3B7694-EC00-475E-AFF6-7A51CB3A2AB5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3.831" v="552"/>
          <ac:spMkLst>
            <pc:docMk/>
            <pc:sldMk cId="4245532731" sldId="258"/>
            <ac:spMk id="47" creationId="{D79C3437-E2CA-49A8-B14E-1F6418394C8C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48" creationId="{1A4FA9F4-E00C-426D-B412-75C5B579A1C9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49" creationId="{AED31E94-2CF7-46BC-984A-6609FC4224A3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48:08.164" v="592" actId="20577"/>
          <ac:spMkLst>
            <pc:docMk/>
            <pc:sldMk cId="4245532731" sldId="258"/>
            <ac:spMk id="51" creationId="{03D24C9B-ED1F-47A9-9097-0B3761B9C169}"/>
          </ac:spMkLst>
        </pc:spChg>
        <pc:spChg chg="add del mod">
          <ac:chgData name="FLORENTINA PRAMITA ANINDYA" userId="S::florentina.535180035@stu.untar.ac.id::2a8864fe-6ced-4c51-a1b7-6016ef7e4c26" providerId="AD" clId="Web-{950A62AC-2CFF-4ECD-85A5-BD2522B8C8EE}" dt="2020-10-19T05:48:19.508" v="596"/>
          <ac:spMkLst>
            <pc:docMk/>
            <pc:sldMk cId="4245532731" sldId="258"/>
            <ac:spMk id="52" creationId="{E1E44C99-9970-47F3-AF6F-A5D321CEDEA1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04.247" v="628" actId="1076"/>
          <ac:spMkLst>
            <pc:docMk/>
            <pc:sldMk cId="4245532731" sldId="258"/>
            <ac:spMk id="53" creationId="{62EDF271-2706-4DF9-A539-D6E8CFF52D04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04.231" v="627" actId="1076"/>
          <ac:spMkLst>
            <pc:docMk/>
            <pc:sldMk cId="4245532731" sldId="258"/>
            <ac:spMk id="54" creationId="{2D023BE7-3D1A-43CE-8FD1-BA6682C1D236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1:20.656" v="645" actId="1076"/>
          <ac:spMkLst>
            <pc:docMk/>
            <pc:sldMk cId="4245532731" sldId="258"/>
            <ac:spMk id="55" creationId="{67165A38-67BD-4B50-BF2E-818004C1834B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22.201" v="636" actId="1076"/>
          <ac:spMkLst>
            <pc:docMk/>
            <pc:sldMk cId="4245532731" sldId="258"/>
            <ac:spMk id="56" creationId="{E28B5789-7D0A-4237-9AC4-235D9FF9A973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22.201" v="637" actId="1076"/>
          <ac:spMkLst>
            <pc:docMk/>
            <pc:sldMk cId="4245532731" sldId="258"/>
            <ac:spMk id="57" creationId="{79AE9E92-647D-46DD-A0C1-0E517CE63AAA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1:28.391" v="646" actId="1076"/>
          <ac:spMkLst>
            <pc:docMk/>
            <pc:sldMk cId="4245532731" sldId="258"/>
            <ac:spMk id="58" creationId="{6DF8F004-B95A-4BDA-BB9B-0A23BE6E4618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35.264" v="642" actId="1076"/>
          <ac:spMkLst>
            <pc:docMk/>
            <pc:sldMk cId="4245532731" sldId="258"/>
            <ac:spMk id="59" creationId="{3E85D6FC-40B8-4E52-849D-D76013A974CF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35.280" v="643" actId="1076"/>
          <ac:spMkLst>
            <pc:docMk/>
            <pc:sldMk cId="4245532731" sldId="258"/>
            <ac:spMk id="60" creationId="{F68D0980-2C4D-4999-83B0-9ECCC06EC6A9}"/>
          </ac:spMkLst>
        </pc:spChg>
        <pc:grpChg chg="del topLvl">
          <ac:chgData name="FLORENTINA PRAMITA ANINDYA" userId="S::florentina.535180035@stu.untar.ac.id::2a8864fe-6ced-4c51-a1b7-6016ef7e4c26" providerId="AD" clId="Web-{950A62AC-2CFF-4ECD-85A5-BD2522B8C8EE}" dt="2020-10-19T05:37:08.091" v="437"/>
          <ac:grpSpMkLst>
            <pc:docMk/>
            <pc:sldMk cId="4245532731" sldId="258"/>
            <ac:grpSpMk id="6" creationId="{520DE27D-489B-4D13-A437-16C3FA2D3A68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15:34.460" v="267"/>
          <ac:grpSpMkLst>
            <pc:docMk/>
            <pc:sldMk cId="4245532731" sldId="258"/>
            <ac:grpSpMk id="15" creationId="{8B0CFCEA-0313-4CC7-B319-273D62017BC4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37:20.732" v="440"/>
          <ac:grpSpMkLst>
            <pc:docMk/>
            <pc:sldMk cId="4245532731" sldId="258"/>
            <ac:grpSpMk id="31" creationId="{D735BB72-88B0-4FB4-BFF9-5147C36F9A59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41:59.274" v="496"/>
          <ac:grpSpMkLst>
            <pc:docMk/>
            <pc:sldMk cId="4245532731" sldId="258"/>
            <ac:grpSpMk id="50" creationId="{2DD78856-D176-47CA-A63A-0D899042D160}"/>
          </ac:grpSpMkLst>
        </pc:grpChg>
        <pc:grpChg chg="add mod">
          <ac:chgData name="FLORENTINA PRAMITA ANINDYA" userId="S::florentina.535180035@stu.untar.ac.id::2a8864fe-6ced-4c51-a1b7-6016ef7e4c26" providerId="AD" clId="Web-{950A62AC-2CFF-4ECD-85A5-BD2522B8C8EE}" dt="2020-10-19T05:52:50.066" v="653" actId="1076"/>
          <ac:grpSpMkLst>
            <pc:docMk/>
            <pc:sldMk cId="4245532731" sldId="258"/>
            <ac:grpSpMk id="61" creationId="{2E69D372-6099-488E-9D18-7B6ED10C3449}"/>
          </ac:grpSpMkLst>
        </pc:grpChg>
        <pc:grpChg chg="add del">
          <ac:chgData name="FLORENTINA PRAMITA ANINDYA" userId="S::florentina.535180035@stu.untar.ac.id::2a8864fe-6ced-4c51-a1b7-6016ef7e4c26" providerId="AD" clId="Web-{950A62AC-2CFF-4ECD-85A5-BD2522B8C8EE}" dt="2020-10-19T05:52:43.300" v="652"/>
          <ac:grpSpMkLst>
            <pc:docMk/>
            <pc:sldMk cId="4245532731" sldId="258"/>
            <ac:grpSpMk id="62" creationId="{98768294-4E1B-4126-B4C4-4D0EB516983C}"/>
          </ac:grpSpMkLst>
        </pc:grpChg>
      </pc:sldChg>
      <pc:sldChg chg="addSp delSp modSp new">
        <pc:chgData name="FLORENTINA PRAMITA ANINDYA" userId="S::florentina.535180035@stu.untar.ac.id::2a8864fe-6ced-4c51-a1b7-6016ef7e4c26" providerId="AD" clId="Web-{950A62AC-2CFF-4ECD-85A5-BD2522B8C8EE}" dt="2020-10-19T05:58:34.471" v="708" actId="1076"/>
        <pc:sldMkLst>
          <pc:docMk/>
          <pc:sldMk cId="319818646" sldId="259"/>
        </pc:sldMkLst>
        <pc:spChg chg="mod">
          <ac:chgData name="FLORENTINA PRAMITA ANINDYA" userId="S::florentina.535180035@stu.untar.ac.id::2a8864fe-6ced-4c51-a1b7-6016ef7e4c26" providerId="AD" clId="Web-{950A62AC-2CFF-4ECD-85A5-BD2522B8C8EE}" dt="2020-10-19T05:53:01.770" v="656" actId="1076"/>
          <ac:spMkLst>
            <pc:docMk/>
            <pc:sldMk cId="319818646" sldId="259"/>
            <ac:spMk id="2" creationId="{848F1A3C-2F8B-4305-B44B-81FAB6AC2166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15:57.508" v="271"/>
          <ac:spMkLst>
            <pc:docMk/>
            <pc:sldMk cId="319818646" sldId="259"/>
            <ac:spMk id="3" creationId="{994AB0C3-9864-4523-AE2C-193D15B53903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15:55.555" v="270"/>
          <ac:spMkLst>
            <pc:docMk/>
            <pc:sldMk cId="319818646" sldId="259"/>
            <ac:spMk id="4" creationId="{7030C90C-F551-4C3D-8CEC-08403A908DDD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5:51.074" v="658"/>
          <ac:spMkLst>
            <pc:docMk/>
            <pc:sldMk cId="319818646" sldId="259"/>
            <ac:spMk id="18" creationId="{34D872E5-4385-4594-B534-5B6839AFAB39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55:59.590" v="661" actId="20577"/>
          <ac:spMkLst>
            <pc:docMk/>
            <pc:sldMk cId="319818646" sldId="259"/>
            <ac:spMk id="19" creationId="{BC587F13-A1DD-4EE3-8FBE-9CC377E1817E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58:34.471" v="708" actId="1076"/>
          <ac:spMkLst>
            <pc:docMk/>
            <pc:sldMk cId="319818646" sldId="259"/>
            <ac:spMk id="24" creationId="{02BAB24E-65FA-436D-A093-08FD5F7E8F6F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58:09.407" v="705" actId="1076"/>
          <ac:spMkLst>
            <pc:docMk/>
            <pc:sldMk cId="319818646" sldId="259"/>
            <ac:spMk id="25" creationId="{FBC6FEE2-E176-41D4-9CD0-FB525FDBBFC2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6:05.637" v="662"/>
          <ac:spMkLst>
            <pc:docMk/>
            <pc:sldMk cId="319818646" sldId="259"/>
            <ac:spMk id="26" creationId="{A3A27118-257D-4CBA-97F2-2238EDC59B19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6:54.936" v="679"/>
          <ac:spMkLst>
            <pc:docMk/>
            <pc:sldMk cId="319818646" sldId="259"/>
            <ac:spMk id="27" creationId="{A2A55D9D-8C55-41C1-A6CA-1DFAD28160E9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02.420" v="682"/>
          <ac:spMkLst>
            <pc:docMk/>
            <pc:sldMk cId="319818646" sldId="259"/>
            <ac:spMk id="28" creationId="{D6738B8C-E3BA-4BE0-9406-A17DB3618CA4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08.218" v="685"/>
          <ac:spMkLst>
            <pc:docMk/>
            <pc:sldMk cId="319818646" sldId="259"/>
            <ac:spMk id="29" creationId="{7A9F9BBF-CA71-447F-91FF-345409DC2446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15.999" v="688"/>
          <ac:spMkLst>
            <pc:docMk/>
            <pc:sldMk cId="319818646" sldId="259"/>
            <ac:spMk id="30" creationId="{C70E25F5-E076-483A-9510-7BCA6FEA2498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21.921" v="691"/>
          <ac:spMkLst>
            <pc:docMk/>
            <pc:sldMk cId="319818646" sldId="259"/>
            <ac:spMk id="31" creationId="{0C8A1FAE-FB47-486B-9E35-8385CBD5A660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24.452" v="692"/>
          <ac:spMkLst>
            <pc:docMk/>
            <pc:sldMk cId="319818646" sldId="259"/>
            <ac:spMk id="32" creationId="{46E37AF2-7A1B-43E3-9B81-2EB798C3A551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8:19.111" v="707" actId="1076"/>
          <ac:spMkLst>
            <pc:docMk/>
            <pc:sldMk cId="319818646" sldId="259"/>
            <ac:spMk id="35" creationId="{F24D7B40-4C26-4865-AFC2-FCA259319EB3}"/>
          </ac:spMkLst>
        </pc:spChg>
        <pc:grpChg chg="add del">
          <ac:chgData name="FLORENTINA PRAMITA ANINDYA" userId="S::florentina.535180035@stu.untar.ac.id::2a8864fe-6ced-4c51-a1b7-6016ef7e4c26" providerId="AD" clId="Web-{950A62AC-2CFF-4ECD-85A5-BD2522B8C8EE}" dt="2020-10-19T05:52:55.692" v="654"/>
          <ac:grpSpMkLst>
            <pc:docMk/>
            <pc:sldMk cId="319818646" sldId="259"/>
            <ac:grpSpMk id="12" creationId="{E99968DC-3698-4705-ACD6-BD558B5C2121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57:56.016" v="704" actId="1076"/>
          <ac:grpSpMkLst>
            <pc:docMk/>
            <pc:sldMk cId="319818646" sldId="259"/>
            <ac:grpSpMk id="33" creationId="{90541191-9161-438D-9ED8-28C2911CE505}"/>
          </ac:grpSpMkLst>
        </pc:grpChg>
      </pc:sldChg>
    </pc:docChg>
  </pc:docChgLst>
  <pc:docChgLst>
    <pc:chgData name="EL PRIMO GEMILANG" userId="S::elprimo.535180046@stu.untar.ac.id::2ea6b244-11db-4db7-b070-c927ea99a5c3" providerId="AD" clId="Web-{565BB62A-9987-488E-9217-4996A4928350}"/>
    <pc:docChg chg="modSld">
      <pc:chgData name="EL PRIMO GEMILANG" userId="S::elprimo.535180046@stu.untar.ac.id::2ea6b244-11db-4db7-b070-c927ea99a5c3" providerId="AD" clId="Web-{565BB62A-9987-488E-9217-4996A4928350}" dt="2020-10-19T05:19:11.158" v="85" actId="14100"/>
      <pc:docMkLst>
        <pc:docMk/>
      </pc:docMkLst>
      <pc:sldChg chg="addSp delSp modSp">
        <pc:chgData name="EL PRIMO GEMILANG" userId="S::elprimo.535180046@stu.untar.ac.id::2ea6b244-11db-4db7-b070-c927ea99a5c3" providerId="AD" clId="Web-{565BB62A-9987-488E-9217-4996A4928350}" dt="2020-10-19T05:19:11.158" v="85" actId="14100"/>
        <pc:sldMkLst>
          <pc:docMk/>
          <pc:sldMk cId="2953662475" sldId="257"/>
        </pc:sldMkLst>
        <pc:spChg chg="mod">
          <ac:chgData name="EL PRIMO GEMILANG" userId="S::elprimo.535180046@stu.untar.ac.id::2ea6b244-11db-4db7-b070-c927ea99a5c3" providerId="AD" clId="Web-{565BB62A-9987-488E-9217-4996A4928350}" dt="2020-10-19T05:13:51.991" v="11" actId="14100"/>
          <ac:spMkLst>
            <pc:docMk/>
            <pc:sldMk cId="2953662475" sldId="257"/>
            <ac:spMk id="3" creationId="{0B3B9D59-0D4F-490E-9863-54B5A84CC036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6:50.488" v="52" actId="14100"/>
          <ac:spMkLst>
            <pc:docMk/>
            <pc:sldMk cId="2953662475" sldId="257"/>
            <ac:spMk id="5" creationId="{57D3C1E3-32DB-4DBE-9B91-2B73A5D5AFFB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6:34.270" v="49" actId="14100"/>
          <ac:spMkLst>
            <pc:docMk/>
            <pc:sldMk cId="2953662475" sldId="257"/>
            <ac:spMk id="6" creationId="{F4DBC6E0-4E44-4EEB-8FE1-011471775762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7:10.738" v="56" actId="14100"/>
          <ac:spMkLst>
            <pc:docMk/>
            <pc:sldMk cId="2953662475" sldId="257"/>
            <ac:spMk id="7" creationId="{0B3B9D59-0D4F-490E-9863-54B5A84CC036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9:11.158" v="85" actId="14100"/>
          <ac:spMkLst>
            <pc:docMk/>
            <pc:sldMk cId="2953662475" sldId="257"/>
            <ac:spMk id="9" creationId="{BF459EAF-1F3B-4E49-8F85-FAD285ED8897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9:02.830" v="83" actId="14100"/>
          <ac:spMkLst>
            <pc:docMk/>
            <pc:sldMk cId="2953662475" sldId="257"/>
            <ac:spMk id="10" creationId="{F7048468-1E0E-4F81-9F1F-9009BC8C3DE3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8:52.158" v="81" actId="14100"/>
          <ac:spMkLst>
            <pc:docMk/>
            <pc:sldMk cId="2953662475" sldId="257"/>
            <ac:spMk id="12" creationId="{41B5297B-2B17-4EE8-BD73-6C7AA10C46BA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8:34.690" v="77" actId="14100"/>
          <ac:spMkLst>
            <pc:docMk/>
            <pc:sldMk cId="2953662475" sldId="257"/>
            <ac:spMk id="13" creationId="{5E7335CB-AC0B-4A64-B4A1-1B871B9B4BF6}"/>
          </ac:spMkLst>
        </pc:spChg>
        <pc:spChg chg="del mod">
          <ac:chgData name="EL PRIMO GEMILANG" userId="S::elprimo.535180046@stu.untar.ac.id::2ea6b244-11db-4db7-b070-c927ea99a5c3" providerId="AD" clId="Web-{565BB62A-9987-488E-9217-4996A4928350}" dt="2020-10-19T05:14:37.724" v="14"/>
          <ac:spMkLst>
            <pc:docMk/>
            <pc:sldMk cId="2953662475" sldId="257"/>
            <ac:spMk id="16" creationId="{24F115A7-F88A-45E9-97A3-C64B369AAFAC}"/>
          </ac:spMkLst>
        </pc:spChg>
        <pc:spChg chg="del mod">
          <ac:chgData name="EL PRIMO GEMILANG" userId="S::elprimo.535180046@stu.untar.ac.id::2ea6b244-11db-4db7-b070-c927ea99a5c3" providerId="AD" clId="Web-{565BB62A-9987-488E-9217-4996A4928350}" dt="2020-10-19T05:14:50.021" v="17"/>
          <ac:spMkLst>
            <pc:docMk/>
            <pc:sldMk cId="2953662475" sldId="257"/>
            <ac:spMk id="18" creationId="{57D3C1E3-32DB-4DBE-9B91-2B73A5D5AFFB}"/>
          </ac:spMkLst>
        </pc:spChg>
        <pc:spChg chg="del">
          <ac:chgData name="EL PRIMO GEMILANG" userId="S::elprimo.535180046@stu.untar.ac.id::2ea6b244-11db-4db7-b070-c927ea99a5c3" providerId="AD" clId="Web-{565BB62A-9987-488E-9217-4996A4928350}" dt="2020-10-19T05:15:03.224" v="23"/>
          <ac:spMkLst>
            <pc:docMk/>
            <pc:sldMk cId="2953662475" sldId="257"/>
            <ac:spMk id="19" creationId="{41B5297B-2B17-4EE8-BD73-6C7AA10C46BA}"/>
          </ac:spMkLst>
        </pc:spChg>
        <pc:spChg chg="del">
          <ac:chgData name="EL PRIMO GEMILANG" userId="S::elprimo.535180046@stu.untar.ac.id::2ea6b244-11db-4db7-b070-c927ea99a5c3" providerId="AD" clId="Web-{565BB62A-9987-488E-9217-4996A4928350}" dt="2020-10-19T05:15:03.224" v="22"/>
          <ac:spMkLst>
            <pc:docMk/>
            <pc:sldMk cId="2953662475" sldId="257"/>
            <ac:spMk id="21" creationId="{5E7335CB-AC0B-4A64-B4A1-1B871B9B4BF6}"/>
          </ac:spMkLst>
        </pc:spChg>
        <pc:spChg chg="add mod">
          <ac:chgData name="EL PRIMO GEMILANG" userId="S::elprimo.535180046@stu.untar.ac.id::2ea6b244-11db-4db7-b070-c927ea99a5c3" providerId="AD" clId="Web-{565BB62A-9987-488E-9217-4996A4928350}" dt="2020-10-19T05:17:28.550" v="60" actId="1076"/>
          <ac:spMkLst>
            <pc:docMk/>
            <pc:sldMk cId="2953662475" sldId="257"/>
            <ac:spMk id="22" creationId="{5FB3F21A-B320-4E3B-853F-139FAAB77A6E}"/>
          </ac:spMkLst>
        </pc:spChg>
        <pc:grpChg chg="mod">
          <ac:chgData name="EL PRIMO GEMILANG" userId="S::elprimo.535180046@stu.untar.ac.id::2ea6b244-11db-4db7-b070-c927ea99a5c3" providerId="AD" clId="Web-{565BB62A-9987-488E-9217-4996A4928350}" dt="2020-10-19T05:16:07.114" v="44" actId="14100"/>
          <ac:grpSpMkLst>
            <pc:docMk/>
            <pc:sldMk cId="2953662475" sldId="257"/>
            <ac:grpSpMk id="14" creationId="{A21098EC-3766-4187-BB1B-5FA024BBF206}"/>
          </ac:grpSpMkLst>
        </pc:grpChg>
        <pc:grpChg chg="del mod">
          <ac:chgData name="EL PRIMO GEMILANG" userId="S::elprimo.535180046@stu.untar.ac.id::2ea6b244-11db-4db7-b070-c927ea99a5c3" providerId="AD" clId="Web-{565BB62A-9987-488E-9217-4996A4928350}" dt="2020-10-19T05:14:54.443" v="20"/>
          <ac:grpSpMkLst>
            <pc:docMk/>
            <pc:sldMk cId="2953662475" sldId="257"/>
            <ac:grpSpMk id="17" creationId="{27701F1E-3C17-4643-884E-7267DD828A52}"/>
          </ac:grpSpMkLst>
        </pc:grpChg>
      </pc:sldChg>
    </pc:docChg>
  </pc:docChgLst>
  <pc:docChgLst>
    <pc:chgData name="FLORENTINA PRAMITA ANINDYA" userId="S::florentina.535180035@stu.untar.ac.id::2a8864fe-6ced-4c51-a1b7-6016ef7e4c26" providerId="AD" clId="Web-{EB879230-8DB6-43FF-8A73-805CED81BB11}"/>
    <pc:docChg chg="modSld sldOrd">
      <pc:chgData name="FLORENTINA PRAMITA ANINDYA" userId="S::florentina.535180035@stu.untar.ac.id::2a8864fe-6ced-4c51-a1b7-6016ef7e4c26" providerId="AD" clId="Web-{EB879230-8DB6-43FF-8A73-805CED81BB11}" dt="2020-12-14T09:39:33.599" v="3" actId="14100"/>
      <pc:docMkLst>
        <pc:docMk/>
      </pc:docMkLst>
      <pc:sldChg chg="addSp modSp">
        <pc:chgData name="FLORENTINA PRAMITA ANINDYA" userId="S::florentina.535180035@stu.untar.ac.id::2a8864fe-6ced-4c51-a1b7-6016ef7e4c26" providerId="AD" clId="Web-{EB879230-8DB6-43FF-8A73-805CED81BB11}" dt="2020-12-14T09:39:33.599" v="3" actId="14100"/>
        <pc:sldMkLst>
          <pc:docMk/>
          <pc:sldMk cId="1370404284" sldId="262"/>
        </pc:sldMkLst>
        <pc:spChg chg="add mod">
          <ac:chgData name="FLORENTINA PRAMITA ANINDYA" userId="S::florentina.535180035@stu.untar.ac.id::2a8864fe-6ced-4c51-a1b7-6016ef7e4c26" providerId="AD" clId="Web-{EB879230-8DB6-43FF-8A73-805CED81BB11}" dt="2020-12-14T09:39:33.599" v="3" actId="14100"/>
          <ac:spMkLst>
            <pc:docMk/>
            <pc:sldMk cId="1370404284" sldId="262"/>
            <ac:spMk id="3" creationId="{F08C5E78-62BA-4346-800A-CEE952C31379}"/>
          </ac:spMkLst>
        </pc:spChg>
      </pc:sldChg>
      <pc:sldChg chg="ord">
        <pc:chgData name="FLORENTINA PRAMITA ANINDYA" userId="S::florentina.535180035@stu.untar.ac.id::2a8864fe-6ced-4c51-a1b7-6016ef7e4c26" providerId="AD" clId="Web-{EB879230-8DB6-43FF-8A73-805CED81BB11}" dt="2020-12-14T09:37:29.107" v="0"/>
        <pc:sldMkLst>
          <pc:docMk/>
          <pc:sldMk cId="2209364955" sldId="26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4T13:12:33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8392 8478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1609" y="3429000"/>
            <a:ext cx="5528782" cy="2041729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2000" err="1">
                <a:solidFill>
                  <a:srgbClr val="080808"/>
                </a:solidFill>
              </a:rPr>
              <a:t>Kelompok</a:t>
            </a:r>
            <a:r>
              <a:rPr lang="en-US" sz="2000">
                <a:solidFill>
                  <a:srgbClr val="080808"/>
                </a:solidFill>
              </a:rPr>
              <a:t> 3 :</a:t>
            </a:r>
          </a:p>
          <a:p>
            <a:r>
              <a:rPr lang="en-US" sz="2000">
                <a:solidFill>
                  <a:srgbClr val="080808"/>
                </a:solidFill>
              </a:rPr>
              <a:t>Cindy Maharani – 535180005</a:t>
            </a:r>
          </a:p>
          <a:p>
            <a:r>
              <a:rPr lang="en-US" sz="2000">
                <a:solidFill>
                  <a:srgbClr val="080808"/>
                </a:solidFill>
              </a:rPr>
              <a:t>Venezia </a:t>
            </a:r>
            <a:r>
              <a:rPr lang="en-US" sz="2000" err="1">
                <a:solidFill>
                  <a:srgbClr val="080808"/>
                </a:solidFill>
              </a:rPr>
              <a:t>Valen</a:t>
            </a:r>
            <a:r>
              <a:rPr lang="en-US" sz="2000">
                <a:solidFill>
                  <a:srgbClr val="080808"/>
                </a:solidFill>
              </a:rPr>
              <a:t> – 535180028</a:t>
            </a:r>
          </a:p>
          <a:p>
            <a:r>
              <a:rPr lang="en-US" sz="2000">
                <a:solidFill>
                  <a:srgbClr val="080808"/>
                </a:solidFill>
              </a:rPr>
              <a:t>Ika Chandriyani – 535180034</a:t>
            </a:r>
          </a:p>
          <a:p>
            <a:r>
              <a:rPr lang="en-US" sz="2000">
                <a:solidFill>
                  <a:srgbClr val="080808"/>
                </a:solidFill>
              </a:rPr>
              <a:t>Florentina </a:t>
            </a:r>
            <a:r>
              <a:rPr lang="en-US" sz="2000" err="1">
                <a:solidFill>
                  <a:srgbClr val="080808"/>
                </a:solidFill>
              </a:rPr>
              <a:t>Pramita</a:t>
            </a:r>
            <a:r>
              <a:rPr lang="en-US" sz="2000">
                <a:solidFill>
                  <a:srgbClr val="080808"/>
                </a:solidFill>
              </a:rPr>
              <a:t> – 535180035</a:t>
            </a:r>
          </a:p>
          <a:p>
            <a:r>
              <a:rPr lang="en-US" sz="2000">
                <a:solidFill>
                  <a:srgbClr val="080808"/>
                </a:solidFill>
              </a:rPr>
              <a:t>El Primo </a:t>
            </a:r>
            <a:r>
              <a:rPr lang="en-US" sz="2000" err="1">
                <a:solidFill>
                  <a:srgbClr val="080808"/>
                </a:solidFill>
              </a:rPr>
              <a:t>Gemilang</a:t>
            </a:r>
            <a:r>
              <a:rPr lang="en-US" sz="2000">
                <a:solidFill>
                  <a:srgbClr val="080808"/>
                </a:solidFill>
              </a:rPr>
              <a:t> – 535180046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1247604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800" b="1" err="1">
                <a:solidFill>
                  <a:srgbClr val="080808"/>
                </a:solidFill>
                <a:cs typeface="Calibri Light"/>
              </a:rPr>
              <a:t>Struktur</a:t>
            </a:r>
            <a:r>
              <a:rPr lang="en-US" sz="4800" b="1">
                <a:solidFill>
                  <a:srgbClr val="080808"/>
                </a:solidFill>
                <a:cs typeface="Calibri Light"/>
              </a:rPr>
              <a:t> Web </a:t>
            </a:r>
            <a:br>
              <a:rPr lang="en-US" sz="4800" b="1">
                <a:solidFill>
                  <a:srgbClr val="080808"/>
                </a:solidFill>
                <a:cs typeface="Calibri Light"/>
              </a:rPr>
            </a:br>
            <a:r>
              <a:rPr lang="en-US" sz="4800" b="1">
                <a:solidFill>
                  <a:srgbClr val="080808"/>
                </a:solidFill>
                <a:cs typeface="Calibri Light"/>
              </a:rPr>
              <a:t>Dugong Bookstore</a:t>
            </a:r>
            <a:endParaRPr lang="en-US" sz="4800" b="1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CF11C6-459B-4F87-8F38-A1BCB4A45CF4}"/>
              </a:ext>
            </a:extLst>
          </p:cNvPr>
          <p:cNvSpPr/>
          <p:nvPr/>
        </p:nvSpPr>
        <p:spPr>
          <a:xfrm>
            <a:off x="555161" y="2662007"/>
            <a:ext cx="6186697" cy="277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13DC9-AB2F-4A5F-8135-CF57E49D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59" y="614542"/>
            <a:ext cx="4786278" cy="569891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Halaman Admin Login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AC5D0A-AE7A-44FA-8E8F-534F41788FD3}"/>
              </a:ext>
            </a:extLst>
          </p:cNvPr>
          <p:cNvGrpSpPr/>
          <p:nvPr/>
        </p:nvGrpSpPr>
        <p:grpSpPr>
          <a:xfrm>
            <a:off x="245812" y="1626113"/>
            <a:ext cx="6823332" cy="4393173"/>
            <a:chOff x="4859990" y="625379"/>
            <a:chExt cx="6823332" cy="570200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3E3568-9A64-412D-B49E-FE3742F32509}"/>
                </a:ext>
              </a:extLst>
            </p:cNvPr>
            <p:cNvSpPr/>
            <p:nvPr/>
          </p:nvSpPr>
          <p:spPr>
            <a:xfrm>
              <a:off x="4860357" y="625379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B16577-0CAD-4654-B08C-A9B26B6CA32F}"/>
                </a:ext>
              </a:extLst>
            </p:cNvPr>
            <p:cNvSpPr/>
            <p:nvPr/>
          </p:nvSpPr>
          <p:spPr>
            <a:xfrm>
              <a:off x="4924933" y="732944"/>
              <a:ext cx="6683670" cy="54625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503689-36D0-4CFB-A1FF-B69F35AF9F05}"/>
                </a:ext>
              </a:extLst>
            </p:cNvPr>
            <p:cNvSpPr/>
            <p:nvPr/>
          </p:nvSpPr>
          <p:spPr>
            <a:xfrm>
              <a:off x="5000570" y="1616751"/>
              <a:ext cx="6524234" cy="43121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Calibri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A1A3131-1CF5-4804-8BB8-87572410D00D}"/>
                </a:ext>
              </a:extLst>
            </p:cNvPr>
            <p:cNvSpPr txBox="1"/>
            <p:nvPr/>
          </p:nvSpPr>
          <p:spPr>
            <a:xfrm>
              <a:off x="4859990" y="707600"/>
              <a:ext cx="2971943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/>
                <a:t>Main – </a:t>
              </a:r>
              <a:r>
                <a:rPr lang="en-US" sz="1600"/>
                <a:t>EJS Pages (</a:t>
              </a:r>
              <a:r>
                <a:rPr lang="en-US" sz="1600" err="1"/>
                <a:t>Adminlogin</a:t>
              </a:r>
              <a:r>
                <a:rPr lang="en-US" sz="1600"/>
                <a:t>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9279BD-D2DA-4D6D-A21E-4E6EB35A1DC3}"/>
                </a:ext>
              </a:extLst>
            </p:cNvPr>
            <p:cNvSpPr/>
            <p:nvPr/>
          </p:nvSpPr>
          <p:spPr>
            <a:xfrm>
              <a:off x="4972343" y="1170672"/>
              <a:ext cx="6552077" cy="369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59F5D0-DFE7-4F46-B287-810AA95CBDFD}"/>
                </a:ext>
              </a:extLst>
            </p:cNvPr>
            <p:cNvSpPr/>
            <p:nvPr/>
          </p:nvSpPr>
          <p:spPr>
            <a:xfrm>
              <a:off x="5078996" y="1207953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1A9EC3-301A-4AA8-A82A-1ED9C8FDEAF8}"/>
              </a:ext>
            </a:extLst>
          </p:cNvPr>
          <p:cNvSpPr txBox="1"/>
          <p:nvPr/>
        </p:nvSpPr>
        <p:spPr>
          <a:xfrm>
            <a:off x="573467" y="2662007"/>
            <a:ext cx="631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/>
              <a:t>Admin Login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3783CC-878F-4997-B4D4-CA7FFA0BD18C}"/>
              </a:ext>
            </a:extLst>
          </p:cNvPr>
          <p:cNvSpPr/>
          <p:nvPr/>
        </p:nvSpPr>
        <p:spPr>
          <a:xfrm>
            <a:off x="485900" y="3256462"/>
            <a:ext cx="6318468" cy="717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E2718-5B44-4CC4-9C09-18F7BC237AA8}"/>
              </a:ext>
            </a:extLst>
          </p:cNvPr>
          <p:cNvSpPr/>
          <p:nvPr/>
        </p:nvSpPr>
        <p:spPr>
          <a:xfrm>
            <a:off x="573229" y="4878924"/>
            <a:ext cx="87888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/>
              <a:t>Login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177E0-A882-412F-B70C-43F2EF9346FE}"/>
              </a:ext>
            </a:extLst>
          </p:cNvPr>
          <p:cNvCxnSpPr/>
          <p:nvPr/>
        </p:nvCxnSpPr>
        <p:spPr>
          <a:xfrm flipH="1">
            <a:off x="573467" y="3120993"/>
            <a:ext cx="6168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361C02-1A5B-49D1-8BA3-08377E53E237}"/>
              </a:ext>
            </a:extLst>
          </p:cNvPr>
          <p:cNvGrpSpPr/>
          <p:nvPr/>
        </p:nvGrpSpPr>
        <p:grpSpPr>
          <a:xfrm>
            <a:off x="460127" y="3256462"/>
            <a:ext cx="6281731" cy="622005"/>
            <a:chOff x="4688778" y="3305737"/>
            <a:chExt cx="6364472" cy="126993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0ABE556-6F4B-4CDF-B50E-E52FA437CBCC}"/>
                </a:ext>
              </a:extLst>
            </p:cNvPr>
            <p:cNvSpPr/>
            <p:nvPr/>
          </p:nvSpPr>
          <p:spPr>
            <a:xfrm>
              <a:off x="4803370" y="3931209"/>
              <a:ext cx="6249880" cy="64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C2020-9F01-4329-A61A-FBE8381869DB}"/>
                </a:ext>
              </a:extLst>
            </p:cNvPr>
            <p:cNvSpPr txBox="1"/>
            <p:nvPr/>
          </p:nvSpPr>
          <p:spPr>
            <a:xfrm>
              <a:off x="4688778" y="3305737"/>
              <a:ext cx="145181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Username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DD05413-7A67-4E2D-A6C7-B0E1009A5194}"/>
              </a:ext>
            </a:extLst>
          </p:cNvPr>
          <p:cNvSpPr/>
          <p:nvPr/>
        </p:nvSpPr>
        <p:spPr>
          <a:xfrm>
            <a:off x="485900" y="4021505"/>
            <a:ext cx="6318468" cy="717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B2B46E4-2BAB-481D-8194-BC1BF48083F0}"/>
              </a:ext>
            </a:extLst>
          </p:cNvPr>
          <p:cNvGrpSpPr/>
          <p:nvPr/>
        </p:nvGrpSpPr>
        <p:grpSpPr>
          <a:xfrm>
            <a:off x="460127" y="3973475"/>
            <a:ext cx="6281731" cy="622005"/>
            <a:chOff x="4688778" y="3305737"/>
            <a:chExt cx="6364472" cy="12699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05C517-0B1A-4CBA-BFE5-1349E13E3B65}"/>
                </a:ext>
              </a:extLst>
            </p:cNvPr>
            <p:cNvSpPr/>
            <p:nvPr/>
          </p:nvSpPr>
          <p:spPr>
            <a:xfrm>
              <a:off x="4803370" y="3931209"/>
              <a:ext cx="6249880" cy="64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19DAD3-9A9F-4926-9B9D-4BB808327068}"/>
                </a:ext>
              </a:extLst>
            </p:cNvPr>
            <p:cNvSpPr txBox="1"/>
            <p:nvPr/>
          </p:nvSpPr>
          <p:spPr>
            <a:xfrm>
              <a:off x="4688778" y="3305737"/>
              <a:ext cx="1451817" cy="754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Password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E443601-7F59-4B00-9A1F-1320A6D357C7}"/>
              </a:ext>
            </a:extLst>
          </p:cNvPr>
          <p:cNvSpPr txBox="1"/>
          <p:nvPr/>
        </p:nvSpPr>
        <p:spPr>
          <a:xfrm>
            <a:off x="1616109" y="4925090"/>
            <a:ext cx="327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Wrong username or password!</a:t>
            </a:r>
            <a:endParaRPr lang="en-ID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96B97-AC25-4F79-8548-6D3086964626}"/>
              </a:ext>
            </a:extLst>
          </p:cNvPr>
          <p:cNvSpPr txBox="1"/>
          <p:nvPr/>
        </p:nvSpPr>
        <p:spPr>
          <a:xfrm>
            <a:off x="1216320" y="1145668"/>
            <a:ext cx="4861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>
                <a:solidFill>
                  <a:schemeClr val="tx2"/>
                </a:solidFill>
              </a:rPr>
              <a:t>https://dugongbookstore.herokuapp.com/me7rhg/login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064FA-4575-41BC-8650-E426D6C2AE33}"/>
              </a:ext>
            </a:extLst>
          </p:cNvPr>
          <p:cNvSpPr txBox="1"/>
          <p:nvPr/>
        </p:nvSpPr>
        <p:spPr>
          <a:xfrm>
            <a:off x="7115799" y="853687"/>
            <a:ext cx="4929267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&lt;nav class="navbar navbar-expand-lg navbar-dark fixed-top"&gt;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&lt;a class="navbar-brand" href="/"&gt;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&lt;img id="logo" src="/public/img/logodugong.png" alt="Logo"&gt;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&lt;/a&gt;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&lt;h5 style="color: white;"&gt;Dugong Bookstore&lt;/h5&gt;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&lt;/nav&gt;</a:t>
            </a:r>
            <a:endParaRPr lang="en-US"/>
          </a:p>
          <a:p>
            <a:endParaRPr lang="en-US" sz="1100">
              <a:latin typeface="Consolas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EA09C-DB35-4149-BFCF-764E0D49BF94}"/>
              </a:ext>
            </a:extLst>
          </p:cNvPr>
          <p:cNvSpPr txBox="1"/>
          <p:nvPr/>
        </p:nvSpPr>
        <p:spPr>
          <a:xfrm>
            <a:off x="7115798" y="2205330"/>
            <a:ext cx="4929267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 &lt;div class="container-md mt-3"&gt;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&lt;div class="cardadm"&gt;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&lt;div class="card-body"&gt;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&lt;h1 class="card-title text-center"&gt;Admin Login&lt;/h1&gt; &lt;hr&gt;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&lt;form action="/me7rhg/login" method="post"&gt;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&lt;div class="form-group"&gt;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  &lt;label for="username"&gt;Username&lt;/label&gt;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  &lt;input type="text" class="form-control" name="username" required autofocus&gt;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&lt;/div&gt;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&lt;div class="form-group"&gt;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  &lt;label for="password"&gt;Password&lt;/label&gt;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  &lt;input type="password" class="form-control" name="password" required&gt;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&lt;/div&gt;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&lt;input type="submit" class="btn btn-success" name="submit" value="Login"&gt;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&lt;% if (locals.error) { %&gt;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  &lt;span class="text-danger pl-2"&gt;&lt;%= error %&gt;&lt;/span&gt;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  &lt;% } %&gt;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    &lt;/form&gt;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  &lt;/div&gt;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&lt;/div&gt;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&lt;/div&gt;</a:t>
            </a:r>
            <a:endParaRPr lang="en-US"/>
          </a:p>
          <a:p>
            <a:endParaRPr lang="en-US" sz="110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83661-2912-45CA-85E5-36CBCD9A2976}"/>
              </a:ext>
            </a:extLst>
          </p:cNvPr>
          <p:cNvSpPr txBox="1"/>
          <p:nvPr/>
        </p:nvSpPr>
        <p:spPr>
          <a:xfrm>
            <a:off x="684156" y="2005758"/>
            <a:ext cx="4929267" cy="1615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//Login - Force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router.get('/login', async (req, res) =&gt; {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if (req.session.user) {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res.redirect('/');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} else {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  res.render('pages/adminlogin', { layout: false });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}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});</a:t>
            </a:r>
            <a:endParaRPr lang="en-US"/>
          </a:p>
          <a:p>
            <a:endParaRPr lang="en-US" sz="1100"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E1F1-A586-4738-856E-E922C81419B0}"/>
              </a:ext>
            </a:extLst>
          </p:cNvPr>
          <p:cNvSpPr txBox="1"/>
          <p:nvPr/>
        </p:nvSpPr>
        <p:spPr>
          <a:xfrm>
            <a:off x="684155" y="3738400"/>
            <a:ext cx="4929267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//Logout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router.get('/logout', async (req, res) =&gt; {</a:t>
            </a:r>
            <a:endParaRPr lang="en-US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  req.session.destroy();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  res.redirect('/me7rhg/login');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});</a:t>
            </a:r>
            <a:endParaRPr lang="en-US">
              <a:ea typeface="+mn-lt"/>
              <a:cs typeface="+mn-lt"/>
            </a:endParaRPr>
          </a:p>
          <a:p>
            <a:endParaRPr lang="en-US" sz="1100">
              <a:cs typeface="Calibri"/>
            </a:endParaRPr>
          </a:p>
          <a:p>
            <a:endParaRPr lang="en-US" sz="1100">
              <a:latin typeface="Consolas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28400-AC3A-43D6-A20E-631C586845CF}"/>
              </a:ext>
            </a:extLst>
          </p:cNvPr>
          <p:cNvSpPr txBox="1"/>
          <p:nvPr/>
        </p:nvSpPr>
        <p:spPr>
          <a:xfrm>
            <a:off x="5912757" y="1014186"/>
            <a:ext cx="5900057" cy="4832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//Login Progress</a:t>
            </a:r>
            <a:endParaRPr lang="en-US" sz="1100">
              <a:cs typeface="Calibri"/>
            </a:endParaRPr>
          </a:p>
          <a:p>
            <a:r>
              <a:rPr lang="en-US" sz="1100"/>
              <a:t>router.post('/login', async (req, res) =&gt; {</a:t>
            </a:r>
            <a:endParaRPr lang="en-US" sz="1100">
              <a:cs typeface="Calibri"/>
            </a:endParaRPr>
          </a:p>
          <a:p>
            <a:r>
              <a:rPr lang="en-US" sz="1100"/>
              <a:t>  // get user input</a:t>
            </a:r>
            <a:endParaRPr lang="en-US" sz="1100">
              <a:cs typeface="Calibri"/>
            </a:endParaRPr>
          </a:p>
          <a:p>
            <a:r>
              <a:rPr lang="en-US" sz="1100"/>
              <a:t>  const username = req.body.username;</a:t>
            </a:r>
            <a:endParaRPr lang="en-US" sz="1100">
              <a:cs typeface="Calibri"/>
            </a:endParaRPr>
          </a:p>
          <a:p>
            <a:r>
              <a:rPr lang="en-US" sz="1100"/>
              <a:t>  const password = req.body.password;</a:t>
            </a:r>
            <a:endParaRPr lang="en-US" sz="1100">
              <a:cs typeface="Calibri"/>
            </a:endParaRPr>
          </a:p>
          <a:p>
            <a:r>
              <a:rPr lang="en-US" sz="1100"/>
              <a:t>if(username === "dugong"){  </a:t>
            </a:r>
            <a:endParaRPr lang="en-US" sz="1100">
              <a:cs typeface="Calibri"/>
            </a:endParaRPr>
          </a:p>
          <a:p>
            <a:r>
              <a:rPr lang="en-US" sz="1100"/>
              <a:t>  member.find({"username": username}).exec((error, data) =&gt; {</a:t>
            </a:r>
            <a:endParaRPr lang="en-US" sz="1100">
              <a:cs typeface="Calibri"/>
            </a:endParaRPr>
          </a:p>
          <a:p>
            <a:r>
              <a:rPr lang="en-US" sz="1100"/>
              <a:t>    if (error) console.log(JSON.stringify(error));</a:t>
            </a:r>
            <a:endParaRPr lang="en-US" sz="1100">
              <a:cs typeface="Calibri"/>
            </a:endParaRPr>
          </a:p>
          <a:p>
            <a:r>
              <a:rPr lang="en-US" sz="1100"/>
              <a:t>    if (data){</a:t>
            </a:r>
            <a:endParaRPr lang="en-US" sz="1100">
              <a:cs typeface="Calibri"/>
            </a:endParaRPr>
          </a:p>
          <a:p>
            <a:r>
              <a:rPr lang="en-US" sz="1100"/>
              <a:t>      bcrypt.compare(password, data[0].password, function(err, isMatch) {</a:t>
            </a:r>
            <a:endParaRPr lang="en-US" sz="1100">
              <a:cs typeface="Calibri"/>
            </a:endParaRPr>
          </a:p>
          <a:p>
            <a:r>
              <a:rPr lang="en-US" sz="1100"/>
              <a:t>        if (err) {</a:t>
            </a:r>
            <a:endParaRPr lang="en-US" sz="1100">
              <a:cs typeface="Calibri"/>
            </a:endParaRPr>
          </a:p>
          <a:p>
            <a:r>
              <a:rPr lang="en-US" sz="1100"/>
              <a:t>          throw err;</a:t>
            </a:r>
            <a:endParaRPr lang="en-US" sz="1100">
              <a:cs typeface="Calibri"/>
            </a:endParaRPr>
          </a:p>
          <a:p>
            <a:r>
              <a:rPr lang="en-US" sz="1100"/>
              <a:t>        } else if (!isMatch) {</a:t>
            </a:r>
            <a:endParaRPr lang="en-US" sz="1100">
              <a:cs typeface="Calibri"/>
            </a:endParaRPr>
          </a:p>
          <a:p>
            <a:r>
              <a:rPr lang="en-US" sz="1100"/>
              <a:t>          console.log("401 - Not Authorized");</a:t>
            </a:r>
            <a:endParaRPr lang="en-US" sz="1100">
              <a:cs typeface="Calibri"/>
            </a:endParaRPr>
          </a:p>
          <a:p>
            <a:r>
              <a:rPr lang="en-US" sz="1100"/>
              <a:t>          res.render('pages/adminlogin', { layout: false, error: 'Wrong username or password!' } );</a:t>
            </a:r>
            <a:endParaRPr lang="en-US" sz="1100">
              <a:cs typeface="Calibri"/>
            </a:endParaRPr>
          </a:p>
          <a:p>
            <a:r>
              <a:rPr lang="en-US" sz="1100"/>
              <a:t>        } else {</a:t>
            </a:r>
            <a:endParaRPr lang="en-US" sz="1100">
              <a:cs typeface="Calibri"/>
            </a:endParaRPr>
          </a:p>
          <a:p>
            <a:r>
              <a:rPr lang="en-US" sz="1100"/>
              <a:t>          req.session.user = username;</a:t>
            </a:r>
            <a:endParaRPr lang="en-US" sz="1100">
              <a:cs typeface="Calibri"/>
            </a:endParaRPr>
          </a:p>
          <a:p>
            <a:r>
              <a:rPr lang="en-US" sz="1100"/>
              <a:t>          res.redirect('/list');</a:t>
            </a:r>
            <a:endParaRPr lang="en-US" sz="1100">
              <a:cs typeface="Calibri"/>
            </a:endParaRPr>
          </a:p>
          <a:p>
            <a:r>
              <a:rPr lang="en-US" sz="1100"/>
              <a:t>        }</a:t>
            </a:r>
            <a:endParaRPr lang="en-US" sz="1100">
              <a:cs typeface="Calibri"/>
            </a:endParaRPr>
          </a:p>
          <a:p>
            <a:r>
              <a:rPr lang="en-US" sz="1100"/>
              <a:t>      })</a:t>
            </a:r>
            <a:endParaRPr lang="en-US" sz="1100">
              <a:cs typeface="Calibri"/>
            </a:endParaRPr>
          </a:p>
          <a:p>
            <a:r>
              <a:rPr lang="en-US" sz="1100"/>
              <a:t>    }</a:t>
            </a:r>
            <a:endParaRPr lang="en-US" sz="1100">
              <a:cs typeface="Calibri"/>
            </a:endParaRPr>
          </a:p>
          <a:p>
            <a:r>
              <a:rPr lang="en-US" sz="1100"/>
              <a:t>  });</a:t>
            </a:r>
            <a:endParaRPr lang="en-US" sz="1100">
              <a:cs typeface="Calibri"/>
            </a:endParaRPr>
          </a:p>
          <a:p>
            <a:r>
              <a:rPr lang="en-US" sz="1100"/>
              <a:t>}else{</a:t>
            </a:r>
            <a:endParaRPr lang="en-US" sz="1100">
              <a:cs typeface="Calibri"/>
            </a:endParaRPr>
          </a:p>
          <a:p>
            <a:r>
              <a:rPr lang="en-US" sz="1100"/>
              <a:t>  console.log("401 - Not Authorized");</a:t>
            </a:r>
            <a:endParaRPr lang="en-US" sz="1100">
              <a:cs typeface="Calibri"/>
            </a:endParaRPr>
          </a:p>
          <a:p>
            <a:r>
              <a:rPr lang="en-US" sz="1100"/>
              <a:t>    res.render('pages/adminlogin', { layout: false, error: 'Wrong username or password!' } );</a:t>
            </a:r>
            <a:endParaRPr lang="en-US" sz="1100">
              <a:cs typeface="Calibri"/>
            </a:endParaRPr>
          </a:p>
          <a:p>
            <a:r>
              <a:rPr lang="en-US" sz="1100"/>
              <a:t>  }</a:t>
            </a:r>
            <a:endParaRPr lang="en-US" sz="1100">
              <a:cs typeface="Calibri"/>
            </a:endParaRPr>
          </a:p>
          <a:p>
            <a:r>
              <a:rPr lang="en-US" sz="1100"/>
              <a:t>});</a:t>
            </a:r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5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3DC9-AB2F-4A5F-8135-CF57E49D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59" y="139512"/>
            <a:ext cx="3631729" cy="569891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Halaman List</a:t>
            </a: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FA20EC-8420-4982-AA81-97748BCD874D}"/>
              </a:ext>
            </a:extLst>
          </p:cNvPr>
          <p:cNvGrpSpPr/>
          <p:nvPr/>
        </p:nvGrpSpPr>
        <p:grpSpPr>
          <a:xfrm>
            <a:off x="265728" y="1134758"/>
            <a:ext cx="7035324" cy="5439674"/>
            <a:chOff x="777890" y="597610"/>
            <a:chExt cx="6822965" cy="5702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AC5D0A-AE7A-44FA-8E8F-534F41788FD3}"/>
                </a:ext>
              </a:extLst>
            </p:cNvPr>
            <p:cNvGrpSpPr/>
            <p:nvPr/>
          </p:nvGrpSpPr>
          <p:grpSpPr>
            <a:xfrm>
              <a:off x="777890" y="597610"/>
              <a:ext cx="6822965" cy="5702003"/>
              <a:chOff x="4860357" y="625379"/>
              <a:chExt cx="6822965" cy="570200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A3E3568-9A64-412D-B49E-FE3742F32509}"/>
                  </a:ext>
                </a:extLst>
              </p:cNvPr>
              <p:cNvSpPr/>
              <p:nvPr/>
            </p:nvSpPr>
            <p:spPr>
              <a:xfrm>
                <a:off x="4860357" y="625379"/>
                <a:ext cx="6822965" cy="57020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69279BD-D2DA-4D6D-A21E-4E6EB35A1DC3}"/>
                  </a:ext>
                </a:extLst>
              </p:cNvPr>
              <p:cNvSpPr/>
              <p:nvPr/>
            </p:nvSpPr>
            <p:spPr>
              <a:xfrm>
                <a:off x="4929959" y="694762"/>
                <a:ext cx="6673620" cy="368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>
                    <a:cs typeface="Calibri"/>
                  </a:rPr>
                  <a:t>Header – EJS Layout</a:t>
                </a:r>
                <a:r>
                  <a:rPr lang="en-US">
                    <a:cs typeface="Calibri"/>
                  </a:rPr>
                  <a:t> 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15F2F48-5AC2-4023-AD65-0A5BE17ECD0F}"/>
                  </a:ext>
                </a:extLst>
              </p:cNvPr>
              <p:cNvSpPr/>
              <p:nvPr/>
            </p:nvSpPr>
            <p:spPr>
              <a:xfrm>
                <a:off x="4929957" y="5866453"/>
                <a:ext cx="6666153" cy="3720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>
                    <a:cs typeface="Calibri"/>
                  </a:rPr>
                  <a:t>Footer – EJS Layout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4B16577-0CAD-4654-B08C-A9B26B6CA32F}"/>
                  </a:ext>
                </a:extLst>
              </p:cNvPr>
              <p:cNvSpPr/>
              <p:nvPr/>
            </p:nvSpPr>
            <p:spPr>
              <a:xfrm>
                <a:off x="4924933" y="1164574"/>
                <a:ext cx="6683670" cy="46170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  <a:p>
                <a:endParaRPr lang="en-US"/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503689-36D0-4CFB-A1FF-B69F35AF9F05}"/>
                  </a:ext>
                </a:extLst>
              </p:cNvPr>
              <p:cNvSpPr/>
              <p:nvPr/>
            </p:nvSpPr>
            <p:spPr>
              <a:xfrm>
                <a:off x="5000186" y="1498992"/>
                <a:ext cx="6524234" cy="41646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Calibri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A1A3131-1CF5-4804-8BB8-87572410D00D}"/>
                  </a:ext>
                </a:extLst>
              </p:cNvPr>
              <p:cNvSpPr txBox="1"/>
              <p:nvPr/>
            </p:nvSpPr>
            <p:spPr>
              <a:xfrm>
                <a:off x="4929075" y="1129660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/>
                  <a:t>Main – </a:t>
                </a:r>
                <a:r>
                  <a:rPr lang="en-US" sz="1600"/>
                  <a:t>EJS Pages (Link)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459F5D0-DFE7-4F46-B287-810AA95CBDFD}"/>
                  </a:ext>
                </a:extLst>
              </p:cNvPr>
              <p:cNvSpPr/>
              <p:nvPr/>
            </p:nvSpPr>
            <p:spPr>
              <a:xfrm>
                <a:off x="6854066" y="732944"/>
                <a:ext cx="1046952" cy="28536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cs typeface="Calibri"/>
                  </a:rPr>
                  <a:t>Link</a:t>
                </a:r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D109B35-9638-4A0B-BE8C-7513A6480615}"/>
                  </a:ext>
                </a:extLst>
              </p:cNvPr>
              <p:cNvSpPr/>
              <p:nvPr/>
            </p:nvSpPr>
            <p:spPr>
              <a:xfrm>
                <a:off x="8632065" y="732943"/>
                <a:ext cx="1046952" cy="28536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cs typeface="Calibri"/>
                  </a:rPr>
                  <a:t>Modal</a:t>
                </a:r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5B5BFBE-B6D6-4039-9821-3BD8853A443F}"/>
                  </a:ext>
                </a:extLst>
              </p:cNvPr>
              <p:cNvSpPr/>
              <p:nvPr/>
            </p:nvSpPr>
            <p:spPr>
              <a:xfrm>
                <a:off x="7729926" y="5918046"/>
                <a:ext cx="1046952" cy="28536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cs typeface="Calibri"/>
                  </a:rPr>
                  <a:t>Modal</a:t>
                </a:r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1A9EC3-301A-4AA8-A82A-1ED9C8FDEAF8}"/>
                </a:ext>
              </a:extLst>
            </p:cNvPr>
            <p:cNvSpPr txBox="1"/>
            <p:nvPr/>
          </p:nvSpPr>
          <p:spPr>
            <a:xfrm>
              <a:off x="1020374" y="1545828"/>
              <a:ext cx="161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Option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9E2718-5B44-4CC4-9C09-18F7BC237AA8}"/>
                </a:ext>
              </a:extLst>
            </p:cNvPr>
            <p:cNvSpPr/>
            <p:nvPr/>
          </p:nvSpPr>
          <p:spPr>
            <a:xfrm>
              <a:off x="1088963" y="1915160"/>
              <a:ext cx="87888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/>
                <a:t>Log Out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591BD9-1D58-40C6-ADA0-FC3669D3554C}"/>
                </a:ext>
              </a:extLst>
            </p:cNvPr>
            <p:cNvSpPr/>
            <p:nvPr/>
          </p:nvSpPr>
          <p:spPr>
            <a:xfrm>
              <a:off x="2080865" y="1915160"/>
              <a:ext cx="87888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/>
                <a:t>Add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FE3B00-CD03-476F-9897-AA8E3AD46415}"/>
                </a:ext>
              </a:extLst>
            </p:cNvPr>
            <p:cNvSpPr/>
            <p:nvPr/>
          </p:nvSpPr>
          <p:spPr>
            <a:xfrm>
              <a:off x="1020374" y="2336085"/>
              <a:ext cx="6421579" cy="3200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148D48-EAAD-472F-A855-BABD0B2FCFC6}"/>
                </a:ext>
              </a:extLst>
            </p:cNvPr>
            <p:cNvSpPr txBox="1"/>
            <p:nvPr/>
          </p:nvSpPr>
          <p:spPr>
            <a:xfrm>
              <a:off x="1088963" y="2562656"/>
              <a:ext cx="6249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err="1"/>
                <a:t>Judul</a:t>
              </a:r>
              <a:r>
                <a:rPr lang="en-ID" sz="1200"/>
                <a:t>	Author		</a:t>
              </a:r>
              <a:r>
                <a:rPr lang="en-ID" sz="1200" err="1"/>
                <a:t>Tahun</a:t>
              </a:r>
              <a:r>
                <a:rPr lang="en-ID" sz="1200"/>
                <a:t>	ISBN      Status		Action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A177E0-A882-412F-B70C-43F2EF9346FE}"/>
                </a:ext>
              </a:extLst>
            </p:cNvPr>
            <p:cNvCxnSpPr/>
            <p:nvPr/>
          </p:nvCxnSpPr>
          <p:spPr>
            <a:xfrm flipH="1">
              <a:off x="1088963" y="3936380"/>
              <a:ext cx="6168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D0FF81-0151-45EF-8E51-983EECDC2902}"/>
                </a:ext>
              </a:extLst>
            </p:cNvPr>
            <p:cNvGrpSpPr/>
            <p:nvPr/>
          </p:nvGrpSpPr>
          <p:grpSpPr>
            <a:xfrm>
              <a:off x="1088963" y="2789658"/>
              <a:ext cx="6249880" cy="1060260"/>
              <a:chOff x="4785064" y="2828159"/>
              <a:chExt cx="6249880" cy="106026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E6BBB9-44AC-4988-928D-5039F131F06A}"/>
                  </a:ext>
                </a:extLst>
              </p:cNvPr>
              <p:cNvSpPr/>
              <p:nvPr/>
            </p:nvSpPr>
            <p:spPr>
              <a:xfrm>
                <a:off x="4785064" y="2828159"/>
                <a:ext cx="6249880" cy="1060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30F5D2D-0818-4438-8441-5B9564D56405}"/>
                  </a:ext>
                </a:extLst>
              </p:cNvPr>
              <p:cNvSpPr/>
              <p:nvPr/>
            </p:nvSpPr>
            <p:spPr>
              <a:xfrm>
                <a:off x="10163342" y="2864124"/>
                <a:ext cx="790113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100"/>
                  <a:t>Delete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56619C-7693-4C05-AB38-4E8ECA1AFDC8}"/>
                  </a:ext>
                </a:extLst>
              </p:cNvPr>
              <p:cNvSpPr/>
              <p:nvPr/>
            </p:nvSpPr>
            <p:spPr>
              <a:xfrm>
                <a:off x="10163342" y="3192716"/>
                <a:ext cx="790113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100"/>
                  <a:t>Edit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AB2413E-C286-4C73-9D8C-FA841DE8BAAB}"/>
                  </a:ext>
                </a:extLst>
              </p:cNvPr>
              <p:cNvSpPr/>
              <p:nvPr/>
            </p:nvSpPr>
            <p:spPr>
              <a:xfrm>
                <a:off x="10163342" y="3515388"/>
                <a:ext cx="790113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900"/>
                  <a:t>Recommend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A9CA1C-5E62-448C-8131-5F355F58808A}"/>
                  </a:ext>
                </a:extLst>
              </p:cNvPr>
              <p:cNvSpPr txBox="1"/>
              <p:nvPr/>
            </p:nvSpPr>
            <p:spPr>
              <a:xfrm>
                <a:off x="5015883" y="3192716"/>
                <a:ext cx="1451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/>
                  <a:t>Item #1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361C02-1A5B-49D1-8BA3-08377E53E237}"/>
                </a:ext>
              </a:extLst>
            </p:cNvPr>
            <p:cNvGrpSpPr/>
            <p:nvPr/>
          </p:nvGrpSpPr>
          <p:grpSpPr>
            <a:xfrm>
              <a:off x="1106223" y="4062742"/>
              <a:ext cx="6249880" cy="1060260"/>
              <a:chOff x="4785064" y="2828159"/>
              <a:chExt cx="6249880" cy="106026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ABE556-6F4B-4CDF-B50E-E52FA437CBCC}"/>
                  </a:ext>
                </a:extLst>
              </p:cNvPr>
              <p:cNvSpPr/>
              <p:nvPr/>
            </p:nvSpPr>
            <p:spPr>
              <a:xfrm>
                <a:off x="4785064" y="2828159"/>
                <a:ext cx="6249880" cy="1060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ADBE73B-941A-483D-9B8F-572DBB5ED4A0}"/>
                  </a:ext>
                </a:extLst>
              </p:cNvPr>
              <p:cNvSpPr/>
              <p:nvPr/>
            </p:nvSpPr>
            <p:spPr>
              <a:xfrm>
                <a:off x="10163342" y="2864124"/>
                <a:ext cx="790113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100"/>
                  <a:t>Delete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A4420FA-1400-4670-92FA-795466B7B0CD}"/>
                  </a:ext>
                </a:extLst>
              </p:cNvPr>
              <p:cNvSpPr/>
              <p:nvPr/>
            </p:nvSpPr>
            <p:spPr>
              <a:xfrm>
                <a:off x="10163342" y="3192716"/>
                <a:ext cx="790113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100"/>
                  <a:t>Edit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4594557-0AC3-407B-8908-39AC4295D66A}"/>
                  </a:ext>
                </a:extLst>
              </p:cNvPr>
              <p:cNvSpPr/>
              <p:nvPr/>
            </p:nvSpPr>
            <p:spPr>
              <a:xfrm>
                <a:off x="10163342" y="3515388"/>
                <a:ext cx="790113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900"/>
                  <a:t>Recommend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FC2020-9F01-4329-A61A-FBE8381869DB}"/>
                  </a:ext>
                </a:extLst>
              </p:cNvPr>
              <p:cNvSpPr txBox="1"/>
              <p:nvPr/>
            </p:nvSpPr>
            <p:spPr>
              <a:xfrm>
                <a:off x="5015883" y="3192716"/>
                <a:ext cx="1451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/>
                  <a:t>Item #n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B349559-DCBC-4C22-9561-5D8B2AB1DEEA}"/>
              </a:ext>
            </a:extLst>
          </p:cNvPr>
          <p:cNvSpPr txBox="1"/>
          <p:nvPr/>
        </p:nvSpPr>
        <p:spPr>
          <a:xfrm>
            <a:off x="271119" y="710843"/>
            <a:ext cx="444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>
                <a:solidFill>
                  <a:schemeClr val="tx2"/>
                </a:solidFill>
              </a:rPr>
              <a:t>https://dugongbookstore.herokuapp.com/list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D1DD7-6A4B-4BB6-8F7A-75D8EA969E2F}"/>
              </a:ext>
            </a:extLst>
          </p:cNvPr>
          <p:cNvSpPr txBox="1"/>
          <p:nvPr/>
        </p:nvSpPr>
        <p:spPr>
          <a:xfrm>
            <a:off x="7285220" y="227351"/>
            <a:ext cx="4504543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olas"/>
                <a:ea typeface="+mn-lt"/>
                <a:cs typeface="+mn-lt"/>
              </a:rPr>
              <a:t>&lt;form action="/me7rhg/logout" method="get" class=""&gt;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 &lt;input type="submit" class="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 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-primary float-left" value="Log out"&gt;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 &lt;/form&gt;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 &lt;a </a:t>
            </a:r>
            <a:r>
              <a:rPr lang="en-US" sz="1100" err="1">
                <a:latin typeface="Consolas"/>
                <a:ea typeface="+mn-lt"/>
                <a:cs typeface="+mn-lt"/>
              </a:rPr>
              <a:t>href</a:t>
            </a:r>
            <a:r>
              <a:rPr lang="en-US" sz="1100">
                <a:latin typeface="Consolas"/>
                <a:ea typeface="+mn-lt"/>
                <a:cs typeface="+mn-lt"/>
              </a:rPr>
              <a:t>="./add" class="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 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-primary mx-2"&gt;Add new book&lt;/a&gt;</a:t>
            </a:r>
            <a:endParaRPr lang="en-US" sz="1100">
              <a:latin typeface="Consola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682E24-921D-47AF-84DB-FF20BC755338}"/>
              </a:ext>
            </a:extLst>
          </p:cNvPr>
          <p:cNvSpPr txBox="1"/>
          <p:nvPr/>
        </p:nvSpPr>
        <p:spPr>
          <a:xfrm>
            <a:off x="7115799" y="1407044"/>
            <a:ext cx="4929267" cy="53399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olas"/>
                <a:ea typeface="+mn-lt"/>
                <a:cs typeface="+mn-lt"/>
              </a:rPr>
              <a:t>&lt;% </a:t>
            </a:r>
            <a:r>
              <a:rPr lang="en-US" sz="1100" err="1">
                <a:latin typeface="Consolas"/>
                <a:ea typeface="+mn-lt"/>
                <a:cs typeface="+mn-lt"/>
              </a:rPr>
              <a:t>book.forEach</a:t>
            </a:r>
            <a:r>
              <a:rPr lang="en-US" sz="1100">
                <a:latin typeface="Consolas"/>
                <a:ea typeface="+mn-lt"/>
                <a:cs typeface="+mn-lt"/>
              </a:rPr>
              <a:t>(function (book){ %&gt;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&lt;tr&gt;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&lt;td&gt;&lt;%= </a:t>
            </a:r>
            <a:r>
              <a:rPr lang="en-US" sz="1100" err="1">
                <a:latin typeface="Consolas"/>
                <a:ea typeface="+mn-lt"/>
                <a:cs typeface="+mn-lt"/>
              </a:rPr>
              <a:t>book.Judul</a:t>
            </a:r>
            <a:r>
              <a:rPr lang="en-US" sz="1100">
                <a:latin typeface="Consolas"/>
                <a:ea typeface="+mn-lt"/>
                <a:cs typeface="+mn-lt"/>
              </a:rPr>
              <a:t> %&gt;&lt;/td&gt;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&lt;td&gt;&lt;%= </a:t>
            </a:r>
            <a:r>
              <a:rPr lang="en-US" sz="1100" err="1">
                <a:latin typeface="Consolas"/>
                <a:ea typeface="+mn-lt"/>
                <a:cs typeface="+mn-lt"/>
              </a:rPr>
              <a:t>book.Author</a:t>
            </a:r>
            <a:r>
              <a:rPr lang="en-US" sz="1100">
                <a:latin typeface="Consolas"/>
                <a:ea typeface="+mn-lt"/>
                <a:cs typeface="+mn-lt"/>
              </a:rPr>
              <a:t> %&gt;&lt;/td&gt;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&lt;td&gt;&lt;%= </a:t>
            </a:r>
            <a:r>
              <a:rPr lang="en-US" sz="1100" err="1">
                <a:latin typeface="Consolas"/>
                <a:ea typeface="+mn-lt"/>
                <a:cs typeface="+mn-lt"/>
              </a:rPr>
              <a:t>book.Tahun</a:t>
            </a:r>
            <a:r>
              <a:rPr lang="en-US" sz="1100">
                <a:latin typeface="Consolas"/>
                <a:ea typeface="+mn-lt"/>
                <a:cs typeface="+mn-lt"/>
              </a:rPr>
              <a:t> %&gt;&lt;/td&gt;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&lt;td&gt;&lt;%= </a:t>
            </a:r>
            <a:r>
              <a:rPr lang="en-US" sz="1100" err="1">
                <a:latin typeface="Consolas"/>
                <a:ea typeface="+mn-lt"/>
                <a:cs typeface="+mn-lt"/>
              </a:rPr>
              <a:t>book.ISBN</a:t>
            </a:r>
            <a:r>
              <a:rPr lang="en-US" sz="1100">
                <a:latin typeface="Consolas"/>
                <a:ea typeface="+mn-lt"/>
                <a:cs typeface="+mn-lt"/>
              </a:rPr>
              <a:t> %&gt; &lt;/td&gt;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&lt;td&gt;&lt;%= </a:t>
            </a:r>
            <a:r>
              <a:rPr lang="en-US" sz="1100" err="1">
                <a:latin typeface="Consolas"/>
                <a:ea typeface="+mn-lt"/>
                <a:cs typeface="+mn-lt"/>
              </a:rPr>
              <a:t>book.Status</a:t>
            </a:r>
            <a:r>
              <a:rPr lang="en-US" sz="1100">
                <a:latin typeface="Consolas"/>
                <a:ea typeface="+mn-lt"/>
                <a:cs typeface="+mn-lt"/>
              </a:rPr>
              <a:t> %&gt;&lt;/td&gt;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&lt;td&gt;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          &lt;form action="list/delete/&lt;%= </a:t>
            </a:r>
            <a:r>
              <a:rPr lang="en-US" sz="1100" err="1">
                <a:latin typeface="Consolas"/>
                <a:ea typeface="+mn-lt"/>
                <a:cs typeface="+mn-lt"/>
              </a:rPr>
              <a:t>book.ISBN</a:t>
            </a:r>
            <a:r>
              <a:rPr lang="en-US" sz="1100">
                <a:latin typeface="Consolas"/>
                <a:ea typeface="+mn-lt"/>
                <a:cs typeface="+mn-lt"/>
              </a:rPr>
              <a:t> %&gt;" method="post"&gt;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&lt;button type="submit" class="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 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-secondary my-1"&gt;Delete&lt;/button&gt;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&lt;/form&gt;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&lt;form action="list/edit/&lt;%= </a:t>
            </a:r>
            <a:r>
              <a:rPr lang="en-US" sz="1100" err="1">
                <a:latin typeface="Consolas"/>
                <a:ea typeface="+mn-lt"/>
                <a:cs typeface="+mn-lt"/>
              </a:rPr>
              <a:t>book.ISBN</a:t>
            </a:r>
            <a:r>
              <a:rPr lang="en-US" sz="1100">
                <a:latin typeface="Consolas"/>
                <a:ea typeface="+mn-lt"/>
                <a:cs typeface="+mn-lt"/>
              </a:rPr>
              <a:t> %&gt;" method="get"&gt;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&lt;button type="submit" class="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 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-primary my-1"&gt;Edit&lt;/button&gt;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&lt;/form&gt;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&lt;% if (</a:t>
            </a:r>
            <a:r>
              <a:rPr lang="en-US" sz="1100" err="1">
                <a:latin typeface="Consolas"/>
                <a:ea typeface="+mn-lt"/>
                <a:cs typeface="+mn-lt"/>
              </a:rPr>
              <a:t>book.rec</a:t>
            </a:r>
            <a:r>
              <a:rPr lang="en-US" sz="1100">
                <a:latin typeface="Consolas"/>
                <a:ea typeface="+mn-lt"/>
                <a:cs typeface="+mn-lt"/>
              </a:rPr>
              <a:t>) {%&gt;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&lt;form action="list/</a:t>
            </a:r>
            <a:r>
              <a:rPr lang="en-US" sz="1100" err="1">
                <a:latin typeface="Consolas"/>
                <a:ea typeface="+mn-lt"/>
                <a:cs typeface="+mn-lt"/>
              </a:rPr>
              <a:t>unrec</a:t>
            </a:r>
            <a:r>
              <a:rPr lang="en-US" sz="1100">
                <a:latin typeface="Consolas"/>
                <a:ea typeface="+mn-lt"/>
                <a:cs typeface="+mn-lt"/>
              </a:rPr>
              <a:t>/&lt;%= </a:t>
            </a:r>
            <a:r>
              <a:rPr lang="en-US" sz="1100" err="1">
                <a:latin typeface="Consolas"/>
                <a:ea typeface="+mn-lt"/>
                <a:cs typeface="+mn-lt"/>
              </a:rPr>
              <a:t>book.ISBN</a:t>
            </a:r>
            <a:r>
              <a:rPr lang="en-US" sz="1100">
                <a:latin typeface="Consolas"/>
                <a:ea typeface="+mn-lt"/>
                <a:cs typeface="+mn-lt"/>
              </a:rPr>
              <a:t> %&gt;" method="post"&gt;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    &lt;button type="submit" class="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 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-primary my-1"&gt;Not Recommend&lt;/button&gt;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&lt;/form&gt;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&lt;%} else {%&gt;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&lt;form action="list/rec/&lt;%= </a:t>
            </a:r>
            <a:r>
              <a:rPr lang="en-US" sz="1100" err="1">
                <a:latin typeface="Consolas"/>
                <a:ea typeface="+mn-lt"/>
                <a:cs typeface="+mn-lt"/>
              </a:rPr>
              <a:t>book.ISBN</a:t>
            </a:r>
            <a:r>
              <a:rPr lang="en-US" sz="1100">
                <a:latin typeface="Consolas"/>
                <a:ea typeface="+mn-lt"/>
                <a:cs typeface="+mn-lt"/>
              </a:rPr>
              <a:t> %&gt;" method="post"&gt;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    &lt;button type="submit" class="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 </a:t>
            </a:r>
            <a:r>
              <a:rPr lang="en-US" sz="1100" err="1">
                <a:latin typeface="Consolas"/>
                <a:ea typeface="+mn-lt"/>
                <a:cs typeface="+mn-lt"/>
              </a:rPr>
              <a:t>btn</a:t>
            </a:r>
            <a:r>
              <a:rPr lang="en-US" sz="1100">
                <a:latin typeface="Consolas"/>
                <a:ea typeface="+mn-lt"/>
                <a:cs typeface="+mn-lt"/>
              </a:rPr>
              <a:t>-primary my-1"&gt;Recommend&lt;/button&gt;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&lt;/form&gt;</a:t>
            </a:r>
            <a:endParaRPr lang="en-US" sz="11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7750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9D647-C4A6-45FA-8FAB-9017DE50D035}"/>
              </a:ext>
            </a:extLst>
          </p:cNvPr>
          <p:cNvSpPr txBox="1"/>
          <p:nvPr/>
        </p:nvSpPr>
        <p:spPr>
          <a:xfrm>
            <a:off x="64957" y="64957"/>
            <a:ext cx="5191594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Consolas"/>
                <a:ea typeface="+mn-lt"/>
                <a:cs typeface="+mn-lt"/>
              </a:rPr>
              <a:t>//Recommend</a:t>
            </a:r>
            <a:endParaRPr lang="en-US" sz="1050">
              <a:latin typeface="Consolas"/>
            </a:endParaRPr>
          </a:p>
          <a:p>
            <a:r>
              <a:rPr lang="en-US" sz="1050" err="1">
                <a:latin typeface="Consolas"/>
                <a:ea typeface="+mn-lt"/>
                <a:cs typeface="+mn-lt"/>
              </a:rPr>
              <a:t>router.post</a:t>
            </a:r>
            <a:r>
              <a:rPr lang="en-US" sz="1050">
                <a:latin typeface="Consolas"/>
                <a:ea typeface="+mn-lt"/>
                <a:cs typeface="+mn-lt"/>
              </a:rPr>
              <a:t>('/rec/: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', async(</a:t>
            </a:r>
            <a:r>
              <a:rPr lang="en-US" sz="1050" err="1">
                <a:latin typeface="Consolas"/>
                <a:ea typeface="+mn-lt"/>
                <a:cs typeface="+mn-lt"/>
              </a:rPr>
              <a:t>req,res</a:t>
            </a:r>
            <a:r>
              <a:rPr lang="en-US" sz="1050">
                <a:latin typeface="Consolas"/>
                <a:ea typeface="+mn-lt"/>
                <a:cs typeface="+mn-lt"/>
              </a:rPr>
              <a:t>)=&gt;{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const 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 = </a:t>
            </a:r>
            <a:r>
              <a:rPr lang="en-US" sz="1050" err="1">
                <a:latin typeface="Consolas"/>
                <a:ea typeface="+mn-lt"/>
                <a:cs typeface="+mn-lt"/>
              </a:rPr>
              <a:t>req.params.isbn</a:t>
            </a:r>
            <a:r>
              <a:rPr lang="en-US" sz="1050">
                <a:latin typeface="Consolas"/>
                <a:ea typeface="+mn-lt"/>
                <a:cs typeface="+mn-lt"/>
              </a:rPr>
              <a:t>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</a:t>
            </a:r>
            <a:r>
              <a:rPr lang="en-US" sz="1050" err="1">
                <a:latin typeface="Consolas"/>
                <a:ea typeface="+mn-lt"/>
                <a:cs typeface="+mn-lt"/>
              </a:rPr>
              <a:t>bookModel.updateOne</a:t>
            </a:r>
            <a:r>
              <a:rPr lang="en-US" sz="1050">
                <a:latin typeface="Consolas"/>
                <a:ea typeface="+mn-lt"/>
                <a:cs typeface="+mn-lt"/>
              </a:rPr>
              <a:t>({ISBN: 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},{rec: true},(</a:t>
            </a:r>
            <a:r>
              <a:rPr lang="en-US" sz="1050" err="1">
                <a:latin typeface="Consolas"/>
                <a:ea typeface="+mn-lt"/>
                <a:cs typeface="+mn-lt"/>
              </a:rPr>
              <a:t>err,raw</a:t>
            </a:r>
            <a:r>
              <a:rPr lang="en-US" sz="1050">
                <a:latin typeface="Consolas"/>
                <a:ea typeface="+mn-lt"/>
                <a:cs typeface="+mn-lt"/>
              </a:rPr>
              <a:t>)=&gt;{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</a:t>
            </a:r>
            <a:r>
              <a:rPr lang="en-US" sz="1050" err="1">
                <a:latin typeface="Consolas"/>
                <a:ea typeface="+mn-lt"/>
                <a:cs typeface="+mn-lt"/>
              </a:rPr>
              <a:t>bookModel.find</a:t>
            </a:r>
            <a:r>
              <a:rPr lang="en-US" sz="1050">
                <a:latin typeface="Consolas"/>
                <a:ea typeface="+mn-lt"/>
                <a:cs typeface="+mn-lt"/>
              </a:rPr>
              <a:t>({ISBN: 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}).limit(1).exec((</a:t>
            </a:r>
            <a:r>
              <a:rPr lang="en-US" sz="1050" err="1">
                <a:latin typeface="Consolas"/>
                <a:ea typeface="+mn-lt"/>
                <a:cs typeface="+mn-lt"/>
              </a:rPr>
              <a:t>err,data</a:t>
            </a:r>
            <a:r>
              <a:rPr lang="en-US" sz="1050">
                <a:latin typeface="Consolas"/>
                <a:ea typeface="+mn-lt"/>
                <a:cs typeface="+mn-lt"/>
              </a:rPr>
              <a:t>)=&gt;{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if (err) throw err;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</a:t>
            </a:r>
            <a:r>
              <a:rPr lang="en-US" sz="1050" err="1">
                <a:latin typeface="Consolas"/>
                <a:ea typeface="+mn-lt"/>
                <a:cs typeface="+mn-lt"/>
              </a:rPr>
              <a:t>res.redirect</a:t>
            </a:r>
            <a:r>
              <a:rPr lang="en-US" sz="1050">
                <a:latin typeface="Consolas"/>
                <a:ea typeface="+mn-lt"/>
                <a:cs typeface="+mn-lt"/>
              </a:rPr>
              <a:t>('/list');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})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})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})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//Not Recommend</a:t>
            </a:r>
            <a:endParaRPr lang="en-US" sz="1050">
              <a:latin typeface="Consolas"/>
            </a:endParaRPr>
          </a:p>
          <a:p>
            <a:r>
              <a:rPr lang="en-US" sz="1050" err="1">
                <a:latin typeface="Consolas"/>
                <a:ea typeface="+mn-lt"/>
                <a:cs typeface="+mn-lt"/>
              </a:rPr>
              <a:t>router.post</a:t>
            </a:r>
            <a:r>
              <a:rPr lang="en-US" sz="1050">
                <a:latin typeface="Consolas"/>
                <a:ea typeface="+mn-lt"/>
                <a:cs typeface="+mn-lt"/>
              </a:rPr>
              <a:t>('/</a:t>
            </a:r>
            <a:r>
              <a:rPr lang="en-US" sz="1050" err="1">
                <a:latin typeface="Consolas"/>
                <a:ea typeface="+mn-lt"/>
                <a:cs typeface="+mn-lt"/>
              </a:rPr>
              <a:t>unrec</a:t>
            </a:r>
            <a:r>
              <a:rPr lang="en-US" sz="1050">
                <a:latin typeface="Consolas"/>
                <a:ea typeface="+mn-lt"/>
                <a:cs typeface="+mn-lt"/>
              </a:rPr>
              <a:t>/: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', async(</a:t>
            </a:r>
            <a:r>
              <a:rPr lang="en-US" sz="1050" err="1">
                <a:latin typeface="Consolas"/>
                <a:ea typeface="+mn-lt"/>
                <a:cs typeface="+mn-lt"/>
              </a:rPr>
              <a:t>req,res</a:t>
            </a:r>
            <a:r>
              <a:rPr lang="en-US" sz="1050">
                <a:latin typeface="Consolas"/>
                <a:ea typeface="+mn-lt"/>
                <a:cs typeface="+mn-lt"/>
              </a:rPr>
              <a:t>)=&gt;{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const 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 = </a:t>
            </a:r>
            <a:r>
              <a:rPr lang="en-US" sz="1050" err="1">
                <a:latin typeface="Consolas"/>
                <a:ea typeface="+mn-lt"/>
                <a:cs typeface="+mn-lt"/>
              </a:rPr>
              <a:t>req.params.isbn</a:t>
            </a:r>
            <a:r>
              <a:rPr lang="en-US" sz="1050">
                <a:latin typeface="Consolas"/>
                <a:ea typeface="+mn-lt"/>
                <a:cs typeface="+mn-lt"/>
              </a:rPr>
              <a:t>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</a:t>
            </a:r>
            <a:r>
              <a:rPr lang="en-US" sz="1050" err="1">
                <a:latin typeface="Consolas"/>
                <a:ea typeface="+mn-lt"/>
                <a:cs typeface="+mn-lt"/>
              </a:rPr>
              <a:t>bookModel.updateOne</a:t>
            </a:r>
            <a:r>
              <a:rPr lang="en-US" sz="1050">
                <a:latin typeface="Consolas"/>
                <a:ea typeface="+mn-lt"/>
                <a:cs typeface="+mn-lt"/>
              </a:rPr>
              <a:t>({ISBN: 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},{rec: false},(</a:t>
            </a:r>
            <a:r>
              <a:rPr lang="en-US" sz="1050" err="1">
                <a:latin typeface="Consolas"/>
                <a:ea typeface="+mn-lt"/>
                <a:cs typeface="+mn-lt"/>
              </a:rPr>
              <a:t>err,raw</a:t>
            </a:r>
            <a:r>
              <a:rPr lang="en-US" sz="1050">
                <a:latin typeface="Consolas"/>
                <a:ea typeface="+mn-lt"/>
                <a:cs typeface="+mn-lt"/>
              </a:rPr>
              <a:t>)=&gt;{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</a:t>
            </a:r>
            <a:r>
              <a:rPr lang="en-US" sz="1050" err="1">
                <a:latin typeface="Consolas"/>
                <a:ea typeface="+mn-lt"/>
                <a:cs typeface="+mn-lt"/>
              </a:rPr>
              <a:t>bookModel.find</a:t>
            </a:r>
            <a:r>
              <a:rPr lang="en-US" sz="1050">
                <a:latin typeface="Consolas"/>
                <a:ea typeface="+mn-lt"/>
                <a:cs typeface="+mn-lt"/>
              </a:rPr>
              <a:t>({ISBN: 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}).limit(1).exec((</a:t>
            </a:r>
            <a:r>
              <a:rPr lang="en-US" sz="1050" err="1">
                <a:latin typeface="Consolas"/>
                <a:ea typeface="+mn-lt"/>
                <a:cs typeface="+mn-lt"/>
              </a:rPr>
              <a:t>err,data</a:t>
            </a:r>
            <a:r>
              <a:rPr lang="en-US" sz="1050">
                <a:latin typeface="Consolas"/>
                <a:ea typeface="+mn-lt"/>
                <a:cs typeface="+mn-lt"/>
              </a:rPr>
              <a:t>)=&gt;{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if (err) throw err;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</a:t>
            </a:r>
            <a:r>
              <a:rPr lang="en-US" sz="1050" err="1">
                <a:latin typeface="Consolas"/>
                <a:ea typeface="+mn-lt"/>
                <a:cs typeface="+mn-lt"/>
              </a:rPr>
              <a:t>res.redirect</a:t>
            </a:r>
            <a:r>
              <a:rPr lang="en-US" sz="1050">
                <a:latin typeface="Consolas"/>
                <a:ea typeface="+mn-lt"/>
                <a:cs typeface="+mn-lt"/>
              </a:rPr>
              <a:t>('/list');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})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})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})</a:t>
            </a:r>
            <a:endParaRPr lang="en-US" sz="105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14E07-C337-4F1C-8E74-C250FE7C464C}"/>
              </a:ext>
            </a:extLst>
          </p:cNvPr>
          <p:cNvSpPr txBox="1"/>
          <p:nvPr/>
        </p:nvSpPr>
        <p:spPr>
          <a:xfrm>
            <a:off x="6098497" y="414730"/>
            <a:ext cx="5691265" cy="3647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Consolas"/>
                <a:ea typeface="+mn-lt"/>
                <a:cs typeface="+mn-lt"/>
              </a:rPr>
              <a:t>//Delete</a:t>
            </a:r>
            <a:endParaRPr lang="en-US" sz="1050">
              <a:latin typeface="Consolas"/>
            </a:endParaRPr>
          </a:p>
          <a:p>
            <a:r>
              <a:rPr lang="en-US" sz="1050" err="1">
                <a:latin typeface="Consolas"/>
                <a:ea typeface="+mn-lt"/>
                <a:cs typeface="+mn-lt"/>
              </a:rPr>
              <a:t>router.post</a:t>
            </a:r>
            <a:r>
              <a:rPr lang="en-US" sz="1050">
                <a:latin typeface="Consolas"/>
                <a:ea typeface="+mn-lt"/>
                <a:cs typeface="+mn-lt"/>
              </a:rPr>
              <a:t>('/delete/: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', async(</a:t>
            </a:r>
            <a:r>
              <a:rPr lang="en-US" sz="1050" err="1">
                <a:latin typeface="Consolas"/>
                <a:ea typeface="+mn-lt"/>
                <a:cs typeface="+mn-lt"/>
              </a:rPr>
              <a:t>req,res</a:t>
            </a:r>
            <a:r>
              <a:rPr lang="en-US" sz="1050">
                <a:latin typeface="Consolas"/>
                <a:ea typeface="+mn-lt"/>
                <a:cs typeface="+mn-lt"/>
              </a:rPr>
              <a:t>) =&gt; 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const 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 = </a:t>
            </a:r>
            <a:r>
              <a:rPr lang="en-US" sz="1050" err="1">
                <a:latin typeface="Consolas"/>
                <a:ea typeface="+mn-lt"/>
                <a:cs typeface="+mn-lt"/>
              </a:rPr>
              <a:t>req.params.isbn</a:t>
            </a:r>
            <a:r>
              <a:rPr lang="en-US" sz="1050">
                <a:latin typeface="Consolas"/>
                <a:ea typeface="+mn-lt"/>
                <a:cs typeface="+mn-lt"/>
              </a:rPr>
              <a:t>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</a:t>
            </a:r>
            <a:r>
              <a:rPr lang="en-US" sz="1050" err="1">
                <a:latin typeface="Consolas"/>
                <a:ea typeface="+mn-lt"/>
                <a:cs typeface="+mn-lt"/>
              </a:rPr>
              <a:t>MongoClient.connect</a:t>
            </a:r>
            <a:r>
              <a:rPr lang="en-US" sz="1050">
                <a:latin typeface="Consolas"/>
                <a:ea typeface="+mn-lt"/>
                <a:cs typeface="+mn-lt"/>
              </a:rPr>
              <a:t>(</a:t>
            </a:r>
            <a:r>
              <a:rPr lang="en-US" sz="1050" err="1">
                <a:latin typeface="Consolas"/>
                <a:ea typeface="+mn-lt"/>
                <a:cs typeface="+mn-lt"/>
              </a:rPr>
              <a:t>dbURL</a:t>
            </a:r>
            <a:r>
              <a:rPr lang="en-US" sz="1050">
                <a:latin typeface="Consolas"/>
                <a:ea typeface="+mn-lt"/>
                <a:cs typeface="+mn-lt"/>
              </a:rPr>
              <a:t>, function(</a:t>
            </a:r>
            <a:r>
              <a:rPr lang="en-US" sz="1050" err="1">
                <a:latin typeface="Consolas"/>
                <a:ea typeface="+mn-lt"/>
                <a:cs typeface="+mn-lt"/>
              </a:rPr>
              <a:t>err,client</a:t>
            </a:r>
            <a:r>
              <a:rPr lang="en-US" sz="1050">
                <a:latin typeface="Consolas"/>
                <a:ea typeface="+mn-lt"/>
                <a:cs typeface="+mn-lt"/>
              </a:rPr>
              <a:t>){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if (err){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throw err;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}        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let </a:t>
            </a:r>
            <a:r>
              <a:rPr lang="en-US" sz="1050" err="1">
                <a:latin typeface="Consolas"/>
                <a:ea typeface="+mn-lt"/>
                <a:cs typeface="+mn-lt"/>
              </a:rPr>
              <a:t>db</a:t>
            </a:r>
            <a:r>
              <a:rPr lang="en-US" sz="1050">
                <a:latin typeface="Consolas"/>
                <a:ea typeface="+mn-lt"/>
                <a:cs typeface="+mn-lt"/>
              </a:rPr>
              <a:t> = </a:t>
            </a:r>
            <a:r>
              <a:rPr lang="en-US" sz="1050" err="1">
                <a:latin typeface="Consolas"/>
                <a:ea typeface="+mn-lt"/>
                <a:cs typeface="+mn-lt"/>
              </a:rPr>
              <a:t>client.db</a:t>
            </a:r>
            <a:r>
              <a:rPr lang="en-US" sz="1050">
                <a:latin typeface="Consolas"/>
                <a:ea typeface="+mn-lt"/>
                <a:cs typeface="+mn-lt"/>
              </a:rPr>
              <a:t>(</a:t>
            </a:r>
            <a:r>
              <a:rPr lang="en-US" sz="1050" err="1">
                <a:latin typeface="Consolas"/>
                <a:ea typeface="+mn-lt"/>
                <a:cs typeface="+mn-lt"/>
              </a:rPr>
              <a:t>dbName</a:t>
            </a:r>
            <a:r>
              <a:rPr lang="en-US" sz="1050">
                <a:latin typeface="Consolas"/>
                <a:ea typeface="+mn-lt"/>
                <a:cs typeface="+mn-lt"/>
              </a:rPr>
              <a:t>);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//Function to FIND DATA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</a:t>
            </a:r>
            <a:r>
              <a:rPr lang="en-US" sz="1050" err="1">
                <a:latin typeface="Consolas"/>
                <a:ea typeface="+mn-lt"/>
                <a:cs typeface="+mn-lt"/>
              </a:rPr>
              <a:t>db.collection</a:t>
            </a:r>
            <a:r>
              <a:rPr lang="en-US" sz="1050">
                <a:latin typeface="Consolas"/>
                <a:ea typeface="+mn-lt"/>
                <a:cs typeface="+mn-lt"/>
              </a:rPr>
              <a:t>("book").find({ISBN: 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}).</a:t>
            </a:r>
            <a:r>
              <a:rPr lang="en-US" sz="1050" err="1">
                <a:latin typeface="Consolas"/>
                <a:ea typeface="+mn-lt"/>
                <a:cs typeface="+mn-lt"/>
              </a:rPr>
              <a:t>toArray</a:t>
            </a:r>
            <a:r>
              <a:rPr lang="en-US" sz="1050">
                <a:latin typeface="Consolas"/>
                <a:ea typeface="+mn-lt"/>
                <a:cs typeface="+mn-lt"/>
              </a:rPr>
              <a:t>((</a:t>
            </a:r>
            <a:r>
              <a:rPr lang="en-US" sz="1050" err="1">
                <a:latin typeface="Consolas"/>
                <a:ea typeface="+mn-lt"/>
                <a:cs typeface="+mn-lt"/>
              </a:rPr>
              <a:t>err,arr</a:t>
            </a:r>
            <a:r>
              <a:rPr lang="en-US" sz="1050">
                <a:latin typeface="Consolas"/>
                <a:ea typeface="+mn-lt"/>
                <a:cs typeface="+mn-lt"/>
              </a:rPr>
              <a:t>)=&gt;{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if (err) throw err;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else if (</a:t>
            </a:r>
            <a:r>
              <a:rPr lang="en-US" sz="1050" err="1">
                <a:latin typeface="Consolas"/>
                <a:ea typeface="+mn-lt"/>
                <a:cs typeface="+mn-lt"/>
              </a:rPr>
              <a:t>arr.length</a:t>
            </a:r>
            <a:r>
              <a:rPr lang="en-US" sz="1050">
                <a:latin typeface="Consolas"/>
                <a:ea typeface="+mn-lt"/>
                <a:cs typeface="+mn-lt"/>
              </a:rPr>
              <a:t> === 0){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    console.log("404 - No book.");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} else 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    </a:t>
            </a:r>
            <a:r>
              <a:rPr lang="en-US" sz="1050" err="1">
                <a:latin typeface="Consolas"/>
                <a:ea typeface="+mn-lt"/>
                <a:cs typeface="+mn-lt"/>
              </a:rPr>
              <a:t>db.collection</a:t>
            </a:r>
            <a:r>
              <a:rPr lang="en-US" sz="1050">
                <a:latin typeface="Consolas"/>
                <a:ea typeface="+mn-lt"/>
                <a:cs typeface="+mn-lt"/>
              </a:rPr>
              <a:t>("book").</a:t>
            </a:r>
            <a:r>
              <a:rPr lang="en-US" sz="1050" err="1">
                <a:latin typeface="Consolas"/>
                <a:ea typeface="+mn-lt"/>
                <a:cs typeface="+mn-lt"/>
              </a:rPr>
              <a:t>deleteOne</a:t>
            </a:r>
            <a:r>
              <a:rPr lang="en-US" sz="1050">
                <a:latin typeface="Consolas"/>
                <a:ea typeface="+mn-lt"/>
                <a:cs typeface="+mn-lt"/>
              </a:rPr>
              <a:t>({ ISBN: </a:t>
            </a:r>
            <a:r>
              <a:rPr lang="en-US" sz="1050" err="1">
                <a:latin typeface="Consolas"/>
                <a:ea typeface="+mn-lt"/>
                <a:cs typeface="+mn-lt"/>
              </a:rPr>
              <a:t>isbn</a:t>
            </a:r>
            <a:r>
              <a:rPr lang="en-US" sz="1050">
                <a:latin typeface="Consolas"/>
                <a:ea typeface="+mn-lt"/>
                <a:cs typeface="+mn-lt"/>
              </a:rPr>
              <a:t>},(</a:t>
            </a:r>
            <a:r>
              <a:rPr lang="en-US" sz="1050" err="1">
                <a:latin typeface="Consolas"/>
                <a:ea typeface="+mn-lt"/>
                <a:cs typeface="+mn-lt"/>
              </a:rPr>
              <a:t>err,data</a:t>
            </a:r>
            <a:r>
              <a:rPr lang="en-US" sz="1050">
                <a:latin typeface="Consolas"/>
                <a:ea typeface="+mn-lt"/>
                <a:cs typeface="+mn-lt"/>
              </a:rPr>
              <a:t>)=&gt;{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        if (err) throw err;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        </a:t>
            </a:r>
            <a:r>
              <a:rPr lang="en-US" sz="1050" err="1">
                <a:latin typeface="Consolas"/>
                <a:ea typeface="+mn-lt"/>
                <a:cs typeface="+mn-lt"/>
              </a:rPr>
              <a:t>res.redirect</a:t>
            </a:r>
            <a:r>
              <a:rPr lang="en-US" sz="1050">
                <a:latin typeface="Consolas"/>
                <a:ea typeface="+mn-lt"/>
                <a:cs typeface="+mn-lt"/>
              </a:rPr>
              <a:t>('/list');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    })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    }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    });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    });</a:t>
            </a:r>
            <a:endParaRPr lang="en-US" sz="1050">
              <a:latin typeface="Consolas"/>
            </a:endParaRPr>
          </a:p>
          <a:p>
            <a:r>
              <a:rPr lang="en-US" sz="1050">
                <a:latin typeface="Consolas"/>
                <a:ea typeface="+mn-lt"/>
                <a:cs typeface="+mn-lt"/>
              </a:rPr>
              <a:t>});</a:t>
            </a:r>
            <a:endParaRPr lang="en-US" sz="1050"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D92A8-BAB5-4247-85CE-21DCC7493615}"/>
              </a:ext>
            </a:extLst>
          </p:cNvPr>
          <p:cNvSpPr txBox="1"/>
          <p:nvPr/>
        </p:nvSpPr>
        <p:spPr>
          <a:xfrm>
            <a:off x="70422" y="4579963"/>
            <a:ext cx="5991068" cy="1615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olas"/>
                <a:ea typeface="+mn-lt"/>
                <a:cs typeface="+mn-lt"/>
              </a:rPr>
              <a:t>//Edit - get ISBN</a:t>
            </a:r>
            <a:endParaRPr lang="en-US" sz="1100">
              <a:latin typeface="Consolas"/>
            </a:endParaRPr>
          </a:p>
          <a:p>
            <a:r>
              <a:rPr lang="en-US" sz="1100" err="1">
                <a:latin typeface="Consolas"/>
                <a:ea typeface="+mn-lt"/>
                <a:cs typeface="+mn-lt"/>
              </a:rPr>
              <a:t>router.get</a:t>
            </a:r>
            <a:r>
              <a:rPr lang="en-US" sz="1100">
                <a:latin typeface="Consolas"/>
                <a:ea typeface="+mn-lt"/>
                <a:cs typeface="+mn-lt"/>
              </a:rPr>
              <a:t>('/edit/:</a:t>
            </a:r>
            <a:r>
              <a:rPr lang="en-US" sz="1100" err="1">
                <a:latin typeface="Consolas"/>
                <a:ea typeface="+mn-lt"/>
                <a:cs typeface="+mn-lt"/>
              </a:rPr>
              <a:t>isbn</a:t>
            </a:r>
            <a:r>
              <a:rPr lang="en-US" sz="1100">
                <a:latin typeface="Consolas"/>
                <a:ea typeface="+mn-lt"/>
                <a:cs typeface="+mn-lt"/>
              </a:rPr>
              <a:t>', async(</a:t>
            </a:r>
            <a:r>
              <a:rPr lang="en-US" sz="1100" err="1">
                <a:latin typeface="Consolas"/>
                <a:ea typeface="+mn-lt"/>
                <a:cs typeface="+mn-lt"/>
              </a:rPr>
              <a:t>req,res</a:t>
            </a:r>
            <a:r>
              <a:rPr lang="en-US" sz="1100">
                <a:latin typeface="Consolas"/>
                <a:ea typeface="+mn-lt"/>
                <a:cs typeface="+mn-lt"/>
              </a:rPr>
              <a:t>)=&gt;{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const </a:t>
            </a:r>
            <a:r>
              <a:rPr lang="en-US" sz="1100" err="1">
                <a:latin typeface="Consolas"/>
                <a:ea typeface="+mn-lt"/>
                <a:cs typeface="+mn-lt"/>
              </a:rPr>
              <a:t>isbn</a:t>
            </a:r>
            <a:r>
              <a:rPr lang="en-US" sz="1100">
                <a:latin typeface="Consolas"/>
                <a:ea typeface="+mn-lt"/>
                <a:cs typeface="+mn-lt"/>
              </a:rPr>
              <a:t> = </a:t>
            </a:r>
            <a:r>
              <a:rPr lang="en-US" sz="1100" err="1">
                <a:latin typeface="Consolas"/>
                <a:ea typeface="+mn-lt"/>
                <a:cs typeface="+mn-lt"/>
              </a:rPr>
              <a:t>req.params.isbn</a:t>
            </a:r>
            <a:r>
              <a:rPr lang="en-US" sz="1100">
                <a:latin typeface="Consolas"/>
                <a:ea typeface="+mn-lt"/>
                <a:cs typeface="+mn-lt"/>
              </a:rPr>
              <a:t>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</a:t>
            </a:r>
            <a:r>
              <a:rPr lang="en-US" sz="1100" err="1">
                <a:latin typeface="Consolas"/>
                <a:ea typeface="+mn-lt"/>
                <a:cs typeface="+mn-lt"/>
              </a:rPr>
              <a:t>bookModel.find</a:t>
            </a:r>
            <a:r>
              <a:rPr lang="en-US" sz="1100">
                <a:latin typeface="Consolas"/>
                <a:ea typeface="+mn-lt"/>
                <a:cs typeface="+mn-lt"/>
              </a:rPr>
              <a:t>({ISBN: </a:t>
            </a:r>
            <a:r>
              <a:rPr lang="en-US" sz="1100" err="1">
                <a:latin typeface="Consolas"/>
                <a:ea typeface="+mn-lt"/>
                <a:cs typeface="+mn-lt"/>
              </a:rPr>
              <a:t>isbn</a:t>
            </a:r>
            <a:r>
              <a:rPr lang="en-US" sz="1100">
                <a:latin typeface="Consolas"/>
                <a:ea typeface="+mn-lt"/>
                <a:cs typeface="+mn-lt"/>
              </a:rPr>
              <a:t>}).limit(1).exec((</a:t>
            </a:r>
            <a:r>
              <a:rPr lang="en-US" sz="1100" err="1">
                <a:latin typeface="Consolas"/>
                <a:ea typeface="+mn-lt"/>
                <a:cs typeface="+mn-lt"/>
              </a:rPr>
              <a:t>err,data</a:t>
            </a:r>
            <a:r>
              <a:rPr lang="en-US" sz="1100">
                <a:latin typeface="Consolas"/>
                <a:ea typeface="+mn-lt"/>
                <a:cs typeface="+mn-lt"/>
              </a:rPr>
              <a:t>)=&gt;{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if (err) throw err;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</a:t>
            </a:r>
            <a:r>
              <a:rPr lang="en-US" sz="1100" err="1">
                <a:latin typeface="Consolas"/>
                <a:ea typeface="+mn-lt"/>
                <a:cs typeface="+mn-lt"/>
              </a:rPr>
              <a:t>res.render</a:t>
            </a:r>
            <a:r>
              <a:rPr lang="en-US" sz="1100">
                <a:latin typeface="Consolas"/>
                <a:ea typeface="+mn-lt"/>
                <a:cs typeface="+mn-lt"/>
              </a:rPr>
              <a:t>('pages/edit',{book: data});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});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});</a:t>
            </a:r>
            <a:endParaRPr lang="en-US" sz="1100">
              <a:latin typeface="Consolas"/>
            </a:endParaRPr>
          </a:p>
          <a:p>
            <a:endParaRPr lang="en-US" sz="11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137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BA19-E1E5-4270-8BCB-22BCA8FE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90" y="262279"/>
            <a:ext cx="4364089" cy="61211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Halaman Add/Edit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73B1EA-434E-43D3-870B-28E011238316}"/>
              </a:ext>
            </a:extLst>
          </p:cNvPr>
          <p:cNvGrpSpPr/>
          <p:nvPr/>
        </p:nvGrpSpPr>
        <p:grpSpPr>
          <a:xfrm>
            <a:off x="116357" y="2014554"/>
            <a:ext cx="5636245" cy="4615217"/>
            <a:chOff x="478619" y="577998"/>
            <a:chExt cx="6822965" cy="5702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0EBFCD-8480-4B0D-99E9-28F2975A6723}"/>
                </a:ext>
              </a:extLst>
            </p:cNvPr>
            <p:cNvGrpSpPr/>
            <p:nvPr/>
          </p:nvGrpSpPr>
          <p:grpSpPr>
            <a:xfrm>
              <a:off x="478619" y="577998"/>
              <a:ext cx="6822965" cy="5702003"/>
              <a:chOff x="821285" y="650115"/>
              <a:chExt cx="6822965" cy="570200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2CF2E5F-4E3E-4498-9A70-E1EF4F62E049}"/>
                  </a:ext>
                </a:extLst>
              </p:cNvPr>
              <p:cNvSpPr/>
              <p:nvPr/>
            </p:nvSpPr>
            <p:spPr>
              <a:xfrm>
                <a:off x="821285" y="650115"/>
                <a:ext cx="6822965" cy="57020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732142-6DAC-4FA0-B31E-D668B5FEB507}"/>
                  </a:ext>
                </a:extLst>
              </p:cNvPr>
              <p:cNvSpPr/>
              <p:nvPr/>
            </p:nvSpPr>
            <p:spPr>
              <a:xfrm>
                <a:off x="890887" y="719498"/>
                <a:ext cx="6673620" cy="368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en-US" sz="1400">
                    <a:cs typeface="Calibri"/>
                  </a:rPr>
                  <a:t>Header – EJS Layout</a:t>
                </a:r>
                <a:r>
                  <a:rPr lang="en-US" sz="1600">
                    <a:cs typeface="Calibri"/>
                  </a:rPr>
                  <a:t> 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F2660EF-0BCF-42A7-B96F-CCC5FFD03948}"/>
                  </a:ext>
                </a:extLst>
              </p:cNvPr>
              <p:cNvSpPr/>
              <p:nvPr/>
            </p:nvSpPr>
            <p:spPr>
              <a:xfrm>
                <a:off x="890885" y="5891189"/>
                <a:ext cx="6666153" cy="3720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en-US" sz="1600">
                    <a:cs typeface="Calibri"/>
                  </a:rPr>
                  <a:t>Footer – EJS Layout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3391149-0941-4138-AF1A-6F5A1CFFC0A6}"/>
                  </a:ext>
                </a:extLst>
              </p:cNvPr>
              <p:cNvSpPr/>
              <p:nvPr/>
            </p:nvSpPr>
            <p:spPr>
              <a:xfrm>
                <a:off x="885861" y="1189310"/>
                <a:ext cx="6683670" cy="46170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endParaRPr lang="en-US"/>
              </a:p>
              <a:p>
                <a:endParaRPr lang="en-US"/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7101FFF-71FA-4BE0-B671-82EF1BD1298A}"/>
                  </a:ext>
                </a:extLst>
              </p:cNvPr>
              <p:cNvSpPr/>
              <p:nvPr/>
            </p:nvSpPr>
            <p:spPr>
              <a:xfrm>
                <a:off x="961114" y="1488314"/>
                <a:ext cx="6524234" cy="4200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Calibri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DFADDA-6B8E-45FA-96C4-4D79FED30A49}"/>
                  </a:ext>
                </a:extLst>
              </p:cNvPr>
              <p:cNvSpPr txBox="1"/>
              <p:nvPr/>
            </p:nvSpPr>
            <p:spPr>
              <a:xfrm>
                <a:off x="890002" y="1154396"/>
                <a:ext cx="6667035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/>
                  <a:t>Main – </a:t>
                </a:r>
                <a:r>
                  <a:rPr lang="en-US" sz="1600"/>
                  <a:t>EJS Pages (Individual Add/Edit) -&gt; </a:t>
                </a:r>
                <a:r>
                  <a:rPr lang="en-US" sz="1400"/>
                  <a:t>Dynamic</a:t>
                </a:r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27276A6-5E3C-4297-8148-EBBA863A9F67}"/>
                  </a:ext>
                </a:extLst>
              </p:cNvPr>
              <p:cNvSpPr/>
              <p:nvPr/>
            </p:nvSpPr>
            <p:spPr>
              <a:xfrm>
                <a:off x="2814994" y="757680"/>
                <a:ext cx="1046952" cy="28536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Link</a:t>
                </a:r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605501-5E4A-4CA1-8CBA-0B4300D35D2E}"/>
                  </a:ext>
                </a:extLst>
              </p:cNvPr>
              <p:cNvSpPr/>
              <p:nvPr/>
            </p:nvSpPr>
            <p:spPr>
              <a:xfrm>
                <a:off x="4592993" y="757679"/>
                <a:ext cx="1046952" cy="28536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Modal</a:t>
                </a:r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41C0A6-0695-416A-A34F-0A75CB44B91D}"/>
                  </a:ext>
                </a:extLst>
              </p:cNvPr>
              <p:cNvSpPr/>
              <p:nvPr/>
            </p:nvSpPr>
            <p:spPr>
              <a:xfrm>
                <a:off x="3690854" y="5942782"/>
                <a:ext cx="1046952" cy="28536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Modal</a:t>
                </a:r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FEED9C-2164-4292-AA48-DE1B91542580}"/>
                </a:ext>
              </a:extLst>
            </p:cNvPr>
            <p:cNvGrpSpPr/>
            <p:nvPr/>
          </p:nvGrpSpPr>
          <p:grpSpPr>
            <a:xfrm>
              <a:off x="706102" y="1563699"/>
              <a:ext cx="3351320" cy="3948701"/>
              <a:chOff x="706102" y="1563699"/>
              <a:chExt cx="3351320" cy="394870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98F67D-106B-4A99-B016-A6EA986820CF}"/>
                  </a:ext>
                </a:extLst>
              </p:cNvPr>
              <p:cNvSpPr txBox="1"/>
              <p:nvPr/>
            </p:nvSpPr>
            <p:spPr>
              <a:xfrm>
                <a:off x="706102" y="1563699"/>
                <a:ext cx="168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/>
                  <a:t>Add / Edit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5DACCD-D03C-47DD-8900-5DF54E75DB6C}"/>
                  </a:ext>
                </a:extLst>
              </p:cNvPr>
              <p:cNvSpPr txBox="1"/>
              <p:nvPr/>
            </p:nvSpPr>
            <p:spPr>
              <a:xfrm>
                <a:off x="728296" y="1829134"/>
                <a:ext cx="3329126" cy="60840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ID" sz="1200"/>
                  <a:t>Type (Radio Button</a:t>
                </a:r>
                <a:r>
                  <a:rPr lang="en-ID" sz="1400"/>
                  <a:t>)</a:t>
                </a:r>
                <a:br>
                  <a:rPr lang="en-ID" sz="1400"/>
                </a:br>
                <a:r>
                  <a:rPr lang="en-ID" sz="1200"/>
                  <a:t>Status (Radio Button)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0BEFC-1F5E-442A-83D3-4F6A5F91F1D5}"/>
                  </a:ext>
                </a:extLst>
              </p:cNvPr>
              <p:cNvSpPr/>
              <p:nvPr/>
            </p:nvSpPr>
            <p:spPr>
              <a:xfrm>
                <a:off x="821358" y="2352354"/>
                <a:ext cx="1864310" cy="1980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400">
                    <a:solidFill>
                      <a:schemeClr val="tx1"/>
                    </a:solidFill>
                  </a:rPr>
                  <a:t>Title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E50BF8-57AF-4892-9F52-8C144F4C055F}"/>
                  </a:ext>
                </a:extLst>
              </p:cNvPr>
              <p:cNvSpPr/>
              <p:nvPr/>
            </p:nvSpPr>
            <p:spPr>
              <a:xfrm>
                <a:off x="821357" y="2625208"/>
                <a:ext cx="1864311" cy="1980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400">
                    <a:solidFill>
                      <a:schemeClr val="tx1"/>
                    </a:solidFill>
                  </a:rPr>
                  <a:t>Author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389824-89F9-4EFF-B322-A2F71361CA0A}"/>
                  </a:ext>
                </a:extLst>
              </p:cNvPr>
              <p:cNvSpPr/>
              <p:nvPr/>
            </p:nvSpPr>
            <p:spPr>
              <a:xfrm>
                <a:off x="821357" y="2923177"/>
                <a:ext cx="1864310" cy="1990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400">
                    <a:solidFill>
                      <a:schemeClr val="tx1"/>
                    </a:solidFill>
                  </a:rPr>
                  <a:t>Year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0FE7782-03CB-4F44-A5FC-A0C47C600C49}"/>
                  </a:ext>
                </a:extLst>
              </p:cNvPr>
              <p:cNvSpPr/>
              <p:nvPr/>
            </p:nvSpPr>
            <p:spPr>
              <a:xfrm>
                <a:off x="821357" y="3229525"/>
                <a:ext cx="1864310" cy="1990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400">
                    <a:solidFill>
                      <a:schemeClr val="tx1"/>
                    </a:solidFill>
                  </a:rPr>
                  <a:t>ISBN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5B2D2B1-F79A-4FE3-8423-BFC929F0C0EB}"/>
                  </a:ext>
                </a:extLst>
              </p:cNvPr>
              <p:cNvSpPr/>
              <p:nvPr/>
            </p:nvSpPr>
            <p:spPr>
              <a:xfrm>
                <a:off x="821357" y="3504672"/>
                <a:ext cx="1864311" cy="1980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400">
                    <a:solidFill>
                      <a:schemeClr val="tx1"/>
                    </a:solidFill>
                  </a:rPr>
                  <a:t>Lokasi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1DFB9DB-2235-469A-AE02-4667B08D9167}"/>
                  </a:ext>
                </a:extLst>
              </p:cNvPr>
              <p:cNvSpPr/>
              <p:nvPr/>
            </p:nvSpPr>
            <p:spPr>
              <a:xfrm>
                <a:off x="821357" y="3802641"/>
                <a:ext cx="1864310" cy="1990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400">
                    <a:solidFill>
                      <a:schemeClr val="tx1"/>
                    </a:solidFill>
                  </a:rPr>
                  <a:t>Stok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6DE6DF4-F7E9-4507-B8B6-EF9FF8A851D0}"/>
                  </a:ext>
                </a:extLst>
              </p:cNvPr>
              <p:cNvSpPr/>
              <p:nvPr/>
            </p:nvSpPr>
            <p:spPr>
              <a:xfrm>
                <a:off x="821357" y="4108989"/>
                <a:ext cx="1864310" cy="6229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400" err="1">
                    <a:solidFill>
                      <a:schemeClr val="tx1"/>
                    </a:solidFill>
                  </a:rPr>
                  <a:t>Sinopsis</a:t>
                </a:r>
                <a:endParaRPr lang="en-ID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22CE5F0-016E-4107-8E8E-E3D8C9A758B3}"/>
                  </a:ext>
                </a:extLst>
              </p:cNvPr>
              <p:cNvSpPr/>
              <p:nvPr/>
            </p:nvSpPr>
            <p:spPr>
              <a:xfrm>
                <a:off x="821357" y="4805793"/>
                <a:ext cx="1864310" cy="1990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ID" sz="1100">
                    <a:solidFill>
                      <a:schemeClr val="tx1"/>
                    </a:solidFill>
                  </a:rPr>
                  <a:t>Upload Image (Button)</a:t>
                </a:r>
                <a:endParaRPr lang="en-ID" sz="1100">
                  <a:solidFill>
                    <a:schemeClr val="tx1"/>
                  </a:solidFill>
                  <a:cs typeface="Calibri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E324C81-D1FF-44BD-A649-C484357CE13B}"/>
                  </a:ext>
                </a:extLst>
              </p:cNvPr>
              <p:cNvSpPr/>
              <p:nvPr/>
            </p:nvSpPr>
            <p:spPr>
              <a:xfrm>
                <a:off x="821357" y="5145169"/>
                <a:ext cx="790113" cy="176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200"/>
                  <a:t>Submit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5C8B9EF-E28A-4973-BC61-349ED86801C1}"/>
                  </a:ext>
                </a:extLst>
              </p:cNvPr>
              <p:cNvSpPr/>
              <p:nvPr/>
            </p:nvSpPr>
            <p:spPr>
              <a:xfrm>
                <a:off x="821357" y="5335742"/>
                <a:ext cx="790113" cy="176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200"/>
                  <a:t>Cancel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8E5755-6C59-4545-AE35-E020212487CD}"/>
              </a:ext>
            </a:extLst>
          </p:cNvPr>
          <p:cNvSpPr txBox="1"/>
          <p:nvPr/>
        </p:nvSpPr>
        <p:spPr>
          <a:xfrm>
            <a:off x="271971" y="1108957"/>
            <a:ext cx="453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>
                <a:solidFill>
                  <a:schemeClr val="tx2"/>
                </a:solidFill>
              </a:rPr>
              <a:t>https://dugongbookstore.herokuapp.com/add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9BB3F-C8E2-4964-9239-6770EB04DFD3}"/>
              </a:ext>
            </a:extLst>
          </p:cNvPr>
          <p:cNvSpPr txBox="1"/>
          <p:nvPr/>
        </p:nvSpPr>
        <p:spPr>
          <a:xfrm>
            <a:off x="5761220" y="2498"/>
            <a:ext cx="6428281" cy="66171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onsolas"/>
                <a:ea typeface="+mn-lt"/>
                <a:cs typeface="+mn-lt"/>
              </a:rPr>
              <a:t>&lt;form action="/add/list" </a:t>
            </a:r>
            <a:r>
              <a:rPr lang="en-US" sz="800" err="1">
                <a:latin typeface="Consolas"/>
                <a:ea typeface="+mn-lt"/>
                <a:cs typeface="+mn-lt"/>
              </a:rPr>
              <a:t>enctype</a:t>
            </a:r>
            <a:r>
              <a:rPr lang="en-US" sz="800">
                <a:latin typeface="Consolas"/>
                <a:ea typeface="+mn-lt"/>
                <a:cs typeface="+mn-lt"/>
              </a:rPr>
              <a:t>="multipart/form-data" method="POST"&gt;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&lt;label for="type"&gt;Type: &lt;/label&gt;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&lt;input type="radio" id="type" name="type" value="</a:t>
            </a:r>
            <a:r>
              <a:rPr lang="en-US" sz="800" err="1">
                <a:latin typeface="Consolas"/>
                <a:ea typeface="+mn-lt"/>
                <a:cs typeface="+mn-lt"/>
              </a:rPr>
              <a:t>komik</a:t>
            </a:r>
            <a:r>
              <a:rPr lang="en-US" sz="800">
                <a:latin typeface="Consolas"/>
                <a:ea typeface="+mn-lt"/>
                <a:cs typeface="+mn-lt"/>
              </a:rPr>
              <a:t>"/&gt; </a:t>
            </a:r>
            <a:r>
              <a:rPr lang="en-US" sz="800" err="1">
                <a:latin typeface="Consolas"/>
                <a:ea typeface="+mn-lt"/>
                <a:cs typeface="+mn-lt"/>
              </a:rPr>
              <a:t>Komik</a:t>
            </a:r>
            <a:endParaRPr lang="en-US" sz="800" err="1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&lt;input type="radio" id="type" name="type" value="novel"/&gt; Novel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&lt;label for="status"&gt;Status: &lt;/label&gt;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&lt;input type="radio" id="status" name="status" value="</a:t>
            </a:r>
            <a:r>
              <a:rPr lang="en-US" sz="800" err="1">
                <a:latin typeface="Consolas"/>
                <a:ea typeface="+mn-lt"/>
                <a:cs typeface="+mn-lt"/>
              </a:rPr>
              <a:t>lokal</a:t>
            </a:r>
            <a:r>
              <a:rPr lang="en-US" sz="800">
                <a:latin typeface="Consolas"/>
                <a:ea typeface="+mn-lt"/>
                <a:cs typeface="+mn-lt"/>
              </a:rPr>
              <a:t>"/&gt; </a:t>
            </a:r>
            <a:r>
              <a:rPr lang="en-US" sz="800" err="1">
                <a:latin typeface="Consolas"/>
                <a:ea typeface="+mn-lt"/>
                <a:cs typeface="+mn-lt"/>
              </a:rPr>
              <a:t>lokal</a:t>
            </a:r>
            <a:endParaRPr lang="en-US" sz="800" err="1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&lt;input type="radio" id="status" name="status" value="</a:t>
            </a:r>
            <a:r>
              <a:rPr lang="en-US" sz="800" err="1">
                <a:latin typeface="Consolas"/>
                <a:ea typeface="+mn-lt"/>
                <a:cs typeface="+mn-lt"/>
              </a:rPr>
              <a:t>impor</a:t>
            </a:r>
            <a:r>
              <a:rPr lang="en-US" sz="800">
                <a:latin typeface="Consolas"/>
                <a:ea typeface="+mn-lt"/>
                <a:cs typeface="+mn-lt"/>
              </a:rPr>
              <a:t>"/&gt; </a:t>
            </a:r>
            <a:r>
              <a:rPr lang="en-US" sz="800" err="1">
                <a:latin typeface="Consolas"/>
                <a:ea typeface="+mn-lt"/>
                <a:cs typeface="+mn-lt"/>
              </a:rPr>
              <a:t>impor</a:t>
            </a:r>
            <a:endParaRPr lang="en-US" sz="800" err="1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&lt;label for="name"&gt;Title&lt;/label&gt;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&lt;input type="text" id="name" placeholder="Title"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            value="" name="name" required&gt;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&lt;label for="author"&gt;Author&lt;/label&gt;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&lt;input type="text" id="author" placeholder="Author" 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            value="" name="author" required&gt;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&lt;label for="year"&gt;Year&lt;/label&gt;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&lt;input type="text" id="year" placeholder="Year" value="" name="year" required&gt;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&lt;label for="ISBN"&gt;ISBN&lt;/label&gt;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&lt;input type="text" id="ISBN" placeholder="ISBN" value="" name="ISBN" required&gt;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&lt;label for="</a:t>
            </a:r>
            <a:r>
              <a:rPr lang="en-US" sz="800" err="1">
                <a:latin typeface="Consolas"/>
                <a:ea typeface="+mn-lt"/>
                <a:cs typeface="+mn-lt"/>
              </a:rPr>
              <a:t>lokasi</a:t>
            </a:r>
            <a:r>
              <a:rPr lang="en-US" sz="800">
                <a:latin typeface="Consolas"/>
                <a:ea typeface="+mn-lt"/>
                <a:cs typeface="+mn-lt"/>
              </a:rPr>
              <a:t>"&gt;Lokasi&lt;/label&gt;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&lt;input type="text" id="</a:t>
            </a:r>
            <a:r>
              <a:rPr lang="en-US" sz="800" err="1">
                <a:latin typeface="Consolas"/>
                <a:ea typeface="+mn-lt"/>
                <a:cs typeface="+mn-lt"/>
              </a:rPr>
              <a:t>lokasi</a:t>
            </a:r>
            <a:r>
              <a:rPr lang="en-US" sz="800">
                <a:latin typeface="Consolas"/>
                <a:ea typeface="+mn-lt"/>
                <a:cs typeface="+mn-lt"/>
              </a:rPr>
              <a:t>" placeholder="Lokasi"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            value="" name="</a:t>
            </a:r>
            <a:r>
              <a:rPr lang="en-US" sz="800" err="1">
                <a:latin typeface="Consolas"/>
                <a:ea typeface="+mn-lt"/>
                <a:cs typeface="+mn-lt"/>
              </a:rPr>
              <a:t>lokasi</a:t>
            </a:r>
            <a:r>
              <a:rPr lang="en-US" sz="800">
                <a:latin typeface="Consolas"/>
                <a:ea typeface="+mn-lt"/>
                <a:cs typeface="+mn-lt"/>
              </a:rPr>
              <a:t>" required&gt;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&lt;label for="</a:t>
            </a:r>
            <a:r>
              <a:rPr lang="en-US" sz="800" err="1">
                <a:latin typeface="Consolas"/>
                <a:ea typeface="+mn-lt"/>
                <a:cs typeface="+mn-lt"/>
              </a:rPr>
              <a:t>stok</a:t>
            </a:r>
            <a:r>
              <a:rPr lang="en-US" sz="800">
                <a:latin typeface="Consolas"/>
                <a:ea typeface="+mn-lt"/>
                <a:cs typeface="+mn-lt"/>
              </a:rPr>
              <a:t>"&gt;Stok&lt;/label&gt;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&lt;input type="number" min="0" id="</a:t>
            </a:r>
            <a:r>
              <a:rPr lang="en-US" sz="800" err="1">
                <a:latin typeface="Consolas"/>
                <a:ea typeface="+mn-lt"/>
                <a:cs typeface="+mn-lt"/>
              </a:rPr>
              <a:t>stok</a:t>
            </a:r>
            <a:r>
              <a:rPr lang="en-US" sz="800">
                <a:latin typeface="Consolas"/>
                <a:ea typeface="+mn-lt"/>
                <a:cs typeface="+mn-lt"/>
              </a:rPr>
              <a:t>" placeholder="Stok"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            value="" name="</a:t>
            </a:r>
            <a:r>
              <a:rPr lang="en-US" sz="800" err="1">
                <a:latin typeface="Consolas"/>
                <a:ea typeface="+mn-lt"/>
                <a:cs typeface="+mn-lt"/>
              </a:rPr>
              <a:t>stok</a:t>
            </a:r>
            <a:r>
              <a:rPr lang="en-US" sz="800">
                <a:latin typeface="Consolas"/>
                <a:ea typeface="+mn-lt"/>
                <a:cs typeface="+mn-lt"/>
              </a:rPr>
              <a:t>" required&gt;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&lt;label for="</a:t>
            </a:r>
            <a:r>
              <a:rPr lang="en-US" sz="800" err="1">
                <a:latin typeface="Consolas"/>
                <a:ea typeface="+mn-lt"/>
                <a:cs typeface="+mn-lt"/>
              </a:rPr>
              <a:t>sinopsis</a:t>
            </a:r>
            <a:r>
              <a:rPr lang="en-US" sz="800">
                <a:latin typeface="Consolas"/>
                <a:ea typeface="+mn-lt"/>
                <a:cs typeface="+mn-lt"/>
              </a:rPr>
              <a:t>"&gt;</a:t>
            </a:r>
            <a:r>
              <a:rPr lang="en-US" sz="800" err="1">
                <a:latin typeface="Consolas"/>
                <a:ea typeface="+mn-lt"/>
                <a:cs typeface="+mn-lt"/>
              </a:rPr>
              <a:t>Sinopsis</a:t>
            </a:r>
            <a:r>
              <a:rPr lang="en-US" sz="800">
                <a:latin typeface="Consolas"/>
                <a:ea typeface="+mn-lt"/>
                <a:cs typeface="+mn-lt"/>
              </a:rPr>
              <a:t>&lt;/label&gt;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</a:t>
            </a:r>
            <a:r>
              <a:rPr lang="en-US" sz="800" err="1">
                <a:latin typeface="Consolas"/>
                <a:ea typeface="+mn-lt"/>
                <a:cs typeface="+mn-lt"/>
              </a:rPr>
              <a:t>textarea</a:t>
            </a:r>
            <a:r>
              <a:rPr lang="en-US" sz="800">
                <a:latin typeface="Consolas"/>
                <a:ea typeface="+mn-lt"/>
                <a:cs typeface="+mn-lt"/>
              </a:rPr>
              <a:t> id="</a:t>
            </a:r>
            <a:r>
              <a:rPr lang="en-US" sz="800" err="1">
                <a:latin typeface="Consolas"/>
                <a:ea typeface="+mn-lt"/>
                <a:cs typeface="+mn-lt"/>
              </a:rPr>
              <a:t>sinopsis</a:t>
            </a:r>
            <a:r>
              <a:rPr lang="en-US" sz="800">
                <a:latin typeface="Consolas"/>
                <a:ea typeface="+mn-lt"/>
                <a:cs typeface="+mn-lt"/>
              </a:rPr>
              <a:t>" style="width: 500px;" name="</a:t>
            </a:r>
            <a:r>
              <a:rPr lang="en-US" sz="800" err="1">
                <a:latin typeface="Consolas"/>
                <a:ea typeface="+mn-lt"/>
                <a:cs typeface="+mn-lt"/>
              </a:rPr>
              <a:t>sinopsis</a:t>
            </a:r>
            <a:r>
              <a:rPr lang="en-US" sz="800">
                <a:latin typeface="Consolas"/>
                <a:ea typeface="+mn-lt"/>
                <a:cs typeface="+mn-lt"/>
              </a:rPr>
              <a:t>" value=""rows="5"                                           placeholder="</a:t>
            </a:r>
            <a:r>
              <a:rPr lang="en-US" sz="800" err="1">
                <a:latin typeface="Consolas"/>
                <a:ea typeface="+mn-lt"/>
                <a:cs typeface="+mn-lt"/>
              </a:rPr>
              <a:t>Sinopsis</a:t>
            </a:r>
            <a:r>
              <a:rPr lang="en-US" sz="800">
                <a:latin typeface="Consolas"/>
                <a:ea typeface="+mn-lt"/>
                <a:cs typeface="+mn-lt"/>
              </a:rPr>
              <a:t>" required&gt;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&lt;/</a:t>
            </a:r>
            <a:r>
              <a:rPr lang="en-US" sz="800" err="1">
                <a:latin typeface="Consolas"/>
                <a:ea typeface="+mn-lt"/>
                <a:cs typeface="+mn-lt"/>
              </a:rPr>
              <a:t>textarea</a:t>
            </a:r>
            <a:r>
              <a:rPr lang="en-US" sz="800">
                <a:latin typeface="Consolas"/>
                <a:ea typeface="+mn-lt"/>
                <a:cs typeface="+mn-lt"/>
              </a:rPr>
              <a:t>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&lt;label for="image"&gt;Upload Image&lt;/label&gt;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&lt;input type="file" id="image" name="book" value="" required&gt;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   &lt;/div&gt;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&lt;div&gt;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       &lt;button type="submit" class="</a:t>
            </a:r>
            <a:r>
              <a:rPr lang="en-US" sz="800" err="1">
                <a:latin typeface="Consolas"/>
                <a:ea typeface="+mn-lt"/>
                <a:cs typeface="+mn-lt"/>
              </a:rPr>
              <a:t>btn</a:t>
            </a:r>
            <a:r>
              <a:rPr lang="en-US" sz="800">
                <a:latin typeface="Consolas"/>
                <a:ea typeface="+mn-lt"/>
                <a:cs typeface="+mn-lt"/>
              </a:rPr>
              <a:t> </a:t>
            </a:r>
            <a:r>
              <a:rPr lang="en-US" sz="800" err="1">
                <a:latin typeface="Consolas"/>
                <a:ea typeface="+mn-lt"/>
                <a:cs typeface="+mn-lt"/>
              </a:rPr>
              <a:t>btn</a:t>
            </a:r>
            <a:r>
              <a:rPr lang="en-US" sz="800">
                <a:latin typeface="Consolas"/>
                <a:ea typeface="+mn-lt"/>
                <a:cs typeface="+mn-lt"/>
              </a:rPr>
              <a:t>-primary"&gt;Submit&lt;/button&gt; 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    &lt;/div&gt;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&lt;/form&gt;</a:t>
            </a:r>
            <a:endParaRPr lang="en-US" sz="8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622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1125A-C86B-489D-8EFE-1E6F935F5C67}"/>
              </a:ext>
            </a:extLst>
          </p:cNvPr>
          <p:cNvSpPr txBox="1"/>
          <p:nvPr/>
        </p:nvSpPr>
        <p:spPr>
          <a:xfrm>
            <a:off x="6098499" y="114924"/>
            <a:ext cx="5878642" cy="4939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latin typeface="Consolas"/>
              </a:rPr>
              <a:t>//Edit - Post update</a:t>
            </a:r>
            <a:endParaRPr lang="en-US" sz="1050">
              <a:ea typeface="+mn-lt"/>
              <a:cs typeface="+mn-lt"/>
            </a:endParaRPr>
          </a:p>
          <a:p>
            <a:r>
              <a:rPr lang="en-US" sz="1050" err="1">
                <a:latin typeface="Consolas"/>
              </a:rPr>
              <a:t>router.post</a:t>
            </a:r>
            <a:r>
              <a:rPr lang="en-US" sz="1050">
                <a:latin typeface="Consolas"/>
              </a:rPr>
              <a:t>('/update',  function(</a:t>
            </a:r>
            <a:r>
              <a:rPr lang="en-US" sz="1050" err="1">
                <a:latin typeface="Consolas"/>
              </a:rPr>
              <a:t>req,res</a:t>
            </a:r>
            <a:r>
              <a:rPr lang="en-US" sz="1050">
                <a:latin typeface="Consolas"/>
              </a:rPr>
              <a:t>){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upload(</a:t>
            </a:r>
            <a:r>
              <a:rPr lang="en-US" sz="1050" err="1">
                <a:latin typeface="Consolas"/>
              </a:rPr>
              <a:t>req,res</a:t>
            </a:r>
            <a:r>
              <a:rPr lang="en-US" sz="1050">
                <a:latin typeface="Consolas"/>
              </a:rPr>
              <a:t>,(error)=&gt;{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if(error){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console.log(error);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}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else{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var </a:t>
            </a:r>
            <a:r>
              <a:rPr lang="en-US" sz="1050" err="1">
                <a:latin typeface="Consolas"/>
              </a:rPr>
              <a:t>fullpath</a:t>
            </a:r>
            <a:r>
              <a:rPr lang="en-US" sz="1050">
                <a:latin typeface="Consolas"/>
              </a:rPr>
              <a:t> = </a:t>
            </a:r>
            <a:r>
              <a:rPr lang="en-US" sz="1050" err="1">
                <a:latin typeface="Consolas"/>
              </a:rPr>
              <a:t>req.file.filename</a:t>
            </a:r>
            <a:r>
              <a:rPr lang="en-US" sz="1050">
                <a:latin typeface="Consolas"/>
              </a:rPr>
              <a:t>;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if (!</a:t>
            </a:r>
            <a:r>
              <a:rPr lang="en-US" sz="1050" err="1">
                <a:latin typeface="Consolas"/>
              </a:rPr>
              <a:t>req.file.filename.includes</a:t>
            </a:r>
            <a:r>
              <a:rPr lang="en-US" sz="1050">
                <a:latin typeface="Consolas"/>
              </a:rPr>
              <a:t>("</a:t>
            </a:r>
            <a:r>
              <a:rPr lang="en-US" sz="1050" err="1">
                <a:latin typeface="Consolas"/>
              </a:rPr>
              <a:t>img</a:t>
            </a:r>
            <a:r>
              <a:rPr lang="en-US" sz="1050">
                <a:latin typeface="Consolas"/>
              </a:rPr>
              <a:t>/")) {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    var </a:t>
            </a:r>
            <a:r>
              <a:rPr lang="en-US" sz="1050" err="1">
                <a:latin typeface="Consolas"/>
              </a:rPr>
              <a:t>fullpath</a:t>
            </a:r>
            <a:r>
              <a:rPr lang="en-US" sz="1050">
                <a:latin typeface="Consolas"/>
              </a:rPr>
              <a:t> = "</a:t>
            </a:r>
            <a:r>
              <a:rPr lang="en-US" sz="1050" err="1">
                <a:latin typeface="Consolas"/>
              </a:rPr>
              <a:t>img</a:t>
            </a:r>
            <a:r>
              <a:rPr lang="en-US" sz="1050">
                <a:latin typeface="Consolas"/>
              </a:rPr>
              <a:t>/"+</a:t>
            </a:r>
            <a:r>
              <a:rPr lang="en-US" sz="1050" err="1">
                <a:latin typeface="Consolas"/>
              </a:rPr>
              <a:t>req.file.filename</a:t>
            </a:r>
            <a:r>
              <a:rPr lang="en-US" sz="1050">
                <a:latin typeface="Consolas"/>
              </a:rPr>
              <a:t>;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}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else {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    </a:t>
            </a:r>
            <a:r>
              <a:rPr lang="en-US" sz="1050" err="1">
                <a:latin typeface="Consolas"/>
              </a:rPr>
              <a:t>fullpath</a:t>
            </a:r>
            <a:r>
              <a:rPr lang="en-US" sz="1050">
                <a:latin typeface="Consolas"/>
              </a:rPr>
              <a:t> = </a:t>
            </a:r>
            <a:r>
              <a:rPr lang="en-US" sz="1050" err="1">
                <a:latin typeface="Consolas"/>
              </a:rPr>
              <a:t>req.file.filename</a:t>
            </a:r>
            <a:r>
              <a:rPr lang="en-US" sz="1050">
                <a:latin typeface="Consolas"/>
              </a:rPr>
              <a:t>;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} 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</a:t>
            </a:r>
            <a:r>
              <a:rPr lang="en-US" sz="1050" err="1">
                <a:latin typeface="Consolas"/>
              </a:rPr>
              <a:t>Book.updateOne</a:t>
            </a:r>
            <a:r>
              <a:rPr lang="en-US" sz="1050">
                <a:latin typeface="Consolas"/>
              </a:rPr>
              <a:t>({ISBN: </a:t>
            </a:r>
            <a:r>
              <a:rPr lang="en-US" sz="1050" err="1">
                <a:latin typeface="Consolas"/>
              </a:rPr>
              <a:t>req.body.ISBN</a:t>
            </a:r>
            <a:r>
              <a:rPr lang="en-US" sz="1050">
                <a:latin typeface="Consolas"/>
              </a:rPr>
              <a:t>},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    {Status: </a:t>
            </a:r>
            <a:r>
              <a:rPr lang="en-US" sz="1050" err="1">
                <a:latin typeface="Consolas"/>
              </a:rPr>
              <a:t>req.body.status</a:t>
            </a:r>
            <a:r>
              <a:rPr lang="en-US" sz="1050">
                <a:latin typeface="Consolas"/>
              </a:rPr>
              <a:t>, Type: </a:t>
            </a:r>
            <a:r>
              <a:rPr lang="en-US" sz="1050" err="1">
                <a:latin typeface="Consolas"/>
              </a:rPr>
              <a:t>req.body.type</a:t>
            </a:r>
            <a:r>
              <a:rPr lang="en-US" sz="1050">
                <a:latin typeface="Consolas"/>
              </a:rPr>
              <a:t>,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    </a:t>
            </a:r>
            <a:r>
              <a:rPr lang="en-US" sz="1050" err="1">
                <a:latin typeface="Consolas"/>
              </a:rPr>
              <a:t>Judul</a:t>
            </a:r>
            <a:r>
              <a:rPr lang="en-US" sz="1050">
                <a:latin typeface="Consolas"/>
              </a:rPr>
              <a:t>: req.body.name, Author: </a:t>
            </a:r>
            <a:r>
              <a:rPr lang="en-US" sz="1050" err="1">
                <a:latin typeface="Consolas"/>
              </a:rPr>
              <a:t>req.body.author</a:t>
            </a:r>
            <a:r>
              <a:rPr lang="en-US" sz="1050">
                <a:latin typeface="Consolas"/>
              </a:rPr>
              <a:t>,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</a:t>
            </a:r>
            <a:r>
              <a:rPr lang="en-US" sz="1050" err="1">
                <a:latin typeface="Consolas"/>
              </a:rPr>
              <a:t>Tahun</a:t>
            </a:r>
            <a:r>
              <a:rPr lang="en-US" sz="1050">
                <a:latin typeface="Consolas"/>
              </a:rPr>
              <a:t>: </a:t>
            </a:r>
            <a:r>
              <a:rPr lang="en-US" sz="1050" err="1">
                <a:latin typeface="Consolas"/>
              </a:rPr>
              <a:t>req.body.year</a:t>
            </a:r>
            <a:r>
              <a:rPr lang="en-US" sz="1050">
                <a:latin typeface="Consolas"/>
              </a:rPr>
              <a:t>, ISBN: </a:t>
            </a:r>
            <a:r>
              <a:rPr lang="en-US" sz="1050" err="1">
                <a:latin typeface="Consolas"/>
              </a:rPr>
              <a:t>req.body.ISBN</a:t>
            </a:r>
            <a:r>
              <a:rPr lang="en-US" sz="1050">
                <a:latin typeface="Consolas"/>
              </a:rPr>
              <a:t>,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Pos: </a:t>
            </a:r>
            <a:r>
              <a:rPr lang="en-US" sz="1050" err="1">
                <a:latin typeface="Consolas"/>
              </a:rPr>
              <a:t>req.body.lokasi</a:t>
            </a:r>
            <a:r>
              <a:rPr lang="en-US" sz="1050">
                <a:latin typeface="Consolas"/>
              </a:rPr>
              <a:t>, Stok: </a:t>
            </a:r>
            <a:r>
              <a:rPr lang="en-US" sz="1050" err="1">
                <a:latin typeface="Consolas"/>
              </a:rPr>
              <a:t>req.body.stok</a:t>
            </a:r>
            <a:r>
              <a:rPr lang="en-US" sz="1050">
                <a:latin typeface="Consolas"/>
              </a:rPr>
              <a:t>,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cover: </a:t>
            </a:r>
            <a:r>
              <a:rPr lang="en-US" sz="1050" err="1">
                <a:latin typeface="Consolas"/>
              </a:rPr>
              <a:t>fullpath</a:t>
            </a:r>
            <a:r>
              <a:rPr lang="en-US" sz="1050">
                <a:latin typeface="Consolas"/>
              </a:rPr>
              <a:t>, </a:t>
            </a:r>
            <a:r>
              <a:rPr lang="en-US" sz="1050" err="1">
                <a:latin typeface="Consolas"/>
              </a:rPr>
              <a:t>sinopsis</a:t>
            </a:r>
            <a:r>
              <a:rPr lang="en-US" sz="1050">
                <a:latin typeface="Consolas"/>
              </a:rPr>
              <a:t>: </a:t>
            </a:r>
            <a:r>
              <a:rPr lang="en-US" sz="1050" err="1">
                <a:latin typeface="Consolas"/>
              </a:rPr>
              <a:t>req.body.sinopsis</a:t>
            </a:r>
            <a:r>
              <a:rPr lang="en-US" sz="1050">
                <a:latin typeface="Consolas"/>
              </a:rPr>
              <a:t>,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rec: false},(</a:t>
            </a:r>
            <a:r>
              <a:rPr lang="en-US" sz="1050" err="1">
                <a:latin typeface="Consolas"/>
              </a:rPr>
              <a:t>err,raw</a:t>
            </a:r>
            <a:r>
              <a:rPr lang="en-US" sz="1050">
                <a:latin typeface="Consolas"/>
              </a:rPr>
              <a:t>)=&gt;{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    </a:t>
            </a:r>
            <a:r>
              <a:rPr lang="en-US" sz="1050" err="1">
                <a:latin typeface="Consolas"/>
              </a:rPr>
              <a:t>Book.find</a:t>
            </a:r>
            <a:r>
              <a:rPr lang="en-US" sz="1050">
                <a:latin typeface="Consolas"/>
              </a:rPr>
              <a:t>({ISBN: </a:t>
            </a:r>
            <a:r>
              <a:rPr lang="en-US" sz="1050" err="1">
                <a:latin typeface="Consolas"/>
              </a:rPr>
              <a:t>req.body.ISBN</a:t>
            </a:r>
            <a:r>
              <a:rPr lang="en-US" sz="1050">
                <a:latin typeface="Consolas"/>
              </a:rPr>
              <a:t>}).limit(1).exec((</a:t>
            </a:r>
            <a:r>
              <a:rPr lang="en-US" sz="1050" err="1">
                <a:latin typeface="Consolas"/>
              </a:rPr>
              <a:t>err,data</a:t>
            </a:r>
            <a:r>
              <a:rPr lang="en-US" sz="1050">
                <a:latin typeface="Consolas"/>
              </a:rPr>
              <a:t>)=&gt;{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        if (data) </a:t>
            </a:r>
            <a:r>
              <a:rPr lang="en-US" sz="1050" err="1">
                <a:latin typeface="Consolas"/>
              </a:rPr>
              <a:t>res.redirect</a:t>
            </a:r>
            <a:r>
              <a:rPr lang="en-US" sz="1050">
                <a:latin typeface="Consolas"/>
              </a:rPr>
              <a:t>('/list');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    });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    });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    }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    }) </a:t>
            </a:r>
            <a:endParaRPr lang="en-US" sz="1050">
              <a:ea typeface="+mn-lt"/>
              <a:cs typeface="+mn-lt"/>
            </a:endParaRPr>
          </a:p>
          <a:p>
            <a:r>
              <a:rPr lang="en-US" sz="1050">
                <a:latin typeface="Consolas"/>
              </a:rPr>
              <a:t>});</a:t>
            </a:r>
            <a:endParaRPr lang="en-US" sz="1050">
              <a:ea typeface="+mn-lt"/>
              <a:cs typeface="+mn-lt"/>
            </a:endParaRPr>
          </a:p>
          <a:p>
            <a:endParaRPr lang="en-US" sz="105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9D719-E688-4797-9039-5BE1D274B4B1}"/>
              </a:ext>
            </a:extLst>
          </p:cNvPr>
          <p:cNvSpPr txBox="1"/>
          <p:nvPr/>
        </p:nvSpPr>
        <p:spPr>
          <a:xfrm>
            <a:off x="152400" y="102433"/>
            <a:ext cx="5578839" cy="66941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>
                <a:latin typeface="Consolas"/>
                <a:ea typeface="+mn-lt"/>
                <a:cs typeface="+mn-lt"/>
              </a:rPr>
              <a:t>router.get</a:t>
            </a:r>
            <a:r>
              <a:rPr lang="en-US" sz="1100">
                <a:latin typeface="Consolas"/>
                <a:ea typeface="+mn-lt"/>
                <a:cs typeface="+mn-lt"/>
              </a:rPr>
              <a:t>('/',async(</a:t>
            </a:r>
            <a:r>
              <a:rPr lang="en-US" sz="1100" err="1">
                <a:latin typeface="Consolas"/>
                <a:ea typeface="+mn-lt"/>
                <a:cs typeface="+mn-lt"/>
              </a:rPr>
              <a:t>req,res</a:t>
            </a:r>
            <a:r>
              <a:rPr lang="en-US" sz="1100">
                <a:latin typeface="Consolas"/>
                <a:ea typeface="+mn-lt"/>
                <a:cs typeface="+mn-lt"/>
              </a:rPr>
              <a:t>)=&gt;{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//Show to main menu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</a:t>
            </a:r>
            <a:r>
              <a:rPr lang="en-US" sz="1100" err="1">
                <a:latin typeface="Consolas"/>
                <a:ea typeface="+mn-lt"/>
                <a:cs typeface="+mn-lt"/>
              </a:rPr>
              <a:t>res.render</a:t>
            </a:r>
            <a:r>
              <a:rPr lang="en-US" sz="1100">
                <a:latin typeface="Consolas"/>
                <a:ea typeface="+mn-lt"/>
                <a:cs typeface="+mn-lt"/>
              </a:rPr>
              <a:t>('pages/add');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});</a:t>
            </a:r>
            <a:endParaRPr lang="en-US" sz="1100">
              <a:latin typeface="Consolas"/>
            </a:endParaRPr>
          </a:p>
          <a:p>
            <a:br>
              <a:rPr lang="en-US" sz="1100">
                <a:latin typeface="Consolas"/>
              </a:rPr>
            </a:br>
            <a:endParaRPr lang="en-US" sz="1100">
              <a:latin typeface="Consolas"/>
            </a:endParaRPr>
          </a:p>
          <a:p>
            <a:r>
              <a:rPr lang="en-US" sz="1100" err="1">
                <a:latin typeface="Consolas"/>
                <a:ea typeface="+mn-lt"/>
                <a:cs typeface="+mn-lt"/>
              </a:rPr>
              <a:t>router.post</a:t>
            </a:r>
            <a:r>
              <a:rPr lang="en-US" sz="1100">
                <a:latin typeface="Consolas"/>
                <a:ea typeface="+mn-lt"/>
                <a:cs typeface="+mn-lt"/>
              </a:rPr>
              <a:t>('/list',  function(</a:t>
            </a:r>
            <a:r>
              <a:rPr lang="en-US" sz="1100" err="1">
                <a:latin typeface="Consolas"/>
                <a:ea typeface="+mn-lt"/>
                <a:cs typeface="+mn-lt"/>
              </a:rPr>
              <a:t>req,res</a:t>
            </a:r>
            <a:r>
              <a:rPr lang="en-US" sz="1100">
                <a:latin typeface="Consolas"/>
                <a:ea typeface="+mn-lt"/>
                <a:cs typeface="+mn-lt"/>
              </a:rPr>
              <a:t>){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upload(req, res,(error) =&gt; {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if(error){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console.log(error);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}else{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var </a:t>
            </a:r>
            <a:r>
              <a:rPr lang="en-US" sz="1100" err="1">
                <a:latin typeface="Consolas"/>
                <a:ea typeface="+mn-lt"/>
                <a:cs typeface="+mn-lt"/>
              </a:rPr>
              <a:t>fullpath</a:t>
            </a:r>
            <a:r>
              <a:rPr lang="en-US" sz="1100">
                <a:latin typeface="Consolas"/>
                <a:ea typeface="+mn-lt"/>
                <a:cs typeface="+mn-lt"/>
              </a:rPr>
              <a:t> = "</a:t>
            </a:r>
            <a:r>
              <a:rPr lang="en-US" sz="1100" err="1">
                <a:latin typeface="Consolas"/>
                <a:ea typeface="+mn-lt"/>
                <a:cs typeface="+mn-lt"/>
              </a:rPr>
              <a:t>img</a:t>
            </a:r>
            <a:r>
              <a:rPr lang="en-US" sz="1100">
                <a:latin typeface="Consolas"/>
                <a:ea typeface="+mn-lt"/>
                <a:cs typeface="+mn-lt"/>
              </a:rPr>
              <a:t>/"+</a:t>
            </a:r>
            <a:r>
              <a:rPr lang="en-US" sz="1100" err="1">
                <a:latin typeface="Consolas"/>
                <a:ea typeface="+mn-lt"/>
                <a:cs typeface="+mn-lt"/>
              </a:rPr>
              <a:t>req.file.filename</a:t>
            </a:r>
            <a:r>
              <a:rPr lang="en-US" sz="1100">
                <a:latin typeface="Consolas"/>
                <a:ea typeface="+mn-lt"/>
                <a:cs typeface="+mn-lt"/>
              </a:rPr>
              <a:t>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var obj = {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Status : </a:t>
            </a:r>
            <a:r>
              <a:rPr lang="en-US" sz="1100" err="1">
                <a:latin typeface="Consolas"/>
                <a:ea typeface="+mn-lt"/>
                <a:cs typeface="+mn-lt"/>
              </a:rPr>
              <a:t>req.body.status</a:t>
            </a:r>
            <a:r>
              <a:rPr lang="en-US" sz="1100">
                <a:latin typeface="Consolas"/>
                <a:ea typeface="+mn-lt"/>
                <a:cs typeface="+mn-lt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Type : </a:t>
            </a:r>
            <a:r>
              <a:rPr lang="en-US" sz="1100" err="1">
                <a:latin typeface="Consolas"/>
                <a:ea typeface="+mn-lt"/>
                <a:cs typeface="+mn-lt"/>
              </a:rPr>
              <a:t>req.body.type</a:t>
            </a:r>
            <a:r>
              <a:rPr lang="en-US" sz="1100">
                <a:latin typeface="Consolas"/>
                <a:ea typeface="+mn-lt"/>
                <a:cs typeface="+mn-lt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</a:t>
            </a:r>
            <a:r>
              <a:rPr lang="en-US" sz="1100" err="1">
                <a:latin typeface="Consolas"/>
                <a:ea typeface="+mn-lt"/>
                <a:cs typeface="+mn-lt"/>
              </a:rPr>
              <a:t>Judul</a:t>
            </a:r>
            <a:r>
              <a:rPr lang="en-US" sz="1100">
                <a:latin typeface="Consolas"/>
                <a:ea typeface="+mn-lt"/>
                <a:cs typeface="+mn-lt"/>
              </a:rPr>
              <a:t> : req.body.name,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Author : </a:t>
            </a:r>
            <a:r>
              <a:rPr lang="en-US" sz="1100" err="1">
                <a:latin typeface="Consolas"/>
                <a:ea typeface="+mn-lt"/>
                <a:cs typeface="+mn-lt"/>
              </a:rPr>
              <a:t>req.body.author</a:t>
            </a:r>
            <a:r>
              <a:rPr lang="en-US" sz="1100">
                <a:latin typeface="Consolas"/>
                <a:ea typeface="+mn-lt"/>
                <a:cs typeface="+mn-lt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</a:t>
            </a:r>
            <a:r>
              <a:rPr lang="en-US" sz="1100" err="1">
                <a:latin typeface="Consolas"/>
                <a:ea typeface="+mn-lt"/>
                <a:cs typeface="+mn-lt"/>
              </a:rPr>
              <a:t>Tahun</a:t>
            </a:r>
            <a:r>
              <a:rPr lang="en-US" sz="1100">
                <a:latin typeface="Consolas"/>
                <a:ea typeface="+mn-lt"/>
                <a:cs typeface="+mn-lt"/>
              </a:rPr>
              <a:t> : </a:t>
            </a:r>
            <a:r>
              <a:rPr lang="en-US" sz="1100" err="1">
                <a:latin typeface="Consolas"/>
                <a:ea typeface="+mn-lt"/>
                <a:cs typeface="+mn-lt"/>
              </a:rPr>
              <a:t>req.body.year</a:t>
            </a:r>
            <a:r>
              <a:rPr lang="en-US" sz="1100">
                <a:latin typeface="Consolas"/>
                <a:ea typeface="+mn-lt"/>
                <a:cs typeface="+mn-lt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ISBN : </a:t>
            </a:r>
            <a:r>
              <a:rPr lang="en-US" sz="1100" err="1">
                <a:latin typeface="Consolas"/>
                <a:ea typeface="+mn-lt"/>
                <a:cs typeface="+mn-lt"/>
              </a:rPr>
              <a:t>req.body.ISBN</a:t>
            </a:r>
            <a:r>
              <a:rPr lang="en-US" sz="1100">
                <a:latin typeface="Consolas"/>
                <a:ea typeface="+mn-lt"/>
                <a:cs typeface="+mn-lt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Pos : </a:t>
            </a:r>
            <a:r>
              <a:rPr lang="en-US" sz="1100" err="1">
                <a:latin typeface="Consolas"/>
                <a:ea typeface="+mn-lt"/>
                <a:cs typeface="+mn-lt"/>
              </a:rPr>
              <a:t>req.body.lokasi</a:t>
            </a:r>
            <a:r>
              <a:rPr lang="en-US" sz="1100">
                <a:latin typeface="Consolas"/>
                <a:ea typeface="+mn-lt"/>
                <a:cs typeface="+mn-lt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Stok : </a:t>
            </a:r>
            <a:r>
              <a:rPr lang="en-US" sz="1100" err="1">
                <a:latin typeface="Consolas"/>
                <a:ea typeface="+mn-lt"/>
                <a:cs typeface="+mn-lt"/>
              </a:rPr>
              <a:t>req.body.stok</a:t>
            </a:r>
            <a:r>
              <a:rPr lang="en-US" sz="1100">
                <a:latin typeface="Consolas"/>
                <a:ea typeface="+mn-lt"/>
                <a:cs typeface="+mn-lt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cover: </a:t>
            </a:r>
            <a:r>
              <a:rPr lang="en-US" sz="1100" err="1">
                <a:latin typeface="Consolas"/>
                <a:ea typeface="+mn-lt"/>
                <a:cs typeface="+mn-lt"/>
              </a:rPr>
              <a:t>fullpath</a:t>
            </a:r>
            <a:r>
              <a:rPr lang="en-US" sz="1100">
                <a:latin typeface="Consolas"/>
                <a:ea typeface="+mn-lt"/>
                <a:cs typeface="+mn-lt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</a:t>
            </a:r>
            <a:r>
              <a:rPr lang="en-US" sz="1100" err="1">
                <a:latin typeface="Consolas"/>
                <a:ea typeface="+mn-lt"/>
                <a:cs typeface="+mn-lt"/>
              </a:rPr>
              <a:t>sinopsis</a:t>
            </a:r>
            <a:r>
              <a:rPr lang="en-US" sz="1100">
                <a:latin typeface="Consolas"/>
                <a:ea typeface="+mn-lt"/>
                <a:cs typeface="+mn-lt"/>
              </a:rPr>
              <a:t> : </a:t>
            </a:r>
            <a:r>
              <a:rPr lang="en-US" sz="1100" err="1">
                <a:latin typeface="Consolas"/>
                <a:ea typeface="+mn-lt"/>
                <a:cs typeface="+mn-lt"/>
              </a:rPr>
              <a:t>req.body.sinopsis</a:t>
            </a:r>
            <a:r>
              <a:rPr lang="en-US" sz="1100">
                <a:latin typeface="Consolas"/>
                <a:ea typeface="+mn-lt"/>
                <a:cs typeface="+mn-lt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rec: false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};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const type = </a:t>
            </a:r>
            <a:r>
              <a:rPr lang="en-US" sz="1100" err="1">
                <a:latin typeface="Consolas"/>
                <a:ea typeface="+mn-lt"/>
                <a:cs typeface="+mn-lt"/>
              </a:rPr>
              <a:t>req.body.type</a:t>
            </a:r>
            <a:r>
              <a:rPr lang="en-US" sz="1100">
                <a:latin typeface="Consolas"/>
                <a:ea typeface="+mn-lt"/>
                <a:cs typeface="+mn-lt"/>
              </a:rPr>
              <a:t>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const book = new Book(obj);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</a:t>
            </a:r>
            <a:r>
              <a:rPr lang="en-US" sz="1100" err="1">
                <a:latin typeface="Consolas"/>
                <a:ea typeface="+mn-lt"/>
                <a:cs typeface="+mn-lt"/>
              </a:rPr>
              <a:t>book.save</a:t>
            </a:r>
            <a:r>
              <a:rPr lang="en-US" sz="1100">
                <a:latin typeface="Consolas"/>
                <a:ea typeface="+mn-lt"/>
                <a:cs typeface="+mn-lt"/>
              </a:rPr>
              <a:t>(function(err){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if (err) throw err;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// ---------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// </a:t>
            </a:r>
            <a:r>
              <a:rPr lang="en-US" sz="1100" err="1">
                <a:latin typeface="Consolas"/>
                <a:ea typeface="+mn-lt"/>
                <a:cs typeface="+mn-lt"/>
              </a:rPr>
              <a:t>res.render</a:t>
            </a:r>
            <a:r>
              <a:rPr lang="en-US" sz="1100">
                <a:latin typeface="Consolas"/>
                <a:ea typeface="+mn-lt"/>
                <a:cs typeface="+mn-lt"/>
              </a:rPr>
              <a:t>('pages/add', {msg : "Success."})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</a:t>
            </a:r>
            <a:r>
              <a:rPr lang="en-US" sz="1100" err="1">
                <a:latin typeface="Consolas"/>
                <a:ea typeface="+mn-lt"/>
                <a:cs typeface="+mn-lt"/>
              </a:rPr>
              <a:t>res.redirect</a:t>
            </a:r>
            <a:r>
              <a:rPr lang="en-US" sz="1100">
                <a:latin typeface="Consolas"/>
                <a:ea typeface="+mn-lt"/>
                <a:cs typeface="+mn-lt"/>
              </a:rPr>
              <a:t>('/list')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    console.log("Added to DB");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      })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  }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    });    </a:t>
            </a:r>
            <a:endParaRPr lang="en-US" sz="1100">
              <a:latin typeface="Consolas"/>
            </a:endParaRPr>
          </a:p>
          <a:p>
            <a:r>
              <a:rPr lang="en-US" sz="1100">
                <a:latin typeface="Consolas"/>
                <a:ea typeface="+mn-lt"/>
                <a:cs typeface="+mn-lt"/>
              </a:rPr>
              <a:t>});</a:t>
            </a:r>
            <a:endParaRPr lang="en-US" sz="11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332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AA8CF-DCBF-433A-98E0-74D31313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Database</a:t>
            </a:r>
            <a:br>
              <a:rPr lang="en-US" sz="4400" kern="1200">
                <a:latin typeface="+mj-lt"/>
                <a:cs typeface="Calibri Light"/>
              </a:rPr>
            </a:br>
            <a:r>
              <a:rPr lang="en-US">
                <a:cs typeface="Calibri Light"/>
              </a:rPr>
              <a:t>Atlas MongoDB</a:t>
            </a:r>
            <a:br>
              <a:rPr lang="en-US" sz="4400"/>
            </a:br>
            <a:endParaRPr lang="en-US" sz="4400" kern="1200">
              <a:latin typeface="+mj-lt"/>
              <a:cs typeface="Calibri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1B17DA2-0AF8-4EB4-986E-D483C9CA22B2}"/>
              </a:ext>
            </a:extLst>
          </p:cNvPr>
          <p:cNvSpPr txBox="1">
            <a:spLocks/>
          </p:cNvSpPr>
          <p:nvPr/>
        </p:nvSpPr>
        <p:spPr>
          <a:xfrm>
            <a:off x="9234977" y="1297598"/>
            <a:ext cx="2612781" cy="149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cs typeface="Calibri"/>
              </a:rPr>
              <a:t>//Emails</a:t>
            </a:r>
            <a:br>
              <a:rPr lang="en-US" sz="1050">
                <a:cs typeface="Calibri"/>
              </a:rPr>
            </a:br>
            <a:r>
              <a:rPr lang="en-US" sz="1050">
                <a:ea typeface="+mn-lt"/>
                <a:cs typeface="+mn-lt"/>
              </a:rPr>
              <a:t>const </a:t>
            </a:r>
            <a:r>
              <a:rPr lang="en-US" sz="1050" err="1">
                <a:ea typeface="+mn-lt"/>
                <a:cs typeface="+mn-lt"/>
              </a:rPr>
              <a:t>emailSchema</a:t>
            </a:r>
            <a:r>
              <a:rPr lang="en-US" sz="1050">
                <a:ea typeface="+mn-lt"/>
                <a:cs typeface="+mn-lt"/>
              </a:rPr>
              <a:t> = </a:t>
            </a:r>
            <a:r>
              <a:rPr lang="en-US" sz="1050" err="1">
                <a:ea typeface="+mn-lt"/>
                <a:cs typeface="+mn-lt"/>
              </a:rPr>
              <a:t>mongoose.Schema</a:t>
            </a:r>
            <a:r>
              <a:rPr lang="en-US" sz="1050">
                <a:ea typeface="+mn-lt"/>
                <a:cs typeface="+mn-lt"/>
              </a:rPr>
              <a:t>({</a:t>
            </a:r>
          </a:p>
          <a:p>
            <a:r>
              <a:rPr lang="en-US" sz="1050">
                <a:ea typeface="+mn-lt"/>
                <a:cs typeface="+mn-lt"/>
              </a:rPr>
              <a:t>    email: String</a:t>
            </a:r>
            <a:endParaRPr lang="en-US">
              <a:ea typeface="+mn-lt"/>
              <a:cs typeface="+mn-lt"/>
            </a:endParaRPr>
          </a:p>
          <a:p>
            <a:r>
              <a:rPr lang="en-US" sz="1050">
                <a:ea typeface="+mn-lt"/>
                <a:cs typeface="+mn-lt"/>
              </a:rPr>
              <a:t>},{collection: 'emails'});</a:t>
            </a:r>
            <a:endParaRPr lang="en-US"/>
          </a:p>
          <a:p>
            <a:pPr>
              <a:spcBef>
                <a:spcPts val="0"/>
              </a:spcBef>
            </a:pPr>
            <a:endParaRPr lang="en-US" sz="1050">
              <a:cs typeface="+mn-lt"/>
            </a:endParaRPr>
          </a:p>
          <a:p>
            <a:pPr>
              <a:spcBef>
                <a:spcPts val="0"/>
              </a:spcBef>
            </a:pPr>
            <a:endParaRPr lang="en-US" sz="1050">
              <a:cs typeface="Calibri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C3E067C-12E4-4A67-BAAC-108DE62E5B11}"/>
              </a:ext>
            </a:extLst>
          </p:cNvPr>
          <p:cNvSpPr txBox="1">
            <a:spLocks/>
          </p:cNvSpPr>
          <p:nvPr/>
        </p:nvSpPr>
        <p:spPr>
          <a:xfrm>
            <a:off x="9236808" y="3528036"/>
            <a:ext cx="2622550" cy="1591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>
                <a:cs typeface="Calibri"/>
              </a:rPr>
              <a:t>//Member (Admin)</a:t>
            </a:r>
            <a:br>
              <a:rPr lang="en-US" sz="1050">
                <a:cs typeface="Calibri"/>
              </a:rPr>
            </a:br>
            <a:r>
              <a:rPr lang="en-US" sz="1050">
                <a:ea typeface="+mn-lt"/>
                <a:cs typeface="+mn-lt"/>
              </a:rPr>
              <a:t>var </a:t>
            </a:r>
            <a:r>
              <a:rPr lang="en-US" sz="1050" err="1">
                <a:ea typeface="+mn-lt"/>
                <a:cs typeface="+mn-lt"/>
              </a:rPr>
              <a:t>memberSchema</a:t>
            </a:r>
            <a:r>
              <a:rPr lang="en-US" sz="1050">
                <a:ea typeface="+mn-lt"/>
                <a:cs typeface="+mn-lt"/>
              </a:rPr>
              <a:t> = </a:t>
            </a:r>
            <a:r>
              <a:rPr lang="en-US" sz="1050" err="1">
                <a:ea typeface="+mn-lt"/>
                <a:cs typeface="+mn-lt"/>
              </a:rPr>
              <a:t>mongoose.Schema</a:t>
            </a:r>
            <a:r>
              <a:rPr lang="en-US" sz="1050">
                <a:ea typeface="+mn-lt"/>
                <a:cs typeface="+mn-lt"/>
              </a:rPr>
              <a:t>({</a:t>
            </a:r>
            <a:endParaRPr lang="en-US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>
                <a:ea typeface="+mn-lt"/>
                <a:cs typeface="+mn-lt"/>
              </a:rPr>
              <a:t>        username: String,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>
                <a:ea typeface="+mn-lt"/>
                <a:cs typeface="+mn-lt"/>
              </a:rPr>
              <a:t>        password: String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>
                <a:ea typeface="+mn-lt"/>
                <a:cs typeface="+mn-lt"/>
              </a:rPr>
              <a:t>    },{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>
                <a:ea typeface="+mn-lt"/>
                <a:cs typeface="+mn-lt"/>
              </a:rPr>
              <a:t>        collection: 'admin'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>
                <a:ea typeface="+mn-lt"/>
                <a:cs typeface="+mn-lt"/>
              </a:rPr>
              <a:t>    });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DF3FE62-7F0E-4388-9796-1178C4EDF587}"/>
              </a:ext>
            </a:extLst>
          </p:cNvPr>
          <p:cNvSpPr txBox="1">
            <a:spLocks/>
          </p:cNvSpPr>
          <p:nvPr/>
        </p:nvSpPr>
        <p:spPr>
          <a:xfrm>
            <a:off x="6057899" y="1794974"/>
            <a:ext cx="2622550" cy="2675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050">
                <a:cs typeface="Calibri"/>
              </a:rPr>
              <a:t>//Book</a:t>
            </a:r>
            <a:br>
              <a:rPr lang="en-US" sz="1050">
                <a:cs typeface="Calibri"/>
              </a:rPr>
            </a:br>
            <a:r>
              <a:rPr lang="en-US" sz="1050">
                <a:ea typeface="+mn-lt"/>
                <a:cs typeface="+mn-lt"/>
              </a:rPr>
              <a:t>var </a:t>
            </a:r>
            <a:r>
              <a:rPr lang="en-US" sz="1050" err="1">
                <a:ea typeface="+mn-lt"/>
                <a:cs typeface="+mn-lt"/>
              </a:rPr>
              <a:t>bookSchema</a:t>
            </a:r>
            <a:r>
              <a:rPr lang="en-US" sz="1050">
                <a:ea typeface="+mn-lt"/>
                <a:cs typeface="+mn-lt"/>
              </a:rPr>
              <a:t> = </a:t>
            </a:r>
            <a:r>
              <a:rPr lang="en-US" sz="1050" err="1">
                <a:ea typeface="+mn-lt"/>
                <a:cs typeface="+mn-lt"/>
              </a:rPr>
              <a:t>mongoose.Schema</a:t>
            </a:r>
            <a:r>
              <a:rPr lang="en-US" sz="1050">
                <a:ea typeface="+mn-lt"/>
                <a:cs typeface="+mn-lt"/>
              </a:rPr>
              <a:t>({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Status: String,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Type: String,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</a:t>
            </a:r>
            <a:r>
              <a:rPr lang="en-US" sz="1050" err="1">
                <a:ea typeface="+mn-lt"/>
                <a:cs typeface="+mn-lt"/>
              </a:rPr>
              <a:t>Judul</a:t>
            </a:r>
            <a:r>
              <a:rPr lang="en-US" sz="1050">
                <a:ea typeface="+mn-lt"/>
                <a:cs typeface="+mn-lt"/>
              </a:rPr>
              <a:t>: String,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Author: String,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</a:t>
            </a:r>
            <a:r>
              <a:rPr lang="en-US" sz="1050" err="1">
                <a:ea typeface="+mn-lt"/>
                <a:cs typeface="+mn-lt"/>
              </a:rPr>
              <a:t>Tahun</a:t>
            </a:r>
            <a:r>
              <a:rPr lang="en-US" sz="1050">
                <a:ea typeface="+mn-lt"/>
                <a:cs typeface="+mn-lt"/>
              </a:rPr>
              <a:t>: String,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ISBN: String,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Pos: String,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Stok: Number,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cover: String,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</a:t>
            </a:r>
            <a:r>
              <a:rPr lang="en-US" sz="1050" err="1">
                <a:ea typeface="+mn-lt"/>
                <a:cs typeface="+mn-lt"/>
              </a:rPr>
              <a:t>sinopsis</a:t>
            </a:r>
            <a:r>
              <a:rPr lang="en-US" sz="1050">
                <a:ea typeface="+mn-lt"/>
                <a:cs typeface="+mn-lt"/>
              </a:rPr>
              <a:t>: String,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Pos: String,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rec: Boolean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},{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    collection: 'book'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050">
                <a:ea typeface="+mn-lt"/>
                <a:cs typeface="+mn-lt"/>
              </a:rPr>
              <a:t>});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05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2AF6C-0E1A-4D97-9085-C1439C05ED46}"/>
              </a:ext>
            </a:extLst>
          </p:cNvPr>
          <p:cNvSpPr txBox="1"/>
          <p:nvPr/>
        </p:nvSpPr>
        <p:spPr>
          <a:xfrm>
            <a:off x="5945554" y="298939"/>
            <a:ext cx="2743199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Schema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C343C-0B94-43EF-A88B-9F216E2300D1}"/>
              </a:ext>
            </a:extLst>
          </p:cNvPr>
          <p:cNvCxnSpPr/>
          <p:nvPr/>
        </p:nvCxnSpPr>
        <p:spPr>
          <a:xfrm flipV="1">
            <a:off x="6006366" y="799366"/>
            <a:ext cx="5851768" cy="9770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917411-48F7-4916-B24C-F91D1894A558}"/>
              </a:ext>
            </a:extLst>
          </p:cNvPr>
          <p:cNvSpPr/>
          <p:nvPr/>
        </p:nvSpPr>
        <p:spPr>
          <a:xfrm>
            <a:off x="3710598" y="37367"/>
            <a:ext cx="8372228" cy="67114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6EAF7B-0331-49F3-A76C-5FF28E746CF0}"/>
              </a:ext>
            </a:extLst>
          </p:cNvPr>
          <p:cNvSpPr/>
          <p:nvPr/>
        </p:nvSpPr>
        <p:spPr>
          <a:xfrm>
            <a:off x="246184" y="617415"/>
            <a:ext cx="3389922" cy="48553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3389922"/>
                      <a:gd name="connsiteY0" fmla="*/ 564998 h 3389922"/>
                      <a:gd name="connsiteX1" fmla="*/ 564998 w 3389922"/>
                      <a:gd name="connsiteY1" fmla="*/ 0 h 3389922"/>
                      <a:gd name="connsiteX2" fmla="*/ 1175178 w 3389922"/>
                      <a:gd name="connsiteY2" fmla="*/ 0 h 3389922"/>
                      <a:gd name="connsiteX3" fmla="*/ 1762759 w 3389922"/>
                      <a:gd name="connsiteY3" fmla="*/ 0 h 3389922"/>
                      <a:gd name="connsiteX4" fmla="*/ 2259943 w 3389922"/>
                      <a:gd name="connsiteY4" fmla="*/ 0 h 3389922"/>
                      <a:gd name="connsiteX5" fmla="*/ 2824924 w 3389922"/>
                      <a:gd name="connsiteY5" fmla="*/ 0 h 3389922"/>
                      <a:gd name="connsiteX6" fmla="*/ 3389922 w 3389922"/>
                      <a:gd name="connsiteY6" fmla="*/ 564998 h 3389922"/>
                      <a:gd name="connsiteX7" fmla="*/ 3389922 w 3389922"/>
                      <a:gd name="connsiteY7" fmla="*/ 1062182 h 3389922"/>
                      <a:gd name="connsiteX8" fmla="*/ 3389922 w 3389922"/>
                      <a:gd name="connsiteY8" fmla="*/ 1672362 h 3389922"/>
                      <a:gd name="connsiteX9" fmla="*/ 3389922 w 3389922"/>
                      <a:gd name="connsiteY9" fmla="*/ 2192145 h 3389922"/>
                      <a:gd name="connsiteX10" fmla="*/ 3389922 w 3389922"/>
                      <a:gd name="connsiteY10" fmla="*/ 2824924 h 3389922"/>
                      <a:gd name="connsiteX11" fmla="*/ 2824924 w 3389922"/>
                      <a:gd name="connsiteY11" fmla="*/ 3389922 h 3389922"/>
                      <a:gd name="connsiteX12" fmla="*/ 2259943 w 3389922"/>
                      <a:gd name="connsiteY12" fmla="*/ 3389922 h 3389922"/>
                      <a:gd name="connsiteX13" fmla="*/ 1672362 w 3389922"/>
                      <a:gd name="connsiteY13" fmla="*/ 3389922 h 3389922"/>
                      <a:gd name="connsiteX14" fmla="*/ 1084781 w 3389922"/>
                      <a:gd name="connsiteY14" fmla="*/ 3389922 h 3389922"/>
                      <a:gd name="connsiteX15" fmla="*/ 564998 w 3389922"/>
                      <a:gd name="connsiteY15" fmla="*/ 3389922 h 3389922"/>
                      <a:gd name="connsiteX16" fmla="*/ 0 w 3389922"/>
                      <a:gd name="connsiteY16" fmla="*/ 2824924 h 3389922"/>
                      <a:gd name="connsiteX17" fmla="*/ 0 w 3389922"/>
                      <a:gd name="connsiteY17" fmla="*/ 2282542 h 3389922"/>
                      <a:gd name="connsiteX18" fmla="*/ 0 w 3389922"/>
                      <a:gd name="connsiteY18" fmla="*/ 1717560 h 3389922"/>
                      <a:gd name="connsiteX19" fmla="*/ 0 w 3389922"/>
                      <a:gd name="connsiteY19" fmla="*/ 1175178 h 3389922"/>
                      <a:gd name="connsiteX20" fmla="*/ 0 w 3389922"/>
                      <a:gd name="connsiteY20" fmla="*/ 564998 h 3389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89922" h="3389922" extrusionOk="0">
                        <a:moveTo>
                          <a:pt x="0" y="564998"/>
                        </a:moveTo>
                        <a:cubicBezTo>
                          <a:pt x="-20637" y="188175"/>
                          <a:pt x="189500" y="5464"/>
                          <a:pt x="564998" y="0"/>
                        </a:cubicBezTo>
                        <a:cubicBezTo>
                          <a:pt x="770939" y="-46593"/>
                          <a:pt x="998909" y="59903"/>
                          <a:pt x="1175178" y="0"/>
                        </a:cubicBezTo>
                        <a:cubicBezTo>
                          <a:pt x="1351447" y="-59903"/>
                          <a:pt x="1597884" y="50855"/>
                          <a:pt x="1762759" y="0"/>
                        </a:cubicBezTo>
                        <a:cubicBezTo>
                          <a:pt x="1927634" y="-50855"/>
                          <a:pt x="2100745" y="53657"/>
                          <a:pt x="2259943" y="0"/>
                        </a:cubicBezTo>
                        <a:cubicBezTo>
                          <a:pt x="2419141" y="-53657"/>
                          <a:pt x="2594421" y="17530"/>
                          <a:pt x="2824924" y="0"/>
                        </a:cubicBezTo>
                        <a:cubicBezTo>
                          <a:pt x="3104301" y="-29256"/>
                          <a:pt x="3395074" y="247080"/>
                          <a:pt x="3389922" y="564998"/>
                        </a:cubicBezTo>
                        <a:cubicBezTo>
                          <a:pt x="3442936" y="790707"/>
                          <a:pt x="3342485" y="953738"/>
                          <a:pt x="3389922" y="1062182"/>
                        </a:cubicBezTo>
                        <a:cubicBezTo>
                          <a:pt x="3437359" y="1170626"/>
                          <a:pt x="3338309" y="1496768"/>
                          <a:pt x="3389922" y="1672362"/>
                        </a:cubicBezTo>
                        <a:cubicBezTo>
                          <a:pt x="3441535" y="1847956"/>
                          <a:pt x="3387999" y="2047264"/>
                          <a:pt x="3389922" y="2192145"/>
                        </a:cubicBezTo>
                        <a:cubicBezTo>
                          <a:pt x="3391845" y="2337026"/>
                          <a:pt x="3380925" y="2523184"/>
                          <a:pt x="3389922" y="2824924"/>
                        </a:cubicBezTo>
                        <a:cubicBezTo>
                          <a:pt x="3415135" y="3155121"/>
                          <a:pt x="3164003" y="3418729"/>
                          <a:pt x="2824924" y="3389922"/>
                        </a:cubicBezTo>
                        <a:cubicBezTo>
                          <a:pt x="2606735" y="3413685"/>
                          <a:pt x="2480887" y="3337138"/>
                          <a:pt x="2259943" y="3389922"/>
                        </a:cubicBezTo>
                        <a:cubicBezTo>
                          <a:pt x="2038999" y="3442706"/>
                          <a:pt x="1904849" y="3378987"/>
                          <a:pt x="1672362" y="3389922"/>
                        </a:cubicBezTo>
                        <a:cubicBezTo>
                          <a:pt x="1439875" y="3400857"/>
                          <a:pt x="1367078" y="3356336"/>
                          <a:pt x="1084781" y="3389922"/>
                        </a:cubicBezTo>
                        <a:cubicBezTo>
                          <a:pt x="802484" y="3423508"/>
                          <a:pt x="777165" y="3379044"/>
                          <a:pt x="564998" y="3389922"/>
                        </a:cubicBezTo>
                        <a:cubicBezTo>
                          <a:pt x="226678" y="3370116"/>
                          <a:pt x="-264" y="3195903"/>
                          <a:pt x="0" y="2824924"/>
                        </a:cubicBezTo>
                        <a:cubicBezTo>
                          <a:pt x="-41506" y="2698577"/>
                          <a:pt x="13223" y="2496975"/>
                          <a:pt x="0" y="2282542"/>
                        </a:cubicBezTo>
                        <a:cubicBezTo>
                          <a:pt x="-13223" y="2068109"/>
                          <a:pt x="47047" y="1924298"/>
                          <a:pt x="0" y="1717560"/>
                        </a:cubicBezTo>
                        <a:cubicBezTo>
                          <a:pt x="-47047" y="1510822"/>
                          <a:pt x="3226" y="1377297"/>
                          <a:pt x="0" y="1175178"/>
                        </a:cubicBezTo>
                        <a:cubicBezTo>
                          <a:pt x="-3226" y="973059"/>
                          <a:pt x="45321" y="749272"/>
                          <a:pt x="0" y="5649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A5CB-F8DA-4A11-A6C9-2C70D9CE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04" y="2020277"/>
            <a:ext cx="2740392" cy="2371969"/>
          </a:xfrm>
        </p:spPr>
        <p:txBody>
          <a:bodyPr/>
          <a:lstStyle/>
          <a:p>
            <a:br>
              <a:rPr lang="en-US">
                <a:cs typeface="Calibri Light"/>
              </a:rPr>
            </a:br>
            <a:r>
              <a:rPr lang="en-US" sz="5400">
                <a:cs typeface="Calibri Light"/>
              </a:rPr>
              <a:t>HEROKU</a:t>
            </a:r>
            <a:br>
              <a:rPr lang="en-US" sz="5400">
                <a:cs typeface="Calibri Light"/>
              </a:rPr>
            </a:br>
            <a:r>
              <a:rPr lang="en-US">
                <a:cs typeface="Calibri Light"/>
              </a:rPr>
              <a:t>Web Server</a:t>
            </a:r>
            <a:br>
              <a:rPr lang="en-US">
                <a:cs typeface="Calibri Light"/>
              </a:rPr>
            </a:br>
            <a:r>
              <a:rPr lang="en-US" sz="2000">
                <a:cs typeface="Calibri Light"/>
              </a:rPr>
              <a:t>How to deploy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495C-8B40-459D-9921-EDB7DF40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0650" y="489194"/>
            <a:ext cx="5625124" cy="770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Proses </a:t>
            </a:r>
            <a:r>
              <a:rPr lang="en-US" sz="2000" err="1">
                <a:cs typeface="Calibri"/>
              </a:rPr>
              <a:t>ini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dapat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dilakukan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saat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sudah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mempunyai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akun</a:t>
            </a:r>
            <a:r>
              <a:rPr lang="en-US" sz="2000">
                <a:cs typeface="Calibri"/>
              </a:rPr>
              <a:t> pada </a:t>
            </a:r>
            <a:r>
              <a:rPr lang="en-US" sz="2000">
                <a:solidFill>
                  <a:srgbClr val="00B050"/>
                </a:solidFill>
                <a:cs typeface="Calibri"/>
              </a:rPr>
              <a:t>heroku.com</a:t>
            </a:r>
            <a:r>
              <a:rPr lang="en-US" sz="2000">
                <a:cs typeface="Calibri"/>
              </a:rPr>
              <a:t> 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8D225-544C-4A6F-ADF7-408B4CDDCB6E}"/>
              </a:ext>
            </a:extLst>
          </p:cNvPr>
          <p:cNvSpPr txBox="1"/>
          <p:nvPr/>
        </p:nvSpPr>
        <p:spPr>
          <a:xfrm>
            <a:off x="4021015" y="1256323"/>
            <a:ext cx="51018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Pilih</a:t>
            </a:r>
            <a:r>
              <a:rPr lang="en-US"/>
              <a:t> New &gt; Create New App</a:t>
            </a:r>
          </a:p>
          <a:p>
            <a:r>
              <a:rPr lang="en-US" sz="1400">
                <a:cs typeface="Calibri"/>
              </a:rPr>
              <a:t>Isi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App Name</a:t>
            </a:r>
            <a:r>
              <a:rPr lang="en-US" sz="1400">
                <a:cs typeface="Calibri"/>
              </a:rPr>
              <a:t> dan </a:t>
            </a:r>
            <a:r>
              <a:rPr lang="en-US" sz="1400" err="1">
                <a:cs typeface="Calibri"/>
              </a:rPr>
              <a:t>pilih</a:t>
            </a:r>
            <a:r>
              <a:rPr lang="en-US" sz="1400">
                <a:cs typeface="Calibri"/>
              </a:rPr>
              <a:t>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Region</a:t>
            </a:r>
            <a:r>
              <a:rPr lang="en-US" sz="1400">
                <a:cs typeface="Calibri"/>
              </a:rPr>
              <a:t> yang </a:t>
            </a:r>
            <a:r>
              <a:rPr lang="en-US" sz="1400" err="1">
                <a:cs typeface="Calibri"/>
              </a:rPr>
              <a:t>diinginkan</a:t>
            </a:r>
            <a:r>
              <a:rPr lang="en-US" sz="1400">
                <a:cs typeface="Calibri"/>
              </a:rPr>
              <a:t>. </a:t>
            </a:r>
            <a:r>
              <a:rPr lang="en-US" sz="1400" err="1">
                <a:cs typeface="Calibri"/>
              </a:rPr>
              <a:t>Pilih</a:t>
            </a:r>
            <a:r>
              <a:rPr lang="en-US" sz="1400">
                <a:cs typeface="Calibri"/>
              </a:rPr>
              <a:t>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Create App</a:t>
            </a:r>
            <a:r>
              <a:rPr lang="en-US" sz="1400">
                <a:cs typeface="Calibri"/>
              </a:rPr>
              <a:t>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CBEEE24-10D6-48D6-991F-4BAF0D43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015" y="2088059"/>
            <a:ext cx="7520353" cy="253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4C395-3A86-4265-85D5-D2549CCA1BDD}"/>
              </a:ext>
            </a:extLst>
          </p:cNvPr>
          <p:cNvSpPr txBox="1"/>
          <p:nvPr/>
        </p:nvSpPr>
        <p:spPr>
          <a:xfrm>
            <a:off x="4021015" y="2589822"/>
            <a:ext cx="5101857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Pilih</a:t>
            </a:r>
            <a:r>
              <a:rPr lang="en-US"/>
              <a:t> Deploy &gt; Deployment Method</a:t>
            </a:r>
          </a:p>
          <a:p>
            <a:r>
              <a:rPr lang="en-US" sz="1400" err="1">
                <a:cs typeface="Calibri"/>
              </a:rPr>
              <a:t>Pilih</a:t>
            </a:r>
            <a:r>
              <a:rPr lang="en-US" sz="1400">
                <a:cs typeface="Calibri"/>
              </a:rPr>
              <a:t>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GitHub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sebagai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metode</a:t>
            </a:r>
            <a:r>
              <a:rPr lang="en-US" sz="1400">
                <a:cs typeface="Calibri"/>
              </a:rPr>
              <a:t> development. </a:t>
            </a:r>
            <a:r>
              <a:rPr lang="en-US" sz="1400" err="1">
                <a:cs typeface="Calibri"/>
              </a:rPr>
              <a:t>Kemudian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sambungkan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github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projek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dengan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memasukkan</a:t>
            </a:r>
            <a:r>
              <a:rPr lang="en-US" sz="1400">
                <a:cs typeface="Calibri"/>
              </a:rPr>
              <a:t>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Nama Repository</a:t>
            </a:r>
            <a:r>
              <a:rPr lang="en-US" sz="1400">
                <a:cs typeface="Calibri"/>
              </a:rPr>
              <a:t> project GitHub pada </a:t>
            </a:r>
            <a:r>
              <a:rPr lang="en-US" sz="1400" err="1">
                <a:cs typeface="Calibri"/>
              </a:rPr>
              <a:t>kolom</a:t>
            </a:r>
            <a:r>
              <a:rPr lang="en-US" sz="1400">
                <a:cs typeface="Calibri"/>
              </a:rPr>
              <a:t> yang </a:t>
            </a:r>
            <a:r>
              <a:rPr lang="en-US" sz="1400" err="1">
                <a:cs typeface="Calibri"/>
              </a:rPr>
              <a:t>tersedia</a:t>
            </a:r>
            <a:r>
              <a:rPr lang="en-US" sz="1400">
                <a:cs typeface="Calibri"/>
              </a:rPr>
              <a:t>. </a:t>
            </a:r>
            <a:r>
              <a:rPr lang="en-US" sz="1400" err="1">
                <a:cs typeface="Calibri"/>
              </a:rPr>
              <a:t>Pilih</a:t>
            </a:r>
            <a:r>
              <a:rPr lang="en-US" sz="1400">
                <a:cs typeface="Calibri"/>
              </a:rPr>
              <a:t>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Search</a:t>
            </a:r>
            <a:r>
              <a:rPr lang="en-US" sz="1400">
                <a:cs typeface="Calibri"/>
              </a:rPr>
              <a:t>. </a:t>
            </a:r>
            <a:r>
              <a:rPr lang="en-US" sz="1400" err="1">
                <a:cs typeface="Calibri"/>
              </a:rPr>
              <a:t>Apabila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ditemukan</a:t>
            </a:r>
            <a:r>
              <a:rPr lang="en-US" sz="1400">
                <a:cs typeface="Calibri"/>
              </a:rPr>
              <a:t>, </a:t>
            </a:r>
            <a:r>
              <a:rPr lang="en-US" sz="1400" err="1">
                <a:cs typeface="Calibri"/>
              </a:rPr>
              <a:t>pilih</a:t>
            </a:r>
            <a:r>
              <a:rPr lang="en-US" sz="1400">
                <a:cs typeface="Calibri"/>
              </a:rPr>
              <a:t>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Connect</a:t>
            </a:r>
            <a:r>
              <a:rPr lang="en-US" sz="1400">
                <a:cs typeface="Calibri"/>
              </a:rPr>
              <a:t>.</a:t>
            </a: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D2BD7E-9529-4FF6-B4B9-F55CCE0C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37" y="3856207"/>
            <a:ext cx="4918076" cy="2677775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A6F8453-D9F9-40A4-B517-B408A3D14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62" y="1388244"/>
            <a:ext cx="2743200" cy="15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9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D639E-D93D-4B67-96CC-4D839E796E5E}"/>
              </a:ext>
            </a:extLst>
          </p:cNvPr>
          <p:cNvSpPr txBox="1"/>
          <p:nvPr/>
        </p:nvSpPr>
        <p:spPr>
          <a:xfrm>
            <a:off x="230554" y="2301630"/>
            <a:ext cx="452547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Pilih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Setting</a:t>
            </a:r>
            <a:r>
              <a:rPr lang="en-US"/>
              <a:t> &gt; </a:t>
            </a:r>
            <a:r>
              <a:rPr lang="en-US">
                <a:solidFill>
                  <a:srgbClr val="00B050"/>
                </a:solidFill>
              </a:rPr>
              <a:t>Reveal Config Far</a:t>
            </a:r>
            <a:endParaRPr lang="en-US">
              <a:solidFill>
                <a:srgbClr val="00B050"/>
              </a:solidFill>
              <a:cs typeface="Calibri"/>
            </a:endParaRPr>
          </a:p>
          <a:p>
            <a:r>
              <a:rPr lang="en-US" sz="1400">
                <a:cs typeface="Calibri"/>
              </a:rPr>
              <a:t>Isi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MONGODB_URI</a:t>
            </a:r>
            <a:r>
              <a:rPr lang="en-US" sz="1400">
                <a:solidFill>
                  <a:srgbClr val="00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000000"/>
                </a:solidFill>
                <a:cs typeface="Calibri"/>
              </a:rPr>
              <a:t>dengan</a:t>
            </a:r>
            <a:r>
              <a:rPr lang="en-US" sz="1400">
                <a:solidFill>
                  <a:srgbClr val="000000"/>
                </a:solidFill>
                <a:cs typeface="Calibri"/>
              </a:rPr>
              <a:t> value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URL Cluster MongoDB Atlas</a:t>
            </a:r>
            <a:r>
              <a:rPr lang="en-US" sz="1400">
                <a:solidFill>
                  <a:srgbClr val="000000"/>
                </a:solidFill>
                <a:cs typeface="Calibri"/>
              </a:rPr>
              <a:t> yang </a:t>
            </a:r>
            <a:r>
              <a:rPr lang="en-US" sz="1400" err="1">
                <a:solidFill>
                  <a:srgbClr val="000000"/>
                </a:solidFill>
                <a:cs typeface="Calibri"/>
              </a:rPr>
              <a:t>sudah</a:t>
            </a:r>
            <a:r>
              <a:rPr lang="en-US" sz="1400">
                <a:solidFill>
                  <a:srgbClr val="00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000000"/>
                </a:solidFill>
                <a:cs typeface="Calibri"/>
              </a:rPr>
              <a:t>dibuat</a:t>
            </a:r>
            <a:r>
              <a:rPr lang="en-US" sz="1400">
                <a:solidFill>
                  <a:srgbClr val="000000"/>
                </a:solidFill>
                <a:cs typeface="Calibri"/>
              </a:rPr>
              <a:t>.</a:t>
            </a:r>
            <a:br>
              <a:rPr lang="en-US"/>
            </a:br>
            <a:r>
              <a:rPr lang="en-US" sz="1400">
                <a:cs typeface="Calibri"/>
              </a:rPr>
              <a:t>Isi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PORT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dengan</a:t>
            </a:r>
            <a:r>
              <a:rPr lang="en-US" sz="1400">
                <a:cs typeface="Calibri"/>
              </a:rPr>
              <a:t> value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3000</a:t>
            </a:r>
            <a:r>
              <a:rPr lang="en-US" sz="1400">
                <a:cs typeface="Calibri"/>
              </a:rPr>
              <a:t>.</a:t>
            </a:r>
          </a:p>
          <a:p>
            <a:r>
              <a:rPr lang="en-US" sz="1400" err="1">
                <a:cs typeface="Calibri"/>
              </a:rPr>
              <a:t>Apabila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sudah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benar</a:t>
            </a:r>
            <a:r>
              <a:rPr lang="en-US" sz="1400">
                <a:cs typeface="Calibri"/>
              </a:rPr>
              <a:t>, </a:t>
            </a:r>
            <a:r>
              <a:rPr lang="en-US" sz="1400" err="1">
                <a:cs typeface="Calibri"/>
              </a:rPr>
              <a:t>pilih</a:t>
            </a:r>
            <a:r>
              <a:rPr lang="en-US" sz="1400">
                <a:cs typeface="Calibri"/>
              </a:rPr>
              <a:t> </a:t>
            </a:r>
            <a:r>
              <a:rPr lang="en-US" sz="1400">
                <a:solidFill>
                  <a:srgbClr val="00B050"/>
                </a:solidFill>
                <a:cs typeface="Calibri"/>
              </a:rPr>
              <a:t>Add</a:t>
            </a:r>
            <a:r>
              <a:rPr lang="en-US" sz="1400">
                <a:cs typeface="Calibri"/>
              </a:rPr>
              <a:t>.</a:t>
            </a:r>
          </a:p>
        </p:txBody>
      </p:sp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2595E4-2EC4-4116-9896-4227D28F3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39" y="513534"/>
            <a:ext cx="6426199" cy="3769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A17934-B80F-423B-B695-B891D6297AE4}"/>
              </a:ext>
            </a:extLst>
          </p:cNvPr>
          <p:cNvSpPr/>
          <p:nvPr/>
        </p:nvSpPr>
        <p:spPr>
          <a:xfrm>
            <a:off x="8481645" y="1574799"/>
            <a:ext cx="1709614" cy="11625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4F05D8-FA07-4509-9305-671EAEB3B49A}"/>
              </a:ext>
            </a:extLst>
          </p:cNvPr>
          <p:cNvSpPr/>
          <p:nvPr/>
        </p:nvSpPr>
        <p:spPr>
          <a:xfrm>
            <a:off x="9572135" y="3476136"/>
            <a:ext cx="1641230" cy="1172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DDCA98-CC9B-4AC9-B504-94BB920D7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39" y="5181241"/>
            <a:ext cx="6641123" cy="9893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64B580-194F-4C1C-8E68-8176D5E272B0}"/>
              </a:ext>
            </a:extLst>
          </p:cNvPr>
          <p:cNvSpPr txBox="1"/>
          <p:nvPr/>
        </p:nvSpPr>
        <p:spPr>
          <a:xfrm>
            <a:off x="226646" y="3724031"/>
            <a:ext cx="452547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Pilih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Resource</a:t>
            </a:r>
            <a:r>
              <a:rPr lang="en-US"/>
              <a:t> &gt; </a:t>
            </a:r>
            <a:r>
              <a:rPr lang="en-US">
                <a:solidFill>
                  <a:srgbClr val="00B050"/>
                </a:solidFill>
              </a:rPr>
              <a:t>Free Dynos</a:t>
            </a:r>
            <a:endParaRPr lang="en-US">
              <a:solidFill>
                <a:srgbClr val="00B050"/>
              </a:solidFill>
              <a:cs typeface="Calibri"/>
            </a:endParaRPr>
          </a:p>
          <a:p>
            <a:r>
              <a:rPr lang="en-US" sz="1400">
                <a:cs typeface="Calibri"/>
              </a:rPr>
              <a:t>Pada</a:t>
            </a:r>
            <a:r>
              <a:rPr lang="en-US" sz="1400">
                <a:solidFill>
                  <a:srgbClr val="000000"/>
                </a:solidFill>
                <a:cs typeface="Calibri"/>
              </a:rPr>
              <a:t> </a:t>
            </a:r>
            <a:r>
              <a:rPr lang="en-US" sz="1400" err="1">
                <a:cs typeface="Calibri"/>
              </a:rPr>
              <a:t>bagian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ini</a:t>
            </a:r>
            <a:r>
              <a:rPr lang="en-US" sz="1400">
                <a:cs typeface="Calibri"/>
              </a:rPr>
              <a:t>, </a:t>
            </a:r>
            <a:r>
              <a:rPr lang="en-US" sz="1400" err="1">
                <a:cs typeface="Calibri"/>
              </a:rPr>
              <a:t>isi</a:t>
            </a:r>
            <a:r>
              <a:rPr lang="en-US" sz="1400">
                <a:cs typeface="Calibri"/>
              </a:rPr>
              <a:t> command </a:t>
            </a:r>
            <a:r>
              <a:rPr lang="en-US" sz="1400" err="1">
                <a:cs typeface="Calibri"/>
              </a:rPr>
              <a:t>untuk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menjalankan</a:t>
            </a:r>
            <a:r>
              <a:rPr lang="en-US" sz="1400">
                <a:cs typeface="Calibri"/>
              </a:rPr>
              <a:t> website</a:t>
            </a:r>
          </a:p>
          <a:p>
            <a:r>
              <a:rPr lang="en-US" sz="1400" err="1">
                <a:cs typeface="Calibri"/>
              </a:rPr>
              <a:t>seperti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solidFill>
                  <a:srgbClr val="00B050"/>
                </a:solidFill>
                <a:cs typeface="Calibri"/>
              </a:rPr>
              <a:t>npm</a:t>
            </a:r>
            <a:r>
              <a:rPr lang="en-US" sz="1400">
                <a:solidFill>
                  <a:srgbClr val="00B050"/>
                </a:solidFill>
                <a:cs typeface="Calibri"/>
              </a:rPr>
              <a:t> start</a:t>
            </a:r>
            <a:r>
              <a:rPr lang="en-US" sz="14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2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A314-3690-47B4-958C-DF6776F2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665461"/>
            <a:ext cx="3312734" cy="790159"/>
          </a:xfrm>
          <a:noFill/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spcBef>
                <a:spcPts val="200"/>
              </a:spcBef>
            </a:pPr>
            <a:r>
              <a:rPr lang="en-US" u="sng">
                <a:solidFill>
                  <a:srgbClr val="080808"/>
                </a:solidFill>
                <a:cs typeface="Calibri"/>
              </a:rPr>
              <a:t>Dugong Bookstore</a:t>
            </a:r>
            <a:endParaRPr lang="en-US" u="sng">
              <a:cs typeface="Calibri"/>
            </a:endParaRPr>
          </a:p>
          <a:p>
            <a:pPr algn="ctr">
              <a:spcBef>
                <a:spcPts val="200"/>
              </a:spcBef>
            </a:pPr>
            <a:r>
              <a:rPr lang="en-US" sz="1400">
                <a:solidFill>
                  <a:srgbClr val="080808"/>
                </a:solidFill>
                <a:cs typeface="Calibri"/>
              </a:rPr>
              <a:t>Information portal for </a:t>
            </a:r>
          </a:p>
          <a:p>
            <a:pPr algn="ctr">
              <a:spcBef>
                <a:spcPts val="200"/>
              </a:spcBef>
            </a:pPr>
            <a:r>
              <a:rPr lang="en-US" sz="1400">
                <a:solidFill>
                  <a:srgbClr val="080808"/>
                </a:solidFill>
                <a:cs typeface="Calibri"/>
              </a:rPr>
              <a:t>your book! (Dugong not included)</a:t>
            </a:r>
            <a:endParaRPr lang="en-US"/>
          </a:p>
          <a:p>
            <a:pPr algn="ctr"/>
            <a:endParaRPr lang="en-US" sz="2000" kern="1200">
              <a:solidFill>
                <a:srgbClr val="080808"/>
              </a:solidFill>
              <a:latin typeface="+mn-lt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19E2D-60B3-4DE5-8FD5-866380BB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>
                <a:solidFill>
                  <a:srgbClr val="080808"/>
                </a:solidFill>
                <a:cs typeface="Calibri Light"/>
              </a:rPr>
              <a:t>Terima</a:t>
            </a:r>
            <a:r>
              <a:rPr lang="en-US" sz="3600">
                <a:solidFill>
                  <a:srgbClr val="080808"/>
                </a:solidFill>
                <a:cs typeface="Calibri Light"/>
              </a:rPr>
              <a:t> </a:t>
            </a:r>
            <a:r>
              <a:rPr lang="en-US" sz="3600" err="1">
                <a:solidFill>
                  <a:srgbClr val="080808"/>
                </a:solidFill>
                <a:cs typeface="Calibri Light"/>
              </a:rPr>
              <a:t>kasih</a:t>
            </a:r>
            <a:endParaRPr lang="en-US" sz="3600" kern="1200" err="1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579FD85-6E77-4160-8A08-862BF792F091}"/>
              </a:ext>
            </a:extLst>
          </p:cNvPr>
          <p:cNvGrpSpPr/>
          <p:nvPr/>
        </p:nvGrpSpPr>
        <p:grpSpPr>
          <a:xfrm>
            <a:off x="324065" y="1037045"/>
            <a:ext cx="6822965" cy="5702003"/>
            <a:chOff x="808045" y="718012"/>
            <a:chExt cx="6822965" cy="570200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0A0EF1D-7719-4BB9-8000-D35EABC9FD69}"/>
                </a:ext>
              </a:extLst>
            </p:cNvPr>
            <p:cNvSpPr/>
            <p:nvPr/>
          </p:nvSpPr>
          <p:spPr>
            <a:xfrm>
              <a:off x="808045" y="718012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4A38A-686A-454E-ACB9-B52034BACB12}"/>
                </a:ext>
              </a:extLst>
            </p:cNvPr>
            <p:cNvSpPr/>
            <p:nvPr/>
          </p:nvSpPr>
          <p:spPr>
            <a:xfrm>
              <a:off x="877647" y="787395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Header  - EJS Layout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6969235-34EA-45FD-B80D-527985BAE1D2}"/>
                </a:ext>
              </a:extLst>
            </p:cNvPr>
            <p:cNvSpPr/>
            <p:nvPr/>
          </p:nvSpPr>
          <p:spPr>
            <a:xfrm>
              <a:off x="877645" y="5959086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Footer – EJS Layout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2AA4943-20E7-4EA8-92A0-5040EB59335A}"/>
                </a:ext>
              </a:extLst>
            </p:cNvPr>
            <p:cNvSpPr/>
            <p:nvPr/>
          </p:nvSpPr>
          <p:spPr>
            <a:xfrm>
              <a:off x="872621" y="1257207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F1D66D5-0F4A-4790-BD04-4E7B37FA9CF9}"/>
                </a:ext>
              </a:extLst>
            </p:cNvPr>
            <p:cNvSpPr/>
            <p:nvPr/>
          </p:nvSpPr>
          <p:spPr>
            <a:xfrm>
              <a:off x="944926" y="1517509"/>
              <a:ext cx="6521089" cy="977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Carousel</a:t>
              </a:r>
            </a:p>
            <a:p>
              <a:pPr algn="ctr"/>
              <a:r>
                <a:rPr lang="en-US" sz="1100">
                  <a:cs typeface="Calibri"/>
                </a:rPr>
                <a:t>Redirect to /promo (Individually)</a:t>
              </a:r>
              <a:endParaRPr lang="en-US" sz="1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B77E505-53B8-4D85-899B-A5C2B987FE8E}"/>
                </a:ext>
              </a:extLst>
            </p:cNvPr>
            <p:cNvSpPr/>
            <p:nvPr/>
          </p:nvSpPr>
          <p:spPr>
            <a:xfrm>
              <a:off x="949213" y="2560449"/>
              <a:ext cx="6524052" cy="4644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Button Promo</a:t>
              </a:r>
              <a:br>
                <a:rPr lang="en-US">
                  <a:cs typeface="Calibri"/>
                </a:rPr>
              </a:br>
              <a:r>
                <a:rPr lang="en-US" sz="1200">
                  <a:cs typeface="Calibri"/>
                </a:rPr>
                <a:t>Redirect to /promo</a:t>
              </a:r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8B8C902-2FAC-4AE4-8F56-2550D0FDB300}"/>
                </a:ext>
              </a:extLst>
            </p:cNvPr>
            <p:cNvSpPr/>
            <p:nvPr/>
          </p:nvSpPr>
          <p:spPr>
            <a:xfrm>
              <a:off x="947874" y="3071836"/>
              <a:ext cx="6524234" cy="189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Container Best Seller – </a:t>
              </a:r>
              <a:r>
                <a:rPr lang="en-US" sz="1400">
                  <a:cs typeface="Calibri"/>
                </a:rPr>
                <a:t>Auto deploy from List, max 5</a:t>
              </a:r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C429FFB-DE30-4800-982F-300BB1F23095}"/>
                </a:ext>
              </a:extLst>
            </p:cNvPr>
            <p:cNvSpPr/>
            <p:nvPr/>
          </p:nvSpPr>
          <p:spPr>
            <a:xfrm>
              <a:off x="948517" y="5052289"/>
              <a:ext cx="6522398" cy="7334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Newsletter</a:t>
              </a:r>
            </a:p>
            <a:p>
              <a:endParaRPr lang="en-US">
                <a:cs typeface="Calibri"/>
              </a:endParaRPr>
            </a:p>
          </p:txBody>
        </p:sp>
        <p:sp>
          <p:nvSpPr>
            <p:cNvPr id="92" name="TextBox 10">
              <a:extLst>
                <a:ext uri="{FF2B5EF4-FFF2-40B4-BE49-F238E27FC236}">
                  <a16:creationId xmlns:a16="http://schemas.microsoft.com/office/drawing/2014/main" id="{BB671767-3DD8-4279-AE86-988632C1F529}"/>
                </a:ext>
              </a:extLst>
            </p:cNvPr>
            <p:cNvSpPr txBox="1"/>
            <p:nvPr/>
          </p:nvSpPr>
          <p:spPr>
            <a:xfrm>
              <a:off x="876763" y="1222293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/>
                <a:t>Main – </a:t>
              </a:r>
              <a:r>
                <a:rPr lang="en-US" sz="1400"/>
                <a:t>EJS Pages(Index)</a:t>
              </a:r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7D5568-01B4-4CC3-B4E4-C13F42AB7313}"/>
                </a:ext>
              </a:extLst>
            </p:cNvPr>
            <p:cNvSpPr/>
            <p:nvPr/>
          </p:nvSpPr>
          <p:spPr>
            <a:xfrm>
              <a:off x="2801754" y="825577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E4C7A2A-54F0-412E-AEFD-E403A96B1DB7}"/>
                </a:ext>
              </a:extLst>
            </p:cNvPr>
            <p:cNvSpPr/>
            <p:nvPr/>
          </p:nvSpPr>
          <p:spPr>
            <a:xfrm>
              <a:off x="3590027" y="3514472"/>
              <a:ext cx="1046952" cy="13276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Card</a:t>
              </a: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02B1134-96B7-43A4-A168-E0C0B1FBF39D}"/>
                </a:ext>
              </a:extLst>
            </p:cNvPr>
            <p:cNvSpPr/>
            <p:nvPr/>
          </p:nvSpPr>
          <p:spPr>
            <a:xfrm>
              <a:off x="5105269" y="3514472"/>
              <a:ext cx="1046952" cy="13276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Card</a:t>
              </a: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5E902C6-1A91-4EC6-BEAC-1864AA271381}"/>
                </a:ext>
              </a:extLst>
            </p:cNvPr>
            <p:cNvSpPr/>
            <p:nvPr/>
          </p:nvSpPr>
          <p:spPr>
            <a:xfrm>
              <a:off x="2109821" y="5134816"/>
              <a:ext cx="3893502" cy="583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Form input</a:t>
              </a:r>
              <a:br>
                <a:rPr lang="en-US">
                  <a:cs typeface="Calibri"/>
                </a:rPr>
              </a:br>
              <a:r>
                <a:rPr lang="en-US" sz="1400">
                  <a:cs typeface="Calibri"/>
                </a:rPr>
                <a:t>Submit to /news</a:t>
              </a:r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189E417-5FB7-4E47-9605-04D19E2912B9}"/>
                </a:ext>
              </a:extLst>
            </p:cNvPr>
            <p:cNvSpPr/>
            <p:nvPr/>
          </p:nvSpPr>
          <p:spPr>
            <a:xfrm>
              <a:off x="6103752" y="5134816"/>
              <a:ext cx="1248400" cy="583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Button Submit</a:t>
              </a:r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131239C-52E9-406C-AB2A-D7C349409BD1}"/>
                </a:ext>
              </a:extLst>
            </p:cNvPr>
            <p:cNvSpPr/>
            <p:nvPr/>
          </p:nvSpPr>
          <p:spPr>
            <a:xfrm>
              <a:off x="2074787" y="3514472"/>
              <a:ext cx="1046952" cy="13276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Card</a:t>
              </a: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A38EB79-7AA0-4B25-A6C0-8316AA22B167}"/>
                </a:ext>
              </a:extLst>
            </p:cNvPr>
            <p:cNvSpPr/>
            <p:nvPr/>
          </p:nvSpPr>
          <p:spPr>
            <a:xfrm>
              <a:off x="4579753" y="825576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9987F5B-EEB9-44C9-AD5A-4298DF84917E}"/>
                </a:ext>
              </a:extLst>
            </p:cNvPr>
            <p:cNvSpPr/>
            <p:nvPr/>
          </p:nvSpPr>
          <p:spPr>
            <a:xfrm>
              <a:off x="3677614" y="6010679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DA9D64F-6720-4A5B-9AED-AA932D520D54}"/>
                </a:ext>
              </a:extLst>
            </p:cNvPr>
            <p:cNvSpPr/>
            <p:nvPr/>
          </p:nvSpPr>
          <p:spPr>
            <a:xfrm>
              <a:off x="2197407" y="4180126"/>
              <a:ext cx="801711" cy="3466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Image</a:t>
              </a:r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BA17F23-3711-43E0-9A16-76CA6444B0C1}"/>
                </a:ext>
              </a:extLst>
            </p:cNvPr>
            <p:cNvSpPr/>
            <p:nvPr/>
          </p:nvSpPr>
          <p:spPr>
            <a:xfrm>
              <a:off x="3713033" y="4180125"/>
              <a:ext cx="801711" cy="3466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Image</a:t>
              </a: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6CE900-118E-4E64-963A-641B57ABBA54}"/>
                </a:ext>
              </a:extLst>
            </p:cNvPr>
            <p:cNvSpPr/>
            <p:nvPr/>
          </p:nvSpPr>
          <p:spPr>
            <a:xfrm>
              <a:off x="5228659" y="4180126"/>
              <a:ext cx="801711" cy="3466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Image</a:t>
              </a: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AFB733-DCC0-4179-B104-CAD88CDEAB7F}"/>
              </a:ext>
            </a:extLst>
          </p:cNvPr>
          <p:cNvSpPr txBox="1"/>
          <p:nvPr/>
        </p:nvSpPr>
        <p:spPr>
          <a:xfrm>
            <a:off x="1527539" y="667380"/>
            <a:ext cx="43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>
                <a:solidFill>
                  <a:schemeClr val="tx2"/>
                </a:solidFill>
              </a:rPr>
              <a:t>https://dugongbookstore.herokuapp.com/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DDF54-8CD8-4C5E-B309-2088E66FE1EC}"/>
              </a:ext>
            </a:extLst>
          </p:cNvPr>
          <p:cNvSpPr txBox="1"/>
          <p:nvPr/>
        </p:nvSpPr>
        <p:spPr>
          <a:xfrm>
            <a:off x="1991174" y="108543"/>
            <a:ext cx="400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/>
              <a:t>Halaman Index</a:t>
            </a:r>
          </a:p>
        </p:txBody>
      </p:sp>
    </p:spTree>
    <p:extLst>
      <p:ext uri="{BB962C8B-B14F-4D97-AF65-F5344CB8AC3E}">
        <p14:creationId xmlns:p14="http://schemas.microsoft.com/office/powerpoint/2010/main" val="29536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B9EE3-AF47-468F-80E4-1C68853A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Halaman Index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31D58A-871B-48F9-A1DB-67EFBC0E5DD9}"/>
              </a:ext>
            </a:extLst>
          </p:cNvPr>
          <p:cNvSpPr txBox="1">
            <a:spLocks/>
          </p:cNvSpPr>
          <p:nvPr/>
        </p:nvSpPr>
        <p:spPr>
          <a:xfrm>
            <a:off x="8687288" y="277323"/>
            <a:ext cx="3321049" cy="580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//Newsletter</a:t>
            </a:r>
            <a:endParaRPr lang="en-US" sz="8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 err="1">
                <a:ea typeface="+mn-lt"/>
                <a:cs typeface="+mn-lt"/>
              </a:rPr>
              <a:t>router.post</a:t>
            </a:r>
            <a:r>
              <a:rPr lang="en-US" sz="800">
                <a:ea typeface="+mn-lt"/>
                <a:cs typeface="+mn-lt"/>
              </a:rPr>
              <a:t>('/email', (</a:t>
            </a:r>
            <a:r>
              <a:rPr lang="en-US" sz="800" err="1">
                <a:ea typeface="+mn-lt"/>
                <a:cs typeface="+mn-lt"/>
              </a:rPr>
              <a:t>req,res</a:t>
            </a:r>
            <a:r>
              <a:rPr lang="en-US" sz="800">
                <a:ea typeface="+mn-lt"/>
                <a:cs typeface="+mn-lt"/>
              </a:rPr>
              <a:t>)=&gt;{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//Get email</a:t>
            </a:r>
            <a:endParaRPr lang="en-US" sz="8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const </a:t>
            </a:r>
            <a:r>
              <a:rPr lang="en-US" sz="800" err="1">
                <a:ea typeface="+mn-lt"/>
                <a:cs typeface="+mn-lt"/>
              </a:rPr>
              <a:t>newsLetter</a:t>
            </a:r>
            <a:r>
              <a:rPr lang="en-US" sz="800">
                <a:ea typeface="+mn-lt"/>
                <a:cs typeface="+mn-lt"/>
              </a:rPr>
              <a:t> = </a:t>
            </a:r>
            <a:r>
              <a:rPr lang="en-US" sz="800" err="1">
                <a:ea typeface="+mn-lt"/>
                <a:cs typeface="+mn-lt"/>
              </a:rPr>
              <a:t>req.body.newsLetter</a:t>
            </a:r>
            <a:r>
              <a:rPr lang="en-US" sz="800">
                <a:ea typeface="+mn-lt"/>
                <a:cs typeface="+mn-lt"/>
              </a:rPr>
              <a:t>;</a:t>
            </a:r>
            <a:endParaRPr lang="en-US" sz="8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</a:t>
            </a:r>
            <a:endParaRPr lang="en-US" sz="8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//Connect to DB</a:t>
            </a:r>
            <a:endParaRPr lang="en-US" sz="8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</a:t>
            </a:r>
            <a:r>
              <a:rPr lang="en-US" sz="800" err="1">
                <a:ea typeface="+mn-lt"/>
                <a:cs typeface="+mn-lt"/>
              </a:rPr>
              <a:t>MongoClient.connect</a:t>
            </a:r>
            <a:r>
              <a:rPr lang="en-US" sz="800">
                <a:ea typeface="+mn-lt"/>
                <a:cs typeface="+mn-lt"/>
              </a:rPr>
              <a:t>(</a:t>
            </a:r>
            <a:r>
              <a:rPr lang="en-US" sz="800" err="1">
                <a:ea typeface="+mn-lt"/>
                <a:cs typeface="+mn-lt"/>
              </a:rPr>
              <a:t>dbURL</a:t>
            </a:r>
            <a:r>
              <a:rPr lang="en-US" sz="800">
                <a:ea typeface="+mn-lt"/>
                <a:cs typeface="+mn-lt"/>
              </a:rPr>
              <a:t>, function(</a:t>
            </a:r>
            <a:r>
              <a:rPr lang="en-US" sz="800" err="1">
                <a:ea typeface="+mn-lt"/>
                <a:cs typeface="+mn-lt"/>
              </a:rPr>
              <a:t>err,client</a:t>
            </a:r>
            <a:r>
              <a:rPr lang="en-US" sz="800">
                <a:ea typeface="+mn-lt"/>
                <a:cs typeface="+mn-lt"/>
              </a:rPr>
              <a:t>){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    if (err){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        throw err;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    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   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    let </a:t>
            </a:r>
            <a:r>
              <a:rPr lang="en-US" sz="800" err="1">
                <a:ea typeface="+mn-lt"/>
                <a:cs typeface="+mn-lt"/>
              </a:rPr>
              <a:t>db</a:t>
            </a:r>
            <a:r>
              <a:rPr lang="en-US" sz="800">
                <a:ea typeface="+mn-lt"/>
                <a:cs typeface="+mn-lt"/>
              </a:rPr>
              <a:t> = </a:t>
            </a:r>
            <a:r>
              <a:rPr lang="en-US" sz="800" err="1">
                <a:ea typeface="+mn-lt"/>
                <a:cs typeface="+mn-lt"/>
              </a:rPr>
              <a:t>client.db</a:t>
            </a:r>
            <a:r>
              <a:rPr lang="en-US" sz="800">
                <a:ea typeface="+mn-lt"/>
                <a:cs typeface="+mn-lt"/>
              </a:rPr>
              <a:t>(</a:t>
            </a:r>
            <a:r>
              <a:rPr lang="en-US" sz="800" err="1">
                <a:ea typeface="+mn-lt"/>
                <a:cs typeface="+mn-lt"/>
              </a:rPr>
              <a:t>dbName</a:t>
            </a:r>
            <a:r>
              <a:rPr lang="en-US" sz="800">
                <a:ea typeface="+mn-lt"/>
                <a:cs typeface="+mn-lt"/>
              </a:rPr>
              <a:t>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8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    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//Function to FIND DATA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db.collection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("emails").find({email: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newsLetter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}).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toArray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((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err,arr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)=&gt;{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if (err) throw err;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else if (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arr.length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=== 0){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    //Function to push ONE DATA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   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db.collection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("emails").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insertOne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({ email: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newsLetter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},(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err,db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)=&gt;{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        if (err) throw err;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       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req.flash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('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emailOK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','Sukses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terdaftar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!');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       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res.redirect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('/#news');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    })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} else {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   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req.flash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('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emailError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','Email yang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dimasukkan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sudah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terdaftar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!');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    </a:t>
            </a:r>
            <a:r>
              <a:rPr lang="en-US" sz="800" err="1">
                <a:highlight>
                  <a:srgbClr val="00FF00"/>
                </a:highlight>
                <a:ea typeface="+mn-lt"/>
                <a:cs typeface="+mn-lt"/>
              </a:rPr>
              <a:t>res.redirect</a:t>
            </a: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('/#news');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    console.log("405 - Email Exist"); //Confirmation if NOT OK to push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    }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highlight>
                  <a:srgbClr val="00FF00"/>
                </a:highlight>
                <a:ea typeface="+mn-lt"/>
                <a:cs typeface="+mn-lt"/>
              </a:rPr>
              <a:t>        });</a:t>
            </a:r>
            <a:endParaRPr lang="en-US" sz="800">
              <a:highlight>
                <a:srgbClr val="00FF00"/>
              </a:highlight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    });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ea typeface="+mn-lt"/>
                <a:cs typeface="+mn-lt"/>
              </a:rPr>
              <a:t>});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80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BD855-F9B3-465B-84DF-E6C332D7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B59D5E3-3B83-4346-BE24-EE8BC6FB8146}"/>
              </a:ext>
            </a:extLst>
          </p:cNvPr>
          <p:cNvSpPr txBox="1">
            <a:spLocks/>
          </p:cNvSpPr>
          <p:nvPr/>
        </p:nvSpPr>
        <p:spPr>
          <a:xfrm>
            <a:off x="5215303" y="2305415"/>
            <a:ext cx="3321049" cy="1925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//Main Menu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800" err="1">
                <a:ea typeface="+mn-lt"/>
                <a:cs typeface="+mn-lt"/>
              </a:rPr>
              <a:t>router.get</a:t>
            </a:r>
            <a:r>
              <a:rPr lang="en-US" sz="800">
                <a:ea typeface="+mn-lt"/>
                <a:cs typeface="+mn-lt"/>
              </a:rPr>
              <a:t>('/',async(</a:t>
            </a:r>
            <a:r>
              <a:rPr lang="en-US" sz="800" err="1">
                <a:ea typeface="+mn-lt"/>
                <a:cs typeface="+mn-lt"/>
              </a:rPr>
              <a:t>req,res</a:t>
            </a:r>
            <a:r>
              <a:rPr lang="en-US" sz="800">
                <a:ea typeface="+mn-lt"/>
                <a:cs typeface="+mn-lt"/>
              </a:rPr>
              <a:t>)=&gt;{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//Show to main menu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</a:t>
            </a:r>
            <a:r>
              <a:rPr lang="en-US" sz="800" err="1">
                <a:ea typeface="+mn-lt"/>
                <a:cs typeface="+mn-lt"/>
              </a:rPr>
              <a:t>MongoClient.connect</a:t>
            </a:r>
            <a:r>
              <a:rPr lang="en-US" sz="800">
                <a:ea typeface="+mn-lt"/>
                <a:cs typeface="+mn-lt"/>
              </a:rPr>
              <a:t>(</a:t>
            </a:r>
            <a:r>
              <a:rPr lang="en-US" sz="800" err="1">
                <a:ea typeface="+mn-lt"/>
                <a:cs typeface="+mn-lt"/>
              </a:rPr>
              <a:t>dbURL</a:t>
            </a:r>
            <a:r>
              <a:rPr lang="en-US" sz="800">
                <a:ea typeface="+mn-lt"/>
                <a:cs typeface="+mn-lt"/>
              </a:rPr>
              <a:t>, function(</a:t>
            </a:r>
            <a:r>
              <a:rPr lang="en-US" sz="800" err="1">
                <a:ea typeface="+mn-lt"/>
                <a:cs typeface="+mn-lt"/>
              </a:rPr>
              <a:t>err,client</a:t>
            </a:r>
            <a:r>
              <a:rPr lang="en-US" sz="800">
                <a:ea typeface="+mn-lt"/>
                <a:cs typeface="+mn-lt"/>
              </a:rPr>
              <a:t>){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if (err){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    throw err;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}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//Function to read ALL DATA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let </a:t>
            </a:r>
            <a:r>
              <a:rPr lang="en-US" sz="800" err="1">
                <a:ea typeface="+mn-lt"/>
                <a:cs typeface="+mn-lt"/>
              </a:rPr>
              <a:t>db</a:t>
            </a:r>
            <a:r>
              <a:rPr lang="en-US" sz="800">
                <a:ea typeface="+mn-lt"/>
                <a:cs typeface="+mn-lt"/>
              </a:rPr>
              <a:t> = </a:t>
            </a:r>
            <a:r>
              <a:rPr lang="en-US" sz="800" err="1">
                <a:ea typeface="+mn-lt"/>
                <a:cs typeface="+mn-lt"/>
              </a:rPr>
              <a:t>client.db</a:t>
            </a:r>
            <a:r>
              <a:rPr lang="en-US" sz="800">
                <a:ea typeface="+mn-lt"/>
                <a:cs typeface="+mn-lt"/>
              </a:rPr>
              <a:t>(</a:t>
            </a:r>
            <a:r>
              <a:rPr lang="en-US" sz="800" err="1">
                <a:ea typeface="+mn-lt"/>
                <a:cs typeface="+mn-lt"/>
              </a:rPr>
              <a:t>dbName</a:t>
            </a:r>
            <a:r>
              <a:rPr lang="en-US" sz="800">
                <a:ea typeface="+mn-lt"/>
                <a:cs typeface="+mn-lt"/>
              </a:rPr>
              <a:t>);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</a:t>
            </a:r>
            <a:r>
              <a:rPr lang="en-US" sz="800" err="1">
                <a:ea typeface="+mn-lt"/>
                <a:cs typeface="+mn-lt"/>
              </a:rPr>
              <a:t>db.collection</a:t>
            </a:r>
            <a:r>
              <a:rPr lang="en-US" sz="800">
                <a:ea typeface="+mn-lt"/>
                <a:cs typeface="+mn-lt"/>
              </a:rPr>
              <a:t>("book")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.find({rec: true}).limit(5)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.</a:t>
            </a:r>
            <a:r>
              <a:rPr lang="en-US" sz="800" err="1">
                <a:ea typeface="+mn-lt"/>
                <a:cs typeface="+mn-lt"/>
              </a:rPr>
              <a:t>toArray</a:t>
            </a:r>
            <a:r>
              <a:rPr lang="en-US" sz="800">
                <a:ea typeface="+mn-lt"/>
                <a:cs typeface="+mn-lt"/>
              </a:rPr>
              <a:t>((</a:t>
            </a:r>
            <a:r>
              <a:rPr lang="en-US" sz="800" err="1">
                <a:ea typeface="+mn-lt"/>
                <a:cs typeface="+mn-lt"/>
              </a:rPr>
              <a:t>err,data</a:t>
            </a:r>
            <a:r>
              <a:rPr lang="en-US" sz="800">
                <a:ea typeface="+mn-lt"/>
                <a:cs typeface="+mn-lt"/>
              </a:rPr>
              <a:t>)=&gt;{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    if (err) throw err;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    </a:t>
            </a:r>
            <a:r>
              <a:rPr lang="en-US" sz="800" err="1">
                <a:ea typeface="+mn-lt"/>
                <a:cs typeface="+mn-lt"/>
              </a:rPr>
              <a:t>res.render</a:t>
            </a:r>
            <a:r>
              <a:rPr lang="en-US" sz="800">
                <a:ea typeface="+mn-lt"/>
                <a:cs typeface="+mn-lt"/>
              </a:rPr>
              <a:t>('pages/index', {</a:t>
            </a:r>
            <a:r>
              <a:rPr lang="en-US" sz="800" err="1">
                <a:ea typeface="+mn-lt"/>
                <a:cs typeface="+mn-lt"/>
              </a:rPr>
              <a:t>recom</a:t>
            </a:r>
            <a:r>
              <a:rPr lang="en-US" sz="800">
                <a:ea typeface="+mn-lt"/>
                <a:cs typeface="+mn-lt"/>
              </a:rPr>
              <a:t>: data})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    })</a:t>
            </a:r>
            <a:endParaRPr lang="en-US"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    });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800">
                <a:ea typeface="+mn-lt"/>
                <a:cs typeface="+mn-lt"/>
              </a:rPr>
              <a:t>});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91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1A6717-1845-4381-8092-9BDDF8E5865E}"/>
              </a:ext>
            </a:extLst>
          </p:cNvPr>
          <p:cNvSpPr txBox="1">
            <a:spLocks/>
          </p:cNvSpPr>
          <p:nvPr/>
        </p:nvSpPr>
        <p:spPr>
          <a:xfrm>
            <a:off x="1917023" y="87637"/>
            <a:ext cx="3835646" cy="69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Halaman Promo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9B33C2-D159-4E47-9496-4EB6AA4083E5}"/>
              </a:ext>
            </a:extLst>
          </p:cNvPr>
          <p:cNvGrpSpPr/>
          <p:nvPr/>
        </p:nvGrpSpPr>
        <p:grpSpPr>
          <a:xfrm>
            <a:off x="330229" y="1034603"/>
            <a:ext cx="6822965" cy="5702003"/>
            <a:chOff x="4681527" y="532884"/>
            <a:chExt cx="6822965" cy="57020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055C4D-E8DE-490F-A230-9E052F696B94}"/>
                </a:ext>
              </a:extLst>
            </p:cNvPr>
            <p:cNvSpPr/>
            <p:nvPr/>
          </p:nvSpPr>
          <p:spPr>
            <a:xfrm>
              <a:off x="4681527" y="532884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DEEF08-6532-4B44-9FCD-ECB78DFFD7A1}"/>
                </a:ext>
              </a:extLst>
            </p:cNvPr>
            <p:cNvSpPr/>
            <p:nvPr/>
          </p:nvSpPr>
          <p:spPr>
            <a:xfrm>
              <a:off x="4751129" y="602267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sz="1600">
                  <a:cs typeface="Calibri"/>
                </a:rPr>
                <a:t>Header – EJS Layout</a:t>
              </a:r>
              <a:r>
                <a:rPr lang="en-US">
                  <a:cs typeface="Calibri"/>
                </a:rPr>
                <a:t> 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0CC08E-F7CA-4D21-A451-D62799013A10}"/>
                </a:ext>
              </a:extLst>
            </p:cNvPr>
            <p:cNvSpPr/>
            <p:nvPr/>
          </p:nvSpPr>
          <p:spPr>
            <a:xfrm>
              <a:off x="4751127" y="5773958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sz="1600">
                  <a:cs typeface="Calibri"/>
                </a:rPr>
                <a:t>Footer – EJS Layout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BDA75E-7A31-4917-B999-DBEB3E82CDA9}"/>
                </a:ext>
              </a:extLst>
            </p:cNvPr>
            <p:cNvSpPr/>
            <p:nvPr/>
          </p:nvSpPr>
          <p:spPr>
            <a:xfrm>
              <a:off x="4746103" y="1072079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9AF222-783A-4E3C-A701-662C6C0B8408}"/>
                </a:ext>
              </a:extLst>
            </p:cNvPr>
            <p:cNvSpPr/>
            <p:nvPr/>
          </p:nvSpPr>
          <p:spPr>
            <a:xfrm>
              <a:off x="4818408" y="1332381"/>
              <a:ext cx="6521089" cy="500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Marquee</a:t>
              </a:r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8BDF9F-0F02-48A1-B598-149524175584}"/>
                </a:ext>
              </a:extLst>
            </p:cNvPr>
            <p:cNvSpPr/>
            <p:nvPr/>
          </p:nvSpPr>
          <p:spPr>
            <a:xfrm>
              <a:off x="4821356" y="1957236"/>
              <a:ext cx="6524234" cy="36139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Jumbotron</a:t>
              </a: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4C2D34-20EA-446E-8D6A-C9EFD0D1F889}"/>
                </a:ext>
              </a:extLst>
            </p:cNvPr>
            <p:cNvSpPr txBox="1"/>
            <p:nvPr/>
          </p:nvSpPr>
          <p:spPr>
            <a:xfrm>
              <a:off x="4750245" y="103716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Main – </a:t>
              </a:r>
              <a:r>
                <a:rPr lang="en-US" sz="1600"/>
                <a:t>EJS Pages (promo)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9E85C4-362E-4547-BF76-212DB49A85F8}"/>
                </a:ext>
              </a:extLst>
            </p:cNvPr>
            <p:cNvSpPr/>
            <p:nvPr/>
          </p:nvSpPr>
          <p:spPr>
            <a:xfrm>
              <a:off x="6675236" y="640449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49DB2E-178D-4095-9080-099D8293A49D}"/>
                </a:ext>
              </a:extLst>
            </p:cNvPr>
            <p:cNvSpPr/>
            <p:nvPr/>
          </p:nvSpPr>
          <p:spPr>
            <a:xfrm>
              <a:off x="8453235" y="640448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FC49C4-79A7-49C7-A0EB-64340C747C74}"/>
                </a:ext>
              </a:extLst>
            </p:cNvPr>
            <p:cNvSpPr/>
            <p:nvPr/>
          </p:nvSpPr>
          <p:spPr>
            <a:xfrm>
              <a:off x="7551096" y="5825551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C21645-5759-48AB-8081-BAA871FBA47F}"/>
                </a:ext>
              </a:extLst>
            </p:cNvPr>
            <p:cNvSpPr/>
            <p:nvPr/>
          </p:nvSpPr>
          <p:spPr>
            <a:xfrm>
              <a:off x="5111484" y="2312095"/>
              <a:ext cx="6010297" cy="8600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 panose="020F0502020204030204"/>
                </a:rPr>
                <a:t>Container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A768D4-497A-4C45-BFF3-8973ADAFA6FE}"/>
                </a:ext>
              </a:extLst>
            </p:cNvPr>
            <p:cNvSpPr/>
            <p:nvPr/>
          </p:nvSpPr>
          <p:spPr>
            <a:xfrm>
              <a:off x="6560120" y="2580050"/>
              <a:ext cx="124570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0C1433-A6A2-4F2E-85AC-21050E2636B2}"/>
                </a:ext>
              </a:extLst>
            </p:cNvPr>
            <p:cNvSpPr/>
            <p:nvPr/>
          </p:nvSpPr>
          <p:spPr>
            <a:xfrm>
              <a:off x="8084119" y="2580049"/>
              <a:ext cx="2091441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Unordered List</a:t>
              </a:r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0D9786-DFEF-4F1C-8133-0FBB7B4357C1}"/>
                </a:ext>
              </a:extLst>
            </p:cNvPr>
            <p:cNvSpPr/>
            <p:nvPr/>
          </p:nvSpPr>
          <p:spPr>
            <a:xfrm>
              <a:off x="5111483" y="3425787"/>
              <a:ext cx="6010297" cy="8600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 panose="020F0502020204030204"/>
                </a:rPr>
                <a:t>Container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3E6571-3481-4DBA-8238-7BA287E9C06C}"/>
                </a:ext>
              </a:extLst>
            </p:cNvPr>
            <p:cNvSpPr/>
            <p:nvPr/>
          </p:nvSpPr>
          <p:spPr>
            <a:xfrm>
              <a:off x="6568493" y="3626753"/>
              <a:ext cx="124570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AF4D44-9C33-469B-94CF-180B850225FE}"/>
                </a:ext>
              </a:extLst>
            </p:cNvPr>
            <p:cNvSpPr/>
            <p:nvPr/>
          </p:nvSpPr>
          <p:spPr>
            <a:xfrm>
              <a:off x="8092492" y="3626752"/>
              <a:ext cx="2091441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Unordered List</a:t>
              </a:r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F9CFA4-90AB-4CAF-8899-D1B32B52D882}"/>
                </a:ext>
              </a:extLst>
            </p:cNvPr>
            <p:cNvSpPr/>
            <p:nvPr/>
          </p:nvSpPr>
          <p:spPr>
            <a:xfrm>
              <a:off x="5111484" y="4531106"/>
              <a:ext cx="6010297" cy="8600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 panose="020F0502020204030204"/>
                </a:rPr>
                <a:t>Container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FBC2F5-FA20-4B64-A462-754C6C4AF9A1}"/>
                </a:ext>
              </a:extLst>
            </p:cNvPr>
            <p:cNvSpPr/>
            <p:nvPr/>
          </p:nvSpPr>
          <p:spPr>
            <a:xfrm>
              <a:off x="6568493" y="4698577"/>
              <a:ext cx="124570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0C3B1D9-84A9-4A42-8E58-C65E4AC0B23D}"/>
                </a:ext>
              </a:extLst>
            </p:cNvPr>
            <p:cNvSpPr/>
            <p:nvPr/>
          </p:nvSpPr>
          <p:spPr>
            <a:xfrm>
              <a:off x="8092492" y="4698576"/>
              <a:ext cx="2091441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Unordered List</a:t>
              </a: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CA433B-DCD3-408C-9EB3-C2C647A5F09A}"/>
              </a:ext>
            </a:extLst>
          </p:cNvPr>
          <p:cNvSpPr txBox="1"/>
          <p:nvPr/>
        </p:nvSpPr>
        <p:spPr>
          <a:xfrm>
            <a:off x="1705269" y="661773"/>
            <a:ext cx="479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>
                <a:solidFill>
                  <a:schemeClr val="tx2"/>
                </a:solidFill>
              </a:rPr>
              <a:t>https://dugongbookstore.herokuapp.com/promo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8C5E78-62BA-4346-800A-CEE952C31379}"/>
              </a:ext>
            </a:extLst>
          </p:cNvPr>
          <p:cNvSpPr/>
          <p:nvPr/>
        </p:nvSpPr>
        <p:spPr>
          <a:xfrm>
            <a:off x="7232869" y="91309"/>
            <a:ext cx="4882108" cy="66193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&lt;div id="promo2"&gt;&lt;/div&gt;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&lt;div class="promo jumbotron-fluid"&gt;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&lt;marquee behavior="alternate"&gt;&lt;h1&gt;PROMO DUGONG BOOKSTORE - DESEMBER 2020&lt;/h1&gt;&lt;/marquee&gt;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&lt;div class="container"&gt;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&lt;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img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src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="/public/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img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/promo2.jpg" alt="" width="70%"&gt; 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&lt;div class="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snk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"&gt;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**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Syarat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&amp;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Ketentuan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: &lt;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br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&lt;ul&gt;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&lt;li&gt;Selama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persediaan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masih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ada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(100 dugong/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hari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)&lt;/li&gt;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Berlaku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untuk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1x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transaksi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dalam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1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struk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&lt;li&gt;Tidak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berlaku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kelipatan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&lt;li&gt;Tidak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dapat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digabungkan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dengan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promo lain 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Periode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01-31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Desember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2020&lt;/li&gt;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&lt;/ul&gt;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&lt;div id="promo1"&gt;&lt;/div&gt;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&lt;div class="container"&gt;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&lt;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img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src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="/public/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img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/promo1.jpg" alt="" width="70%"&gt; 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&lt;div class="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snk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"&gt;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**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Syarat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&amp;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Ketentuan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: &lt;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br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&lt;ul&gt;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Berlaku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untuk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1x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transaksi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dalam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1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struk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&lt;li&gt;Tidak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dapat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digabungkan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dengan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promo lain&lt;/li&gt;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Khusus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buku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terbitan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Dugong Bookstore&lt;/li&gt;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Periode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01-31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Desember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2020&lt;/li&gt;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&lt;/ul&gt;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&lt;div id="promo3"&gt;&lt;/div&gt;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&lt;div class="container"&gt;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&lt;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img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src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="/public/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img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/promo3.png" alt="" width="90%"&gt;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&lt;div class="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snk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"&gt;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**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Syarat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&amp;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Ketentuan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: &lt;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br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&lt;ul&gt;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Maksimal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diskon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hingga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Rp. 100.000,00&lt;/li&gt;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&lt;li&gt;Tidak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dapat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digabungkan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dengan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promo lain 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    &lt;li&gt;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Periode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11-26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Desember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2020&lt;/li&gt;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    &lt;/ul&gt;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    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&lt;/div&gt;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br>
              <a:rPr lang="en-US"/>
            </a:b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&lt;%- </a:t>
            </a:r>
            <a:r>
              <a:rPr lang="en-US" sz="800" err="1">
                <a:solidFill>
                  <a:schemeClr val="tx1"/>
                </a:solidFill>
                <a:ea typeface="+mn-lt"/>
                <a:cs typeface="+mn-lt"/>
              </a:rPr>
              <a:t>contentFor</a:t>
            </a:r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('title') %&gt;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r>
              <a:rPr lang="en-US" sz="800">
                <a:solidFill>
                  <a:schemeClr val="tx1"/>
                </a:solidFill>
                <a:ea typeface="+mn-lt"/>
                <a:cs typeface="+mn-lt"/>
              </a:rPr>
              <a:t>Promo Dugong</a:t>
            </a:r>
            <a:endParaRPr lang="en-US" sz="800">
              <a:solidFill>
                <a:schemeClr val="tx1"/>
              </a:solidFill>
              <a:cs typeface="Calibri"/>
            </a:endParaRPr>
          </a:p>
          <a:p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69C75-5D9D-4DFD-BAFC-35391786A64C}"/>
              </a:ext>
            </a:extLst>
          </p:cNvPr>
          <p:cNvSpPr txBox="1">
            <a:spLocks/>
          </p:cNvSpPr>
          <p:nvPr/>
        </p:nvSpPr>
        <p:spPr>
          <a:xfrm>
            <a:off x="9967913" y="5494337"/>
            <a:ext cx="2058987" cy="11287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err="1">
                <a:ea typeface="+mn-lt"/>
                <a:cs typeface="+mn-lt"/>
              </a:rPr>
              <a:t>router.get</a:t>
            </a:r>
            <a:r>
              <a:rPr lang="en-US" sz="1100">
                <a:ea typeface="+mn-lt"/>
                <a:cs typeface="+mn-lt"/>
              </a:rPr>
              <a:t>('/',async(</a:t>
            </a:r>
            <a:r>
              <a:rPr lang="en-US" sz="1100" err="1">
                <a:ea typeface="+mn-lt"/>
                <a:cs typeface="+mn-lt"/>
              </a:rPr>
              <a:t>req,res</a:t>
            </a:r>
            <a:r>
              <a:rPr lang="en-US" sz="1100">
                <a:ea typeface="+mn-lt"/>
                <a:cs typeface="+mn-lt"/>
              </a:rPr>
              <a:t>)=&gt;{</a:t>
            </a:r>
          </a:p>
          <a:p>
            <a:pPr marL="0" indent="0">
              <a:buNone/>
            </a:pPr>
            <a:r>
              <a:rPr lang="en-US" sz="1100">
                <a:ea typeface="+mn-lt"/>
                <a:cs typeface="+mn-lt"/>
              </a:rPr>
              <a:t>//Show to promo</a:t>
            </a:r>
            <a:endParaRPr lang="en-US" sz="1100">
              <a:cs typeface="Calibri"/>
            </a:endParaRPr>
          </a:p>
          <a:p>
            <a:pPr marL="0" indent="0">
              <a:buNone/>
            </a:pPr>
            <a:r>
              <a:rPr lang="en-US" sz="1100" err="1">
                <a:ea typeface="+mn-lt"/>
                <a:cs typeface="+mn-lt"/>
              </a:rPr>
              <a:t>res.render</a:t>
            </a:r>
            <a:r>
              <a:rPr lang="en-US" sz="1100">
                <a:ea typeface="+mn-lt"/>
                <a:cs typeface="+mn-lt"/>
              </a:rPr>
              <a:t>('pages/promo');</a:t>
            </a:r>
          </a:p>
          <a:p>
            <a:pPr marL="0" indent="0">
              <a:buNone/>
            </a:pPr>
            <a:r>
              <a:rPr lang="en-US" sz="1100">
                <a:ea typeface="+mn-lt"/>
                <a:cs typeface="+mn-lt"/>
              </a:rPr>
              <a:t>});</a:t>
            </a:r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4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B45ECB-53FF-4172-90CB-7CF6E0B4D1D3}"/>
              </a:ext>
            </a:extLst>
          </p:cNvPr>
          <p:cNvSpPr txBox="1">
            <a:spLocks/>
          </p:cNvSpPr>
          <p:nvPr/>
        </p:nvSpPr>
        <p:spPr>
          <a:xfrm>
            <a:off x="797795" y="220023"/>
            <a:ext cx="11035164" cy="73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cs typeface="Calibri Light"/>
              </a:rPr>
              <a:t>Halaman </a:t>
            </a:r>
            <a:r>
              <a:rPr lang="en-US" err="1">
                <a:cs typeface="Calibri Light"/>
              </a:rPr>
              <a:t>Komik</a:t>
            </a:r>
            <a:r>
              <a:rPr lang="en-US">
                <a:cs typeface="Calibri Light"/>
              </a:rPr>
              <a:t> dan Novel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AFD02-9C5E-4C74-9803-4C81ECFFEC4C}"/>
              </a:ext>
            </a:extLst>
          </p:cNvPr>
          <p:cNvGrpSpPr/>
          <p:nvPr/>
        </p:nvGrpSpPr>
        <p:grpSpPr>
          <a:xfrm>
            <a:off x="5242560" y="1052747"/>
            <a:ext cx="6822965" cy="5702003"/>
            <a:chOff x="821285" y="650115"/>
            <a:chExt cx="6822965" cy="57020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2EF3EC-75F0-43EA-BD57-617BA589820E}"/>
                </a:ext>
              </a:extLst>
            </p:cNvPr>
            <p:cNvSpPr/>
            <p:nvPr/>
          </p:nvSpPr>
          <p:spPr>
            <a:xfrm>
              <a:off x="821285" y="650115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E7849F-3E4B-4B8A-B554-6BB059348801}"/>
                </a:ext>
              </a:extLst>
            </p:cNvPr>
            <p:cNvSpPr/>
            <p:nvPr/>
          </p:nvSpPr>
          <p:spPr>
            <a:xfrm>
              <a:off x="890887" y="719498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sz="1600">
                  <a:cs typeface="Calibri"/>
                </a:rPr>
                <a:t>Header – EJS Layout</a:t>
              </a:r>
              <a:r>
                <a:rPr lang="en-US">
                  <a:cs typeface="Calibri"/>
                </a:rPr>
                <a:t> 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710029-91F5-40D9-9EDD-B5167922B343}"/>
                </a:ext>
              </a:extLst>
            </p:cNvPr>
            <p:cNvSpPr/>
            <p:nvPr/>
          </p:nvSpPr>
          <p:spPr>
            <a:xfrm>
              <a:off x="890885" y="5891189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sz="1600">
                  <a:cs typeface="Calibri"/>
                </a:rPr>
                <a:t>Footer – EJS Layout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80A200-4342-479E-A4E6-3A401D252DC1}"/>
                </a:ext>
              </a:extLst>
            </p:cNvPr>
            <p:cNvSpPr/>
            <p:nvPr/>
          </p:nvSpPr>
          <p:spPr>
            <a:xfrm>
              <a:off x="885861" y="1189310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83B33C-4587-438D-B054-29267F0F6FEA}"/>
                </a:ext>
              </a:extLst>
            </p:cNvPr>
            <p:cNvSpPr/>
            <p:nvPr/>
          </p:nvSpPr>
          <p:spPr>
            <a:xfrm>
              <a:off x="961114" y="1488314"/>
              <a:ext cx="6524234" cy="42000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err="1">
                  <a:cs typeface="Calibri"/>
                </a:rPr>
                <a:t>Lokal</a:t>
              </a:r>
              <a:br>
                <a:rPr lang="en-US">
                  <a:cs typeface="Calibri"/>
                </a:rPr>
              </a:br>
              <a:r>
                <a:rPr lang="en-US" sz="1100">
                  <a:cs typeface="Calibri"/>
                </a:rPr>
                <a:t>Auto deploy if status = </a:t>
              </a:r>
              <a:r>
                <a:rPr lang="en-US" sz="1100" err="1">
                  <a:cs typeface="Calibri"/>
                </a:rPr>
                <a:t>lokal</a:t>
              </a:r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E7F12E-8DD7-4693-8C00-C038F80646B4}"/>
                </a:ext>
              </a:extLst>
            </p:cNvPr>
            <p:cNvSpPr txBox="1"/>
            <p:nvPr/>
          </p:nvSpPr>
          <p:spPr>
            <a:xfrm>
              <a:off x="890002" y="1154396"/>
              <a:ext cx="515136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Main – EJS Pages(Independent </a:t>
              </a:r>
              <a:r>
                <a:rPr lang="en-US" sz="1600" err="1"/>
                <a:t>Komik</a:t>
              </a:r>
              <a:r>
                <a:rPr lang="en-US" sz="1600"/>
                <a:t> / Novel)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8881A-F532-4DC7-84F6-010FAAA567BB}"/>
                </a:ext>
              </a:extLst>
            </p:cNvPr>
            <p:cNvSpPr/>
            <p:nvPr/>
          </p:nvSpPr>
          <p:spPr>
            <a:xfrm>
              <a:off x="2814994" y="757680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E70787-279B-46FB-88E5-EB0E0C44A4AA}"/>
                </a:ext>
              </a:extLst>
            </p:cNvPr>
            <p:cNvSpPr/>
            <p:nvPr/>
          </p:nvSpPr>
          <p:spPr>
            <a:xfrm>
              <a:off x="4592993" y="757679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C62DC1-06DD-4DBB-89CD-0BD3255D10EC}"/>
                </a:ext>
              </a:extLst>
            </p:cNvPr>
            <p:cNvSpPr/>
            <p:nvPr/>
          </p:nvSpPr>
          <p:spPr>
            <a:xfrm>
              <a:off x="3690854" y="5942782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5B75C-607C-43E3-97DF-EA3639E4A7CF}"/>
              </a:ext>
            </a:extLst>
          </p:cNvPr>
          <p:cNvSpPr txBox="1"/>
          <p:nvPr/>
        </p:nvSpPr>
        <p:spPr>
          <a:xfrm>
            <a:off x="447612" y="884065"/>
            <a:ext cx="534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err="1">
                <a:solidFill>
                  <a:schemeClr val="tx2"/>
                </a:solidFill>
              </a:rPr>
              <a:t>Komik</a:t>
            </a:r>
            <a:r>
              <a:rPr lang="en-ID" sz="1400">
                <a:solidFill>
                  <a:schemeClr val="tx2"/>
                </a:solidFill>
              </a:rPr>
              <a:t> – https://dugongbookstore.herokuapp.com/komik</a:t>
            </a:r>
            <a:br>
              <a:rPr lang="en-ID" sz="1400">
                <a:solidFill>
                  <a:schemeClr val="tx2"/>
                </a:solidFill>
              </a:rPr>
            </a:br>
            <a:r>
              <a:rPr lang="en-ID" sz="1400">
                <a:solidFill>
                  <a:schemeClr val="tx2"/>
                </a:solidFill>
              </a:rPr>
              <a:t>Novel – https://dugongbookstore.herokuapp.com/novel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62D-D8B2-4ADF-A135-4BF254FFB09E}"/>
              </a:ext>
            </a:extLst>
          </p:cNvPr>
          <p:cNvGrpSpPr/>
          <p:nvPr/>
        </p:nvGrpSpPr>
        <p:grpSpPr>
          <a:xfrm>
            <a:off x="6886916" y="4271288"/>
            <a:ext cx="1027991" cy="1362145"/>
            <a:chOff x="6233774" y="3570657"/>
            <a:chExt cx="1027991" cy="136214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234C94D-D802-4FEA-8658-269E46B7EBAA}"/>
                </a:ext>
              </a:extLst>
            </p:cNvPr>
            <p:cNvSpPr/>
            <p:nvPr/>
          </p:nvSpPr>
          <p:spPr>
            <a:xfrm>
              <a:off x="6233774" y="3570657"/>
              <a:ext cx="1027991" cy="13621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>
                <a:cs typeface="Calibri" panose="020F0502020204030204"/>
              </a:endParaRPr>
            </a:p>
            <a:p>
              <a:r>
                <a:rPr lang="en-US" sz="1400" err="1">
                  <a:cs typeface="Calibri" panose="020F0502020204030204"/>
                </a:rPr>
                <a:t>Card_Front</a:t>
              </a:r>
              <a:endParaRPr lang="en-US" sz="1400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E812EB-3942-4B05-9365-2F28572602BA}"/>
                </a:ext>
              </a:extLst>
            </p:cNvPr>
            <p:cNvSpPr/>
            <p:nvPr/>
          </p:nvSpPr>
          <p:spPr>
            <a:xfrm>
              <a:off x="6308835" y="4290417"/>
              <a:ext cx="877865" cy="202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 panose="020F0502020204030204"/>
                </a:rPr>
                <a:t>Image</a:t>
              </a:r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5B8387-0F6E-4EF4-98E3-A16010970BFC}"/>
              </a:ext>
            </a:extLst>
          </p:cNvPr>
          <p:cNvGrpSpPr/>
          <p:nvPr/>
        </p:nvGrpSpPr>
        <p:grpSpPr>
          <a:xfrm>
            <a:off x="6886916" y="2442486"/>
            <a:ext cx="1027991" cy="1362145"/>
            <a:chOff x="6233774" y="3570657"/>
            <a:chExt cx="1027991" cy="136214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2A2DDB-2290-4CDC-BDC2-6CFD78FD6C7C}"/>
                </a:ext>
              </a:extLst>
            </p:cNvPr>
            <p:cNvSpPr/>
            <p:nvPr/>
          </p:nvSpPr>
          <p:spPr>
            <a:xfrm>
              <a:off x="6233774" y="3570657"/>
              <a:ext cx="1027991" cy="13621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>
                <a:cs typeface="Calibri" panose="020F0502020204030204"/>
              </a:endParaRPr>
            </a:p>
            <a:p>
              <a:r>
                <a:rPr lang="en-US" sz="1400" err="1">
                  <a:cs typeface="Calibri" panose="020F0502020204030204"/>
                </a:rPr>
                <a:t>Card_Front</a:t>
              </a:r>
              <a:endParaRPr lang="en-US" sz="1400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E7DEEE-437C-4EFF-821D-C633F4D4F1DA}"/>
                </a:ext>
              </a:extLst>
            </p:cNvPr>
            <p:cNvSpPr/>
            <p:nvPr/>
          </p:nvSpPr>
          <p:spPr>
            <a:xfrm>
              <a:off x="6308836" y="4285731"/>
              <a:ext cx="877865" cy="202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 panose="020F0502020204030204"/>
                </a:rPr>
                <a:t>Image</a:t>
              </a:r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36CA66-BE87-48AF-AFE3-8611E2853536}"/>
              </a:ext>
            </a:extLst>
          </p:cNvPr>
          <p:cNvSpPr txBox="1"/>
          <p:nvPr/>
        </p:nvSpPr>
        <p:spPr>
          <a:xfrm>
            <a:off x="7746401" y="3798809"/>
            <a:ext cx="20230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err="1"/>
              <a:t>Impor</a:t>
            </a:r>
            <a:br>
              <a:rPr lang="en-ID"/>
            </a:br>
            <a:r>
              <a:rPr lang="en-ID" sz="1100"/>
              <a:t>Auto deploy if status = </a:t>
            </a:r>
            <a:r>
              <a:rPr lang="en-ID" sz="1100" err="1"/>
              <a:t>impor</a:t>
            </a:r>
            <a:endParaRPr lang="en-ID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5627AD8-0294-4681-9F7B-3CBB08178173}"/>
              </a:ext>
            </a:extLst>
          </p:cNvPr>
          <p:cNvGrpSpPr/>
          <p:nvPr/>
        </p:nvGrpSpPr>
        <p:grpSpPr>
          <a:xfrm>
            <a:off x="9507399" y="2433114"/>
            <a:ext cx="1027991" cy="1362145"/>
            <a:chOff x="6233774" y="3570657"/>
            <a:chExt cx="1027991" cy="136214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58BDCA-D493-4DA1-B012-417D5B487389}"/>
                </a:ext>
              </a:extLst>
            </p:cNvPr>
            <p:cNvSpPr/>
            <p:nvPr/>
          </p:nvSpPr>
          <p:spPr>
            <a:xfrm>
              <a:off x="6233774" y="3570657"/>
              <a:ext cx="1027991" cy="13621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>
                <a:cs typeface="Calibri" panose="020F0502020204030204"/>
              </a:endParaRPr>
            </a:p>
            <a:p>
              <a:r>
                <a:rPr lang="en-US" sz="1400" err="1">
                  <a:cs typeface="Calibri" panose="020F0502020204030204"/>
                </a:rPr>
                <a:t>Card_Back</a:t>
              </a:r>
              <a:endParaRPr lang="en-US" sz="1400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9A5A69-4CF6-4BBB-B475-4087D428879C}"/>
                </a:ext>
              </a:extLst>
            </p:cNvPr>
            <p:cNvSpPr/>
            <p:nvPr/>
          </p:nvSpPr>
          <p:spPr>
            <a:xfrm>
              <a:off x="6308836" y="4049689"/>
              <a:ext cx="877865" cy="202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85A5740-E0E8-4772-9F25-5D3D0F104A93}"/>
                </a:ext>
              </a:extLst>
            </p:cNvPr>
            <p:cNvSpPr/>
            <p:nvPr/>
          </p:nvSpPr>
          <p:spPr>
            <a:xfrm>
              <a:off x="6315814" y="4295103"/>
              <a:ext cx="877865" cy="202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C0B8E0D-5D64-4490-9863-0A5CE0816D8C}"/>
                </a:ext>
              </a:extLst>
            </p:cNvPr>
            <p:cNvSpPr/>
            <p:nvPr/>
          </p:nvSpPr>
          <p:spPr>
            <a:xfrm>
              <a:off x="6313502" y="4539063"/>
              <a:ext cx="877865" cy="202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 panose="020F0502020204030204"/>
                </a:rPr>
                <a:t>Paragraph</a:t>
              </a:r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1A9C89-419A-43BB-9EF8-FCFB70018D7F}"/>
              </a:ext>
            </a:extLst>
          </p:cNvPr>
          <p:cNvGrpSpPr/>
          <p:nvPr/>
        </p:nvGrpSpPr>
        <p:grpSpPr>
          <a:xfrm>
            <a:off x="9502734" y="4266602"/>
            <a:ext cx="1027991" cy="1362145"/>
            <a:chOff x="6233774" y="3570657"/>
            <a:chExt cx="1027991" cy="13621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6FF5DA7-D669-4CED-AC84-BC2BEB5584ED}"/>
                </a:ext>
              </a:extLst>
            </p:cNvPr>
            <p:cNvSpPr/>
            <p:nvPr/>
          </p:nvSpPr>
          <p:spPr>
            <a:xfrm>
              <a:off x="6233774" y="3570657"/>
              <a:ext cx="1027991" cy="13621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>
                <a:cs typeface="Calibri" panose="020F0502020204030204"/>
              </a:endParaRPr>
            </a:p>
            <a:p>
              <a:r>
                <a:rPr lang="en-US" sz="1400" err="1">
                  <a:cs typeface="Calibri" panose="020F0502020204030204"/>
                </a:rPr>
                <a:t>Card_Back</a:t>
              </a:r>
              <a:endParaRPr lang="en-US" sz="1400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5C9399-8DB4-4D9E-BBDD-E173D67255AB}"/>
                </a:ext>
              </a:extLst>
            </p:cNvPr>
            <p:cNvSpPr/>
            <p:nvPr/>
          </p:nvSpPr>
          <p:spPr>
            <a:xfrm>
              <a:off x="6308836" y="4049689"/>
              <a:ext cx="877865" cy="202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894C5F6-0458-4484-B0FB-EAC60FCBA615}"/>
                </a:ext>
              </a:extLst>
            </p:cNvPr>
            <p:cNvSpPr/>
            <p:nvPr/>
          </p:nvSpPr>
          <p:spPr>
            <a:xfrm>
              <a:off x="6315814" y="4295103"/>
              <a:ext cx="877865" cy="202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A6B351-687A-470E-816B-F2DFCFC57A25}"/>
                </a:ext>
              </a:extLst>
            </p:cNvPr>
            <p:cNvSpPr/>
            <p:nvPr/>
          </p:nvSpPr>
          <p:spPr>
            <a:xfrm>
              <a:off x="6313502" y="4539063"/>
              <a:ext cx="877865" cy="202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 panose="020F0502020204030204"/>
                </a:rPr>
                <a:t>Paragraph</a:t>
              </a:r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4AC544-045F-4A76-AA77-0BDAEF2E1CF4}"/>
              </a:ext>
            </a:extLst>
          </p:cNvPr>
          <p:cNvSpPr txBox="1"/>
          <p:nvPr/>
        </p:nvSpPr>
        <p:spPr>
          <a:xfrm>
            <a:off x="5382389" y="1917196"/>
            <a:ext cx="253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Container – EJS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70753-69BD-43AA-BA39-9B6AF90E6A4A}"/>
              </a:ext>
            </a:extLst>
          </p:cNvPr>
          <p:cNvSpPr/>
          <p:nvPr/>
        </p:nvSpPr>
        <p:spPr>
          <a:xfrm>
            <a:off x="179485" y="1536022"/>
            <a:ext cx="4882108" cy="51874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&lt;!-- Lokal --&gt;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&lt;div id="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lokal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"&gt;&lt;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br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&gt;&lt;/div&gt;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&lt;div class="container my-5"&gt;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&lt;h1&gt;Lokal&lt;/h1&gt;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&lt;div class="row"&gt;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&lt;% if (!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novel.length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==0) {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&lt;%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novel.forEach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((novel) =&gt; {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&lt;% if (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novel.Status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=== 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lokal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") {%&gt;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&lt;div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card_book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mx-auto my-4"&gt;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&lt;div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card_book_main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&lt;div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card_book_front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img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src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="public/&lt;%=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novel.cover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&lt;/div&gt;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&lt;div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card_book_back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&lt;h2 class="my-auto py-4" style="font-size: 27px;"&gt;&lt;%-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novel.Judul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%&gt;&lt;/h2&gt;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&lt;p class="my-auto p-2"&gt;Author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novel.Author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&lt;p class="my-auto p-2"&gt;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Tahun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novel.Tahun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&lt;p class="my-auto p-2"&gt;ISBN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novel.ISBN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&lt;p class="my-auto p-2"&gt;Lokasi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novel.Pos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&lt;p class="my-auto p-2"&gt;Stock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novel.Stok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&lt;!-- ---------- --&gt;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&lt;form action="public/&lt;%=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novel.ISBN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%&gt;" method="GET"&gt;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    &lt;button type="submit"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btn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btn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-outline-secondary"&gt;Details&lt;/button&gt;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    &lt;/form&gt;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&lt;/div&gt;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&lt;/div&gt;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&lt;/div&gt;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&lt;% }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&lt;% })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&lt;% } else {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&lt;h4&gt;Tidak!&lt;/h4&gt;  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&lt;% } %&gt;  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&lt;/div&gt;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&lt;/div&gt;</a:t>
            </a:r>
          </a:p>
          <a:p>
            <a:endParaRPr lang="en-US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contentFor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('title') %&gt;</a:t>
            </a: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Novel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endParaRPr lang="en-US" sz="9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3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AF5B-74FE-41D4-B6D1-0EB90DBF7692}"/>
              </a:ext>
            </a:extLst>
          </p:cNvPr>
          <p:cNvSpPr/>
          <p:nvPr/>
        </p:nvSpPr>
        <p:spPr>
          <a:xfrm>
            <a:off x="673239" y="836526"/>
            <a:ext cx="5074417" cy="54847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err="1">
                <a:ea typeface="+mn-lt"/>
                <a:cs typeface="+mn-lt"/>
              </a:rPr>
              <a:t>router.get</a:t>
            </a:r>
            <a:r>
              <a:rPr lang="en-US">
                <a:ea typeface="+mn-lt"/>
                <a:cs typeface="+mn-lt"/>
              </a:rPr>
              <a:t>('/novel', async(</a:t>
            </a:r>
            <a:r>
              <a:rPr lang="en-US" err="1">
                <a:ea typeface="+mn-lt"/>
                <a:cs typeface="+mn-lt"/>
              </a:rPr>
              <a:t>req,res</a:t>
            </a:r>
            <a:r>
              <a:rPr lang="en-US">
                <a:ea typeface="+mn-lt"/>
                <a:cs typeface="+mn-lt"/>
              </a:rPr>
              <a:t>)=&gt;{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//Show to novel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</a:t>
            </a:r>
            <a:r>
              <a:rPr lang="en-US" err="1">
                <a:ea typeface="+mn-lt"/>
                <a:cs typeface="+mn-lt"/>
              </a:rPr>
              <a:t>MongoClient.connect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dbURL</a:t>
            </a:r>
            <a:r>
              <a:rPr lang="en-US">
                <a:ea typeface="+mn-lt"/>
                <a:cs typeface="+mn-lt"/>
              </a:rPr>
              <a:t>, function(</a:t>
            </a:r>
            <a:r>
              <a:rPr lang="en-US" err="1">
                <a:ea typeface="+mn-lt"/>
                <a:cs typeface="+mn-lt"/>
              </a:rPr>
              <a:t>err,client</a:t>
            </a:r>
            <a:r>
              <a:rPr lang="en-US">
                <a:ea typeface="+mn-lt"/>
                <a:cs typeface="+mn-lt"/>
              </a:rPr>
              <a:t>){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if (err){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    throw err;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}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//Function to read ALL DATA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let </a:t>
            </a:r>
            <a:r>
              <a:rPr lang="en-US" err="1">
                <a:ea typeface="+mn-lt"/>
                <a:cs typeface="+mn-lt"/>
              </a:rPr>
              <a:t>db</a:t>
            </a:r>
            <a:r>
              <a:rPr lang="en-US">
                <a:ea typeface="+mn-lt"/>
                <a:cs typeface="+mn-lt"/>
              </a:rPr>
              <a:t> = </a:t>
            </a:r>
            <a:r>
              <a:rPr lang="en-US" err="1">
                <a:ea typeface="+mn-lt"/>
                <a:cs typeface="+mn-lt"/>
              </a:rPr>
              <a:t>client.db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dbName</a:t>
            </a:r>
            <a:r>
              <a:rPr lang="en-US">
                <a:ea typeface="+mn-lt"/>
                <a:cs typeface="+mn-lt"/>
              </a:rPr>
              <a:t>);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</a:t>
            </a:r>
            <a:r>
              <a:rPr lang="en-US" err="1">
                <a:ea typeface="+mn-lt"/>
                <a:cs typeface="+mn-lt"/>
              </a:rPr>
              <a:t>db.collection</a:t>
            </a:r>
            <a:r>
              <a:rPr lang="en-US">
                <a:ea typeface="+mn-lt"/>
                <a:cs typeface="+mn-lt"/>
              </a:rPr>
              <a:t>("book")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.find({ Type: "novel" })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.</a:t>
            </a:r>
            <a:r>
              <a:rPr lang="en-US" err="1">
                <a:ea typeface="+mn-lt"/>
                <a:cs typeface="+mn-lt"/>
              </a:rPr>
              <a:t>toArray</a:t>
            </a:r>
            <a:r>
              <a:rPr lang="en-US">
                <a:ea typeface="+mn-lt"/>
                <a:cs typeface="+mn-lt"/>
              </a:rPr>
              <a:t>((</a:t>
            </a:r>
            <a:r>
              <a:rPr lang="en-US" err="1">
                <a:ea typeface="+mn-lt"/>
                <a:cs typeface="+mn-lt"/>
              </a:rPr>
              <a:t>err,data</a:t>
            </a:r>
            <a:r>
              <a:rPr lang="en-US">
                <a:ea typeface="+mn-lt"/>
                <a:cs typeface="+mn-lt"/>
              </a:rPr>
              <a:t>)=&gt;{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    if (err) throw err;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    </a:t>
            </a:r>
            <a:r>
              <a:rPr lang="en-US" err="1">
                <a:ea typeface="+mn-lt"/>
                <a:cs typeface="+mn-lt"/>
              </a:rPr>
              <a:t>res.render</a:t>
            </a:r>
            <a:r>
              <a:rPr lang="en-US">
                <a:ea typeface="+mn-lt"/>
                <a:cs typeface="+mn-lt"/>
              </a:rPr>
              <a:t>('pages/novel', {novel: data});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    })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   });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});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EDDE1-16C4-4394-89AA-806A6CD73C33}"/>
              </a:ext>
            </a:extLst>
          </p:cNvPr>
          <p:cNvSpPr/>
          <p:nvPr/>
        </p:nvSpPr>
        <p:spPr>
          <a:xfrm>
            <a:off x="6409172" y="836525"/>
            <a:ext cx="5074417" cy="54847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ea typeface="+mn-lt"/>
                <a:cs typeface="+mn-lt"/>
              </a:rPr>
              <a:t>router.get</a:t>
            </a:r>
            <a:r>
              <a:rPr lang="en-US">
                <a:ea typeface="+mn-lt"/>
                <a:cs typeface="+mn-lt"/>
              </a:rPr>
              <a:t>('/</a:t>
            </a:r>
            <a:r>
              <a:rPr lang="en-US" err="1">
                <a:ea typeface="+mn-lt"/>
                <a:cs typeface="+mn-lt"/>
              </a:rPr>
              <a:t>komik</a:t>
            </a:r>
            <a:r>
              <a:rPr lang="en-US">
                <a:ea typeface="+mn-lt"/>
                <a:cs typeface="+mn-lt"/>
              </a:rPr>
              <a:t>', async(</a:t>
            </a:r>
            <a:r>
              <a:rPr lang="en-US" err="1">
                <a:ea typeface="+mn-lt"/>
                <a:cs typeface="+mn-lt"/>
              </a:rPr>
              <a:t>req,res</a:t>
            </a:r>
            <a:r>
              <a:rPr lang="en-US">
                <a:ea typeface="+mn-lt"/>
                <a:cs typeface="+mn-lt"/>
              </a:rPr>
              <a:t>)=&gt;{</a:t>
            </a:r>
          </a:p>
          <a:p>
            <a:r>
              <a:rPr lang="en-US">
                <a:ea typeface="+mn-lt"/>
                <a:cs typeface="+mn-lt"/>
              </a:rPr>
              <a:t>    //Show to novel</a:t>
            </a:r>
          </a:p>
          <a:p>
            <a:r>
              <a:rPr lang="en-US">
                <a:ea typeface="+mn-lt"/>
                <a:cs typeface="+mn-lt"/>
              </a:rPr>
              <a:t>    </a:t>
            </a:r>
            <a:r>
              <a:rPr lang="en-US" err="1">
                <a:ea typeface="+mn-lt"/>
                <a:cs typeface="+mn-lt"/>
              </a:rPr>
              <a:t>MongoClient.connect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dbURL</a:t>
            </a:r>
            <a:r>
              <a:rPr lang="en-US">
                <a:ea typeface="+mn-lt"/>
                <a:cs typeface="+mn-lt"/>
              </a:rPr>
              <a:t>, function(</a:t>
            </a:r>
            <a:r>
              <a:rPr lang="en-US" err="1">
                <a:ea typeface="+mn-lt"/>
                <a:cs typeface="+mn-lt"/>
              </a:rPr>
              <a:t>err,client</a:t>
            </a:r>
            <a:r>
              <a:rPr lang="en-US">
                <a:ea typeface="+mn-lt"/>
                <a:cs typeface="+mn-lt"/>
              </a:rPr>
              <a:t>){</a:t>
            </a:r>
          </a:p>
          <a:p>
            <a:r>
              <a:rPr lang="en-US">
                <a:ea typeface="+mn-lt"/>
                <a:cs typeface="+mn-lt"/>
              </a:rPr>
              <a:t>        if (err){</a:t>
            </a:r>
          </a:p>
          <a:p>
            <a:r>
              <a:rPr lang="en-US">
                <a:ea typeface="+mn-lt"/>
                <a:cs typeface="+mn-lt"/>
              </a:rPr>
              <a:t>            throw err;</a:t>
            </a:r>
          </a:p>
          <a:p>
            <a:r>
              <a:rPr lang="en-US">
                <a:ea typeface="+mn-lt"/>
                <a:cs typeface="+mn-lt"/>
              </a:rPr>
              <a:t>        }</a:t>
            </a:r>
          </a:p>
          <a:p>
            <a:r>
              <a:rPr lang="en-US">
                <a:ea typeface="+mn-lt"/>
                <a:cs typeface="+mn-lt"/>
              </a:rPr>
              <a:t>        //Function to read ALL DATA</a:t>
            </a:r>
          </a:p>
          <a:p>
            <a:r>
              <a:rPr lang="en-US">
                <a:ea typeface="+mn-lt"/>
                <a:cs typeface="+mn-lt"/>
              </a:rPr>
              <a:t>        let </a:t>
            </a:r>
            <a:r>
              <a:rPr lang="en-US" err="1">
                <a:ea typeface="+mn-lt"/>
                <a:cs typeface="+mn-lt"/>
              </a:rPr>
              <a:t>db</a:t>
            </a:r>
            <a:r>
              <a:rPr lang="en-US">
                <a:ea typeface="+mn-lt"/>
                <a:cs typeface="+mn-lt"/>
              </a:rPr>
              <a:t> = </a:t>
            </a:r>
            <a:r>
              <a:rPr lang="en-US" err="1">
                <a:ea typeface="+mn-lt"/>
                <a:cs typeface="+mn-lt"/>
              </a:rPr>
              <a:t>client.db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dbName</a:t>
            </a:r>
            <a:r>
              <a:rPr lang="en-US">
                <a:ea typeface="+mn-lt"/>
                <a:cs typeface="+mn-lt"/>
              </a:rPr>
              <a:t>);</a:t>
            </a:r>
          </a:p>
          <a:p>
            <a:r>
              <a:rPr lang="en-US">
                <a:ea typeface="+mn-lt"/>
                <a:cs typeface="+mn-lt"/>
              </a:rPr>
              <a:t>        </a:t>
            </a:r>
            <a:r>
              <a:rPr lang="en-US" err="1">
                <a:ea typeface="+mn-lt"/>
                <a:cs typeface="+mn-lt"/>
              </a:rPr>
              <a:t>db.collection</a:t>
            </a:r>
            <a:r>
              <a:rPr lang="en-US">
                <a:ea typeface="+mn-lt"/>
                <a:cs typeface="+mn-lt"/>
              </a:rPr>
              <a:t>("book")</a:t>
            </a:r>
          </a:p>
          <a:p>
            <a:r>
              <a:rPr lang="en-US">
                <a:ea typeface="+mn-lt"/>
                <a:cs typeface="+mn-lt"/>
              </a:rPr>
              <a:t>        .find({ Type: "</a:t>
            </a:r>
            <a:r>
              <a:rPr lang="en-US" err="1">
                <a:ea typeface="+mn-lt"/>
                <a:cs typeface="+mn-lt"/>
              </a:rPr>
              <a:t>komik</a:t>
            </a:r>
            <a:r>
              <a:rPr lang="en-US">
                <a:ea typeface="+mn-lt"/>
                <a:cs typeface="+mn-lt"/>
              </a:rPr>
              <a:t>" })</a:t>
            </a:r>
          </a:p>
          <a:p>
            <a:r>
              <a:rPr lang="en-US">
                <a:ea typeface="+mn-lt"/>
                <a:cs typeface="+mn-lt"/>
              </a:rPr>
              <a:t>        .</a:t>
            </a:r>
            <a:r>
              <a:rPr lang="en-US" err="1">
                <a:ea typeface="+mn-lt"/>
                <a:cs typeface="+mn-lt"/>
              </a:rPr>
              <a:t>toArray</a:t>
            </a:r>
            <a:r>
              <a:rPr lang="en-US">
                <a:ea typeface="+mn-lt"/>
                <a:cs typeface="+mn-lt"/>
              </a:rPr>
              <a:t>((</a:t>
            </a:r>
            <a:r>
              <a:rPr lang="en-US" err="1">
                <a:ea typeface="+mn-lt"/>
                <a:cs typeface="+mn-lt"/>
              </a:rPr>
              <a:t>err,data</a:t>
            </a:r>
            <a:r>
              <a:rPr lang="en-US">
                <a:ea typeface="+mn-lt"/>
                <a:cs typeface="+mn-lt"/>
              </a:rPr>
              <a:t>)=&gt;{</a:t>
            </a:r>
          </a:p>
          <a:p>
            <a:r>
              <a:rPr lang="en-US">
                <a:ea typeface="+mn-lt"/>
                <a:cs typeface="+mn-lt"/>
              </a:rPr>
              <a:t>            if (err) throw err;</a:t>
            </a:r>
          </a:p>
          <a:p>
            <a:r>
              <a:rPr lang="en-US">
                <a:ea typeface="+mn-lt"/>
                <a:cs typeface="+mn-lt"/>
              </a:rPr>
              <a:t>            </a:t>
            </a:r>
            <a:r>
              <a:rPr lang="en-US" err="1">
                <a:ea typeface="+mn-lt"/>
                <a:cs typeface="+mn-lt"/>
              </a:rPr>
              <a:t>res.render</a:t>
            </a:r>
            <a:r>
              <a:rPr lang="en-US">
                <a:ea typeface="+mn-lt"/>
                <a:cs typeface="+mn-lt"/>
              </a:rPr>
              <a:t>('pages/</a:t>
            </a:r>
            <a:r>
              <a:rPr lang="en-US" err="1">
                <a:ea typeface="+mn-lt"/>
                <a:cs typeface="+mn-lt"/>
              </a:rPr>
              <a:t>komik</a:t>
            </a:r>
            <a:r>
              <a:rPr lang="en-US">
                <a:ea typeface="+mn-lt"/>
                <a:cs typeface="+mn-lt"/>
              </a:rPr>
              <a:t>', {</a:t>
            </a:r>
            <a:r>
              <a:rPr lang="en-US" err="1">
                <a:ea typeface="+mn-lt"/>
                <a:cs typeface="+mn-lt"/>
              </a:rPr>
              <a:t>komik</a:t>
            </a:r>
            <a:r>
              <a:rPr lang="en-US">
                <a:ea typeface="+mn-lt"/>
                <a:cs typeface="+mn-lt"/>
              </a:rPr>
              <a:t>: data});</a:t>
            </a:r>
          </a:p>
          <a:p>
            <a:r>
              <a:rPr lang="en-US">
                <a:ea typeface="+mn-lt"/>
                <a:cs typeface="+mn-lt"/>
              </a:rPr>
              <a:t>        })</a:t>
            </a:r>
          </a:p>
          <a:p>
            <a:r>
              <a:rPr lang="en-US">
                <a:ea typeface="+mn-lt"/>
                <a:cs typeface="+mn-lt"/>
              </a:rPr>
              <a:t>    });</a:t>
            </a:r>
          </a:p>
          <a:p>
            <a:r>
              <a:rPr lang="en-US">
                <a:ea typeface="+mn-lt"/>
                <a:cs typeface="+mn-lt"/>
              </a:rPr>
              <a:t>});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4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ABA19-E1E5-4270-8BCB-22BCA8FE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661" y="328805"/>
            <a:ext cx="3867961" cy="61211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Halaman Details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EBFCD-8480-4B0D-99E9-28F2975A6723}"/>
              </a:ext>
            </a:extLst>
          </p:cNvPr>
          <p:cNvGrpSpPr/>
          <p:nvPr/>
        </p:nvGrpSpPr>
        <p:grpSpPr>
          <a:xfrm>
            <a:off x="190472" y="1067401"/>
            <a:ext cx="6822965" cy="5702003"/>
            <a:chOff x="821285" y="650115"/>
            <a:chExt cx="6822965" cy="57020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CF2E5F-4E3E-4498-9A70-E1EF4F62E049}"/>
                </a:ext>
              </a:extLst>
            </p:cNvPr>
            <p:cNvSpPr/>
            <p:nvPr/>
          </p:nvSpPr>
          <p:spPr>
            <a:xfrm>
              <a:off x="821285" y="650115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732142-6DAC-4FA0-B31E-D668B5FEB507}"/>
                </a:ext>
              </a:extLst>
            </p:cNvPr>
            <p:cNvSpPr/>
            <p:nvPr/>
          </p:nvSpPr>
          <p:spPr>
            <a:xfrm>
              <a:off x="890887" y="719498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sz="1600">
                  <a:cs typeface="Calibri"/>
                </a:rPr>
                <a:t>Header – EJS Layout</a:t>
              </a:r>
              <a:r>
                <a:rPr lang="en-US">
                  <a:cs typeface="Calibri"/>
                </a:rPr>
                <a:t> 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2660EF-0BCF-42A7-B96F-CCC5FFD03948}"/>
                </a:ext>
              </a:extLst>
            </p:cNvPr>
            <p:cNvSpPr/>
            <p:nvPr/>
          </p:nvSpPr>
          <p:spPr>
            <a:xfrm>
              <a:off x="890885" y="5891189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sz="1600">
                  <a:cs typeface="Calibri"/>
                </a:rPr>
                <a:t>Footer – EJS Layout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391149-0941-4138-AF1A-6F5A1CFFC0A6}"/>
                </a:ext>
              </a:extLst>
            </p:cNvPr>
            <p:cNvSpPr/>
            <p:nvPr/>
          </p:nvSpPr>
          <p:spPr>
            <a:xfrm>
              <a:off x="885861" y="1189310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101FFF-71FA-4BE0-B671-82EF1BD1298A}"/>
                </a:ext>
              </a:extLst>
            </p:cNvPr>
            <p:cNvSpPr/>
            <p:nvPr/>
          </p:nvSpPr>
          <p:spPr>
            <a:xfrm>
              <a:off x="961114" y="1488314"/>
              <a:ext cx="6524234" cy="42000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DFADDA-6B8E-45FA-96C4-4D79FED30A49}"/>
                </a:ext>
              </a:extLst>
            </p:cNvPr>
            <p:cNvSpPr txBox="1"/>
            <p:nvPr/>
          </p:nvSpPr>
          <p:spPr>
            <a:xfrm>
              <a:off x="890002" y="1154396"/>
              <a:ext cx="666703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Main – </a:t>
              </a:r>
              <a:r>
                <a:rPr lang="en-US" sz="1600"/>
                <a:t>EJS Pages (details) -&gt; </a:t>
              </a:r>
              <a:r>
                <a:rPr lang="en-US" sz="1400"/>
                <a:t>Dynamic</a:t>
              </a:r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7276A6-5E3C-4297-8148-EBBA863A9F67}"/>
                </a:ext>
              </a:extLst>
            </p:cNvPr>
            <p:cNvSpPr/>
            <p:nvPr/>
          </p:nvSpPr>
          <p:spPr>
            <a:xfrm>
              <a:off x="2814994" y="757680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7605501-5E4A-4CA1-8CBA-0B4300D35D2E}"/>
                </a:ext>
              </a:extLst>
            </p:cNvPr>
            <p:cNvSpPr/>
            <p:nvPr/>
          </p:nvSpPr>
          <p:spPr>
            <a:xfrm>
              <a:off x="4592993" y="757679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041C0A6-0695-416A-A34F-0A75CB44B91D}"/>
                </a:ext>
              </a:extLst>
            </p:cNvPr>
            <p:cNvSpPr/>
            <p:nvPr/>
          </p:nvSpPr>
          <p:spPr>
            <a:xfrm>
              <a:off x="3690854" y="5942782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540850-941F-46BF-88F6-27E61FB66DE8}"/>
                </a:ext>
              </a:extLst>
            </p:cNvPr>
            <p:cNvSpPr/>
            <p:nvPr/>
          </p:nvSpPr>
          <p:spPr>
            <a:xfrm>
              <a:off x="1284737" y="1633831"/>
              <a:ext cx="5834452" cy="349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18D410-FDCC-46FD-9C16-68EBB1E28BCE}"/>
                </a:ext>
              </a:extLst>
            </p:cNvPr>
            <p:cNvSpPr/>
            <p:nvPr/>
          </p:nvSpPr>
          <p:spPr>
            <a:xfrm>
              <a:off x="1286409" y="2121177"/>
              <a:ext cx="1187090" cy="1488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Image</a:t>
              </a:r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E217C12-F1C5-4813-AB4C-4F00B47B7006}"/>
                </a:ext>
              </a:extLst>
            </p:cNvPr>
            <p:cNvSpPr/>
            <p:nvPr/>
          </p:nvSpPr>
          <p:spPr>
            <a:xfrm>
              <a:off x="2652985" y="2122852"/>
              <a:ext cx="4461177" cy="1488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Pre</a:t>
              </a: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42BEB5-E500-4660-9DD5-EA101C1B0672}"/>
                </a:ext>
              </a:extLst>
            </p:cNvPr>
            <p:cNvSpPr/>
            <p:nvPr/>
          </p:nvSpPr>
          <p:spPr>
            <a:xfrm>
              <a:off x="1278037" y="3804275"/>
              <a:ext cx="5842826" cy="17110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2398D7-17DB-41E6-8A5B-3189DFCA4B28}"/>
                </a:ext>
              </a:extLst>
            </p:cNvPr>
            <p:cNvSpPr/>
            <p:nvPr/>
          </p:nvSpPr>
          <p:spPr>
            <a:xfrm>
              <a:off x="1453705" y="4174228"/>
              <a:ext cx="5558123" cy="349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269702E-B263-4E9A-81F6-F7973FF4F8DB}"/>
                </a:ext>
              </a:extLst>
            </p:cNvPr>
            <p:cNvSpPr/>
            <p:nvPr/>
          </p:nvSpPr>
          <p:spPr>
            <a:xfrm>
              <a:off x="1444169" y="4740535"/>
              <a:ext cx="5558123" cy="349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Paragraph</a:t>
              </a:r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AAB3B8-49C8-4E27-9F13-CB08E3BA5356}"/>
              </a:ext>
            </a:extLst>
          </p:cNvPr>
          <p:cNvSpPr txBox="1"/>
          <p:nvPr/>
        </p:nvSpPr>
        <p:spPr>
          <a:xfrm>
            <a:off x="7110185" y="161473"/>
            <a:ext cx="4366985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&lt;% detail.forEach((detail) =&gt; { %&gt;</a:t>
            </a:r>
          </a:p>
          <a:p>
            <a:r>
              <a:rPr lang="en-US" sz="1100"/>
              <a:t>        &lt;div class="det"&gt;</a:t>
            </a:r>
          </a:p>
          <a:p>
            <a:r>
              <a:rPr lang="en-US" sz="1100"/>
              <a:t>            &lt;div class="judul my-5"&gt;</a:t>
            </a:r>
          </a:p>
          <a:p>
            <a:r>
              <a:rPr lang="en-US" sz="1100"/>
              <a:t>                &lt;h3&gt;&lt;%= detail.Judul %&gt;&lt;/h3&gt;</a:t>
            </a:r>
          </a:p>
          <a:p>
            <a:r>
              <a:rPr lang="en-US" sz="1100"/>
              <a:t>            &lt;/div&gt;</a:t>
            </a:r>
          </a:p>
          <a:p>
            <a:r>
              <a:rPr lang="en-US" sz="1100"/>
              <a:t>            &lt;div class="row"&gt;</a:t>
            </a:r>
          </a:p>
          <a:p>
            <a:r>
              <a:rPr lang="en-US" sz="1100"/>
              <a:t>                &lt;div class="col-lg-3 text-center mx-5"&gt;</a:t>
            </a:r>
          </a:p>
          <a:p>
            <a:r>
              <a:rPr lang="en-US" sz="1100"/>
              <a:t>                    &lt;img src="&lt;%= detail.cover %&gt;" alt="fer" class="w-100"&gt;</a:t>
            </a:r>
          </a:p>
          <a:p>
            <a:r>
              <a:rPr lang="en-US" sz="1100"/>
              <a:t>                &lt;/div&gt;</a:t>
            </a:r>
          </a:p>
          <a:p>
            <a:r>
              <a:rPr lang="en-US" sz="1100"/>
              <a:t>                &lt;div class="col my-3"&gt;</a:t>
            </a:r>
          </a:p>
          <a:p>
            <a:r>
              <a:rPr lang="en-US" sz="1100"/>
              <a:t>                    &lt;h4&gt;Details&lt;/h4&gt;</a:t>
            </a:r>
          </a:p>
          <a:p>
            <a:r>
              <a:rPr lang="en-US" sz="1100"/>
              <a:t>                    &lt;pre&gt;</a:t>
            </a:r>
          </a:p>
          <a:p>
            <a:r>
              <a:rPr lang="en-US" sz="1100"/>
              <a:t>        &lt;b&gt;Judul&lt;/b&gt;       : &lt;%= detail.Judul %&gt;</a:t>
            </a:r>
          </a:p>
          <a:p>
            <a:r>
              <a:rPr lang="en-US" sz="1100"/>
              <a:t>        &lt;b&gt;Author&lt;/b&gt;      : &lt;%= detail.Author %&gt;</a:t>
            </a:r>
          </a:p>
          <a:p>
            <a:r>
              <a:rPr lang="en-US" sz="1100"/>
              <a:t>        &lt;b&gt;Tahun&lt;/b&gt;       : &lt;%= detail.Tahun %&gt;</a:t>
            </a:r>
          </a:p>
          <a:p>
            <a:r>
              <a:rPr lang="en-US" sz="1100"/>
              <a:t>        &lt;b&gt;ISBN&lt;/b&gt;        : &lt;%= detail.ISBN %&gt;</a:t>
            </a:r>
          </a:p>
          <a:p>
            <a:r>
              <a:rPr lang="en-US" sz="1100"/>
              <a:t>        &lt;b&gt;Lokasi&lt;/b&gt;      : &lt;%= detail.Pos %&gt;</a:t>
            </a:r>
          </a:p>
          <a:p>
            <a:r>
              <a:rPr lang="en-US" sz="1100"/>
              <a:t>        &lt;b&gt;Stok&lt;/b&gt;        : &lt;%= detail.Stok %&gt;</a:t>
            </a:r>
          </a:p>
          <a:p>
            <a:r>
              <a:rPr lang="en-US" sz="1100"/>
              <a:t>                    &lt;/pre&gt;</a:t>
            </a:r>
          </a:p>
          <a:p>
            <a:r>
              <a:rPr lang="en-US" sz="1100"/>
              <a:t>                &lt;/div&gt;</a:t>
            </a:r>
          </a:p>
          <a:p>
            <a:r>
              <a:rPr lang="en-US" sz="1100"/>
              <a:t>            &lt;/div&gt; &lt;hr&gt;</a:t>
            </a:r>
          </a:p>
          <a:p>
            <a:r>
              <a:rPr lang="en-US" sz="1100"/>
              <a:t>            &lt;div class="row mt-5 w-75 mx-5"&gt;</a:t>
            </a:r>
          </a:p>
          <a:p>
            <a:r>
              <a:rPr lang="en-US" sz="1100"/>
              <a:t>                &lt;h4&gt;Sinopsis&lt;/h4&gt;</a:t>
            </a:r>
          </a:p>
          <a:p>
            <a:r>
              <a:rPr lang="en-US" sz="1100"/>
              <a:t>            &lt;/div&gt;</a:t>
            </a:r>
          </a:p>
          <a:p>
            <a:r>
              <a:rPr lang="en-US" sz="1100"/>
              <a:t>            &lt;div class="row w-75 mx-auto"&gt;</a:t>
            </a:r>
          </a:p>
          <a:p>
            <a:r>
              <a:rPr lang="en-US" sz="1100"/>
              <a:t>                &lt;p&gt;&lt;%= detail.sinopsis %&gt;&lt;/p&gt;</a:t>
            </a:r>
          </a:p>
          <a:p>
            <a:r>
              <a:rPr lang="en-US" sz="1100"/>
              <a:t>            &lt;/div&gt; &lt;hr&gt;</a:t>
            </a:r>
          </a:p>
          <a:p>
            <a:r>
              <a:rPr lang="en-US" sz="1100"/>
              <a:t>        &lt;/div&gt;</a:t>
            </a:r>
          </a:p>
          <a:p>
            <a:r>
              <a:rPr lang="en-US" sz="1100"/>
              <a:t>    &lt;% }) %&gt;</a:t>
            </a:r>
          </a:p>
          <a:p>
            <a:endParaRPr lang="en-US" sz="1100"/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18F8DC9C-9A5C-4503-B18B-0040AB6CF213}"/>
              </a:ext>
            </a:extLst>
          </p:cNvPr>
          <p:cNvSpPr txBox="1"/>
          <p:nvPr/>
        </p:nvSpPr>
        <p:spPr>
          <a:xfrm>
            <a:off x="8334829" y="4669971"/>
            <a:ext cx="3686630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router.get('/', async(req, res) =&gt; {</a:t>
            </a:r>
          </a:p>
          <a:p>
            <a:r>
              <a:rPr lang="en-US" sz="1000"/>
              <a:t>    const isbn = req.params.ISBN;</a:t>
            </a:r>
          </a:p>
          <a:p>
            <a:r>
              <a:rPr lang="en-US" sz="1000"/>
              <a:t>    MongoClient.connect(dbURL, (err, book) =&gt; {</a:t>
            </a:r>
          </a:p>
          <a:p>
            <a:r>
              <a:rPr lang="en-US" sz="1000"/>
              <a:t>        if (err) {</a:t>
            </a:r>
          </a:p>
          <a:p>
            <a:r>
              <a:rPr lang="en-US" sz="1000"/>
              <a:t>            throw err;</a:t>
            </a:r>
          </a:p>
          <a:p>
            <a:r>
              <a:rPr lang="en-US" sz="1000"/>
              <a:t>        }</a:t>
            </a:r>
          </a:p>
          <a:p>
            <a:r>
              <a:rPr lang="en-US" sz="1000"/>
              <a:t>        let db = book.db(dbName);</a:t>
            </a:r>
          </a:p>
          <a:p>
            <a:r>
              <a:rPr lang="en-US" sz="1000"/>
              <a:t>        db.collection("book").find({ISBN: isbn}).toArray((err, data) =&gt; {</a:t>
            </a:r>
          </a:p>
          <a:p>
            <a:r>
              <a:rPr lang="en-US" sz="1000"/>
              <a:t>            if (err) throw err;</a:t>
            </a:r>
          </a:p>
          <a:p>
            <a:r>
              <a:rPr lang="en-US" sz="1000"/>
              <a:t>            res.render('pages/details', {det: data});</a:t>
            </a:r>
          </a:p>
          <a:p>
            <a:r>
              <a:rPr lang="en-US" sz="1000"/>
              <a:t>        })</a:t>
            </a:r>
          </a:p>
          <a:p>
            <a:r>
              <a:rPr lang="en-US" sz="1000"/>
              <a:t>    });</a:t>
            </a:r>
          </a:p>
          <a:p>
            <a:r>
              <a:rPr lang="en-US" sz="100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580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13DC9-AB2F-4A5F-8135-CF57E49D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828" y="161482"/>
            <a:ext cx="3631729" cy="569891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Halaman Search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AC5D0A-AE7A-44FA-8E8F-534F41788FD3}"/>
              </a:ext>
            </a:extLst>
          </p:cNvPr>
          <p:cNvGrpSpPr/>
          <p:nvPr/>
        </p:nvGrpSpPr>
        <p:grpSpPr>
          <a:xfrm>
            <a:off x="5154348" y="1071540"/>
            <a:ext cx="6822965" cy="5702003"/>
            <a:chOff x="4860357" y="625379"/>
            <a:chExt cx="6822965" cy="570200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3E3568-9A64-412D-B49E-FE3742F32509}"/>
                </a:ext>
              </a:extLst>
            </p:cNvPr>
            <p:cNvSpPr/>
            <p:nvPr/>
          </p:nvSpPr>
          <p:spPr>
            <a:xfrm>
              <a:off x="4860357" y="625379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9279BD-D2DA-4D6D-A21E-4E6EB35A1DC3}"/>
                </a:ext>
              </a:extLst>
            </p:cNvPr>
            <p:cNvSpPr/>
            <p:nvPr/>
          </p:nvSpPr>
          <p:spPr>
            <a:xfrm>
              <a:off x="4929959" y="694762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Header – EJS Layout</a:t>
              </a:r>
              <a:r>
                <a:rPr lang="en-US">
                  <a:cs typeface="Calibri"/>
                </a:rPr>
                <a:t> 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5F2F48-5AC2-4023-AD65-0A5BE17ECD0F}"/>
                </a:ext>
              </a:extLst>
            </p:cNvPr>
            <p:cNvSpPr/>
            <p:nvPr/>
          </p:nvSpPr>
          <p:spPr>
            <a:xfrm>
              <a:off x="4929957" y="5866453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Footer – EJS Layout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B16577-0CAD-4654-B08C-A9B26B6CA32F}"/>
                </a:ext>
              </a:extLst>
            </p:cNvPr>
            <p:cNvSpPr/>
            <p:nvPr/>
          </p:nvSpPr>
          <p:spPr>
            <a:xfrm>
              <a:off x="4924933" y="1164574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CC2934-E9BF-46D2-9990-D272BBE4DEB4}"/>
                </a:ext>
              </a:extLst>
            </p:cNvPr>
            <p:cNvSpPr/>
            <p:nvPr/>
          </p:nvSpPr>
          <p:spPr>
            <a:xfrm>
              <a:off x="4997238" y="1424876"/>
              <a:ext cx="6521089" cy="977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Calibri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503689-36D0-4CFB-A1FF-B69F35AF9F05}"/>
                </a:ext>
              </a:extLst>
            </p:cNvPr>
            <p:cNvSpPr/>
            <p:nvPr/>
          </p:nvSpPr>
          <p:spPr>
            <a:xfrm>
              <a:off x="5000186" y="2476786"/>
              <a:ext cx="6524234" cy="31868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Calibri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A1A3131-1CF5-4804-8BB8-87572410D00D}"/>
                </a:ext>
              </a:extLst>
            </p:cNvPr>
            <p:cNvSpPr txBox="1"/>
            <p:nvPr/>
          </p:nvSpPr>
          <p:spPr>
            <a:xfrm>
              <a:off x="4929075" y="112966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/>
                <a:t>Main – </a:t>
              </a:r>
              <a:r>
                <a:rPr lang="en-US" sz="1600"/>
                <a:t>EJS Pages (search)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59F5D0-DFE7-4F46-B287-810AA95CBDFD}"/>
                </a:ext>
              </a:extLst>
            </p:cNvPr>
            <p:cNvSpPr/>
            <p:nvPr/>
          </p:nvSpPr>
          <p:spPr>
            <a:xfrm>
              <a:off x="6854066" y="732944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109B35-9638-4A0B-BE8C-7513A6480615}"/>
                </a:ext>
              </a:extLst>
            </p:cNvPr>
            <p:cNvSpPr/>
            <p:nvPr/>
          </p:nvSpPr>
          <p:spPr>
            <a:xfrm>
              <a:off x="8632065" y="732943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B5BFBE-B6D6-4039-9821-3BD8853A443F}"/>
                </a:ext>
              </a:extLst>
            </p:cNvPr>
            <p:cNvSpPr/>
            <p:nvPr/>
          </p:nvSpPr>
          <p:spPr>
            <a:xfrm>
              <a:off x="7729926" y="5918046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76BC99-94F3-4710-8D71-E2F31DFFB13E}"/>
                </a:ext>
              </a:extLst>
            </p:cNvPr>
            <p:cNvSpPr/>
            <p:nvPr/>
          </p:nvSpPr>
          <p:spPr>
            <a:xfrm>
              <a:off x="6744914" y="1481403"/>
              <a:ext cx="2739173" cy="330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Label</a:t>
              </a:r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44CB9A-9C90-4D43-A6A6-F3B7250A858E}"/>
                </a:ext>
              </a:extLst>
            </p:cNvPr>
            <p:cNvSpPr/>
            <p:nvPr/>
          </p:nvSpPr>
          <p:spPr>
            <a:xfrm>
              <a:off x="6744913" y="1950324"/>
              <a:ext cx="2739173" cy="4084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Input</a:t>
              </a:r>
              <a:br>
                <a:rPr lang="en-US">
                  <a:cs typeface="Calibri"/>
                </a:rPr>
              </a:br>
              <a:r>
                <a:rPr lang="en-US" sz="1100" err="1">
                  <a:cs typeface="Calibri"/>
                </a:rPr>
                <a:t>Judul</a:t>
              </a:r>
              <a:r>
                <a:rPr lang="en-US" sz="1100">
                  <a:cs typeface="Calibri"/>
                </a:rPr>
                <a:t>, Author, ISBN, </a:t>
              </a:r>
              <a:r>
                <a:rPr lang="en-US" sz="1100" err="1">
                  <a:cs typeface="Calibri"/>
                </a:rPr>
                <a:t>Tahun</a:t>
              </a:r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08DD414-0340-4637-B14C-835F133DAE68}"/>
                </a:ext>
              </a:extLst>
            </p:cNvPr>
            <p:cNvSpPr/>
            <p:nvPr/>
          </p:nvSpPr>
          <p:spPr>
            <a:xfrm>
              <a:off x="6074451" y="2889876"/>
              <a:ext cx="1723001" cy="2149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err="1">
                  <a:cs typeface="Calibri" panose="020F0502020204030204"/>
                </a:rPr>
                <a:t>Card_front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AC72714-227F-49A3-A8E0-F94E158895FE}"/>
                </a:ext>
              </a:extLst>
            </p:cNvPr>
            <p:cNvSpPr/>
            <p:nvPr/>
          </p:nvSpPr>
          <p:spPr>
            <a:xfrm>
              <a:off x="6417769" y="3685369"/>
              <a:ext cx="1027991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04C61BE-4D01-4B32-8202-9E10F75532F7}"/>
                </a:ext>
              </a:extLst>
            </p:cNvPr>
            <p:cNvSpPr/>
            <p:nvPr/>
          </p:nvSpPr>
          <p:spPr>
            <a:xfrm>
              <a:off x="8747313" y="2891551"/>
              <a:ext cx="1723001" cy="2149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err="1">
                  <a:cs typeface="Calibri" panose="020F0502020204030204"/>
                </a:rPr>
                <a:t>Card_back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5F2BB6-E705-44FD-BD41-C198730510CE}"/>
                </a:ext>
              </a:extLst>
            </p:cNvPr>
            <p:cNvSpPr/>
            <p:nvPr/>
          </p:nvSpPr>
          <p:spPr>
            <a:xfrm>
              <a:off x="9032015" y="3427461"/>
              <a:ext cx="115359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D6AD204-77E6-4CEC-B27A-98E61355E7F3}"/>
                </a:ext>
              </a:extLst>
            </p:cNvPr>
            <p:cNvSpPr/>
            <p:nvPr/>
          </p:nvSpPr>
          <p:spPr>
            <a:xfrm>
              <a:off x="9032015" y="3971747"/>
              <a:ext cx="115359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Paragraph</a:t>
              </a:r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A01943F-EA06-4DE8-8F10-3AC2E5920DF3}"/>
                </a:ext>
              </a:extLst>
            </p:cNvPr>
            <p:cNvSpPr/>
            <p:nvPr/>
          </p:nvSpPr>
          <p:spPr>
            <a:xfrm>
              <a:off x="9032014" y="4516032"/>
              <a:ext cx="115359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Link</a:t>
              </a:r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3BF5B27-FFAD-4F0B-8704-9BB603CE1A54}"/>
              </a:ext>
            </a:extLst>
          </p:cNvPr>
          <p:cNvSpPr/>
          <p:nvPr/>
        </p:nvSpPr>
        <p:spPr>
          <a:xfrm>
            <a:off x="9973008" y="2396486"/>
            <a:ext cx="791297" cy="33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/>
              <a:t>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F390F-75C4-4999-8A3F-C5DAEC48B813}"/>
              </a:ext>
            </a:extLst>
          </p:cNvPr>
          <p:cNvSpPr txBox="1"/>
          <p:nvPr/>
        </p:nvSpPr>
        <p:spPr>
          <a:xfrm>
            <a:off x="6490901" y="714208"/>
            <a:ext cx="4829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>
                <a:solidFill>
                  <a:schemeClr val="tx2"/>
                </a:solidFill>
              </a:rPr>
              <a:t>https://dugongbookstore.herokuapp.com/search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2FD76D-E1E8-4B48-9653-29A18524C3DC}"/>
              </a:ext>
            </a:extLst>
          </p:cNvPr>
          <p:cNvSpPr/>
          <p:nvPr/>
        </p:nvSpPr>
        <p:spPr>
          <a:xfrm>
            <a:off x="217214" y="449316"/>
            <a:ext cx="4720896" cy="6170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&lt;div id="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searcharea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&lt;label for="search"&gt;Search Books&lt;/label&gt;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&lt;p&gt;Input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Judul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atau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Author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atau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Tahun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Terbit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atau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ISBN&lt;/p&gt;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&lt;form action="/result" method="POST" class="form-inline justify-content-center"&gt;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&lt;input type="text" name="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sBox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 placeholder="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Judul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/ Author /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Tahun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/ ISBN" required&gt;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&lt;input type="submit"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btn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btn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-primary sd-3" name="submit" value="Search"&gt;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&lt;/form&gt;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&lt;/div&gt;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&lt;div class="container"&gt;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br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&lt;% if (!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sRes.length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==0) {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&lt;%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sRes.forEach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((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) =&gt; {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&lt;div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card_book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mx-auto my-4"&gt;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&lt;div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card_book_main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&lt;div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card_book_front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img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src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="public/&lt;%=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sRes.cover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&lt;/div&gt;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&lt;div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card_book_back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&lt;h2 class="my-auto py-4" style="font-size: 27px;"&gt;&lt;%-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sRes.Judul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%&gt;&lt;/h2&gt;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&lt;p class="my-auto p-2"&gt;Author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sRes.Author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&lt;p class="my-auto p-2"&gt;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Tahun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sRes.Tahun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&lt;p class="my-auto p-2"&gt;ISBN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sRes.ISBN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&lt;p class="my-auto p-2"&gt;Lokasi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sRes.Pos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&lt;p class="my-auto p-2"&gt;Stock : 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sRes.Stok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%&gt;&lt;/p&gt;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&lt;!-- ---------- --&gt;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&lt;form action="public/&lt;%=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sRes.ISBN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%&gt;" method="GET"&gt;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    &lt;button type="submit" class="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btn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btn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-outline-secondary"&gt;Details&lt;/button&gt;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    &lt;/form&gt;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    &lt;/div&gt;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    &lt;/div&gt;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    &lt;/div&gt;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&lt;% })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&lt;% } else {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    &lt;span class="text-light pl-2"&gt;&lt;b&gt;Ayo Cari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Buku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Mu!&lt;/b&gt;&lt;/span&gt;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    &lt;% }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&lt;/div&gt;</a:t>
            </a:r>
            <a:br>
              <a:rPr lang="en-US" sz="2000"/>
            </a:b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&lt;%- </a:t>
            </a:r>
            <a:r>
              <a:rPr lang="en-US" sz="900" err="1">
                <a:solidFill>
                  <a:schemeClr val="tx1"/>
                </a:solidFill>
                <a:ea typeface="+mn-lt"/>
                <a:cs typeface="+mn-lt"/>
              </a:rPr>
              <a:t>contentFor</a:t>
            </a:r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('title') %&gt;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r>
              <a:rPr lang="en-US" sz="900">
                <a:solidFill>
                  <a:schemeClr val="tx1"/>
                </a:solidFill>
                <a:ea typeface="+mn-lt"/>
                <a:cs typeface="+mn-lt"/>
              </a:rPr>
              <a:t>Search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endParaRPr lang="en-US" sz="9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8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9F44DE-50A8-4F7A-8897-60AA249136F1}"/>
              </a:ext>
            </a:extLst>
          </p:cNvPr>
          <p:cNvSpPr/>
          <p:nvPr/>
        </p:nvSpPr>
        <p:spPr>
          <a:xfrm>
            <a:off x="1351503" y="518329"/>
            <a:ext cx="9487317" cy="58280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err="1">
                <a:ea typeface="+mn-lt"/>
                <a:cs typeface="+mn-lt"/>
              </a:rPr>
              <a:t>router.get</a:t>
            </a:r>
            <a:r>
              <a:rPr lang="en-US" sz="1000">
                <a:ea typeface="+mn-lt"/>
                <a:cs typeface="+mn-lt"/>
              </a:rPr>
              <a:t>('/search', async(</a:t>
            </a:r>
            <a:r>
              <a:rPr lang="en-US" sz="1000" err="1">
                <a:ea typeface="+mn-lt"/>
                <a:cs typeface="+mn-lt"/>
              </a:rPr>
              <a:t>req,res</a:t>
            </a:r>
            <a:r>
              <a:rPr lang="en-US" sz="1000">
                <a:ea typeface="+mn-lt"/>
                <a:cs typeface="+mn-lt"/>
              </a:rPr>
              <a:t>)=&gt;{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</a:t>
            </a:r>
            <a:r>
              <a:rPr lang="en-US" sz="1000" err="1">
                <a:ea typeface="+mn-lt"/>
                <a:cs typeface="+mn-lt"/>
              </a:rPr>
              <a:t>res.render</a:t>
            </a:r>
            <a:r>
              <a:rPr lang="en-US" sz="1000">
                <a:ea typeface="+mn-lt"/>
                <a:cs typeface="+mn-lt"/>
              </a:rPr>
              <a:t>('pages/search', { </a:t>
            </a:r>
            <a:r>
              <a:rPr lang="en-US" sz="1000" err="1">
                <a:ea typeface="+mn-lt"/>
                <a:cs typeface="+mn-lt"/>
              </a:rPr>
              <a:t>sRes</a:t>
            </a:r>
            <a:r>
              <a:rPr lang="en-US" sz="1000">
                <a:ea typeface="+mn-lt"/>
                <a:cs typeface="+mn-lt"/>
              </a:rPr>
              <a:t>: []});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})</a:t>
            </a:r>
            <a:endParaRPr lang="en-US" sz="1000">
              <a:cs typeface="Calibri"/>
            </a:endParaRPr>
          </a:p>
          <a:p>
            <a:br>
              <a:rPr lang="en-US"/>
            </a:br>
            <a:endParaRPr lang="en-US" sz="1000">
              <a:cs typeface="Calibri"/>
            </a:endParaRPr>
          </a:p>
          <a:p>
            <a:r>
              <a:rPr lang="en-US" sz="1000" err="1">
                <a:ea typeface="+mn-lt"/>
                <a:cs typeface="+mn-lt"/>
              </a:rPr>
              <a:t>router.post</a:t>
            </a:r>
            <a:r>
              <a:rPr lang="en-US" sz="1000">
                <a:ea typeface="+mn-lt"/>
                <a:cs typeface="+mn-lt"/>
              </a:rPr>
              <a:t>('/result', (</a:t>
            </a:r>
            <a:r>
              <a:rPr lang="en-US" sz="1000" err="1">
                <a:ea typeface="+mn-lt"/>
                <a:cs typeface="+mn-lt"/>
              </a:rPr>
              <a:t>req,res</a:t>
            </a:r>
            <a:r>
              <a:rPr lang="en-US" sz="1000">
                <a:ea typeface="+mn-lt"/>
                <a:cs typeface="+mn-lt"/>
              </a:rPr>
              <a:t>)=&gt;{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//Get the query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var target = </a:t>
            </a:r>
            <a:r>
              <a:rPr lang="en-US" sz="1000" err="1">
                <a:ea typeface="+mn-lt"/>
                <a:cs typeface="+mn-lt"/>
              </a:rPr>
              <a:t>req.body.sBox.toString</a:t>
            </a:r>
            <a:r>
              <a:rPr lang="en-US" sz="1000">
                <a:ea typeface="+mn-lt"/>
                <a:cs typeface="+mn-lt"/>
              </a:rPr>
              <a:t>();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//Connect to DB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</a:t>
            </a:r>
            <a:r>
              <a:rPr lang="en-US" sz="1000" err="1">
                <a:ea typeface="+mn-lt"/>
                <a:cs typeface="+mn-lt"/>
              </a:rPr>
              <a:t>MongoClient.connect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dbURL</a:t>
            </a:r>
            <a:r>
              <a:rPr lang="en-US" sz="1000">
                <a:ea typeface="+mn-lt"/>
                <a:cs typeface="+mn-lt"/>
              </a:rPr>
              <a:t>, function(</a:t>
            </a:r>
            <a:r>
              <a:rPr lang="en-US" sz="1000" err="1">
                <a:ea typeface="+mn-lt"/>
                <a:cs typeface="+mn-lt"/>
              </a:rPr>
              <a:t>err,client</a:t>
            </a:r>
            <a:r>
              <a:rPr lang="en-US" sz="1000">
                <a:ea typeface="+mn-lt"/>
                <a:cs typeface="+mn-lt"/>
              </a:rPr>
              <a:t>){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if (err){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throw err;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}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let </a:t>
            </a:r>
            <a:r>
              <a:rPr lang="en-US" sz="1000" err="1">
                <a:ea typeface="+mn-lt"/>
                <a:cs typeface="+mn-lt"/>
              </a:rPr>
              <a:t>db</a:t>
            </a:r>
            <a:r>
              <a:rPr lang="en-US" sz="1000">
                <a:ea typeface="+mn-lt"/>
                <a:cs typeface="+mn-lt"/>
              </a:rPr>
              <a:t> = </a:t>
            </a:r>
            <a:r>
              <a:rPr lang="en-US" sz="1000" err="1">
                <a:ea typeface="+mn-lt"/>
                <a:cs typeface="+mn-lt"/>
              </a:rPr>
              <a:t>client.db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dbName</a:t>
            </a:r>
            <a:r>
              <a:rPr lang="en-US" sz="1000">
                <a:ea typeface="+mn-lt"/>
                <a:cs typeface="+mn-lt"/>
              </a:rPr>
              <a:t>);</a:t>
            </a:r>
            <a:endParaRPr lang="en-US" sz="1000">
              <a:cs typeface="Calibri"/>
            </a:endParaRPr>
          </a:p>
          <a:p>
            <a:br>
              <a:rPr lang="en-US"/>
            </a:b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//Function to FIND DATA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</a:t>
            </a:r>
            <a:r>
              <a:rPr lang="en-US" sz="1000" err="1">
                <a:ea typeface="+mn-lt"/>
                <a:cs typeface="+mn-lt"/>
              </a:rPr>
              <a:t>db.collection</a:t>
            </a:r>
            <a:r>
              <a:rPr lang="en-US" sz="1000">
                <a:ea typeface="+mn-lt"/>
                <a:cs typeface="+mn-lt"/>
              </a:rPr>
              <a:t>("book").find(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{$or:[{</a:t>
            </a:r>
            <a:r>
              <a:rPr lang="en-US" sz="1000" err="1">
                <a:ea typeface="+mn-lt"/>
                <a:cs typeface="+mn-lt"/>
              </a:rPr>
              <a:t>Judul</a:t>
            </a:r>
            <a:r>
              <a:rPr lang="en-US" sz="1000">
                <a:ea typeface="+mn-lt"/>
                <a:cs typeface="+mn-lt"/>
              </a:rPr>
              <a:t>: new </a:t>
            </a:r>
            <a:r>
              <a:rPr lang="en-US" sz="1000" err="1">
                <a:ea typeface="+mn-lt"/>
                <a:cs typeface="+mn-lt"/>
              </a:rPr>
              <a:t>RegExp</a:t>
            </a:r>
            <a:r>
              <a:rPr lang="en-US" sz="1000">
                <a:ea typeface="+mn-lt"/>
                <a:cs typeface="+mn-lt"/>
              </a:rPr>
              <a:t>(target, '</a:t>
            </a:r>
            <a:r>
              <a:rPr lang="en-US" sz="1000" err="1">
                <a:ea typeface="+mn-lt"/>
                <a:cs typeface="+mn-lt"/>
              </a:rPr>
              <a:t>i</a:t>
            </a:r>
            <a:r>
              <a:rPr lang="en-US" sz="1000">
                <a:ea typeface="+mn-lt"/>
                <a:cs typeface="+mn-lt"/>
              </a:rPr>
              <a:t>')},{Author: new </a:t>
            </a:r>
            <a:r>
              <a:rPr lang="en-US" sz="1000" err="1">
                <a:ea typeface="+mn-lt"/>
                <a:cs typeface="+mn-lt"/>
              </a:rPr>
              <a:t>RegExp</a:t>
            </a:r>
            <a:r>
              <a:rPr lang="en-US" sz="1000">
                <a:ea typeface="+mn-lt"/>
                <a:cs typeface="+mn-lt"/>
              </a:rPr>
              <a:t>(target, '</a:t>
            </a:r>
            <a:r>
              <a:rPr lang="en-US" sz="1000" err="1">
                <a:ea typeface="+mn-lt"/>
                <a:cs typeface="+mn-lt"/>
              </a:rPr>
              <a:t>i</a:t>
            </a:r>
            <a:r>
              <a:rPr lang="en-US" sz="1000">
                <a:ea typeface="+mn-lt"/>
                <a:cs typeface="+mn-lt"/>
              </a:rPr>
              <a:t>')},{</a:t>
            </a:r>
            <a:r>
              <a:rPr lang="en-US" sz="1000" err="1">
                <a:ea typeface="+mn-lt"/>
                <a:cs typeface="+mn-lt"/>
              </a:rPr>
              <a:t>Tahun</a:t>
            </a:r>
            <a:r>
              <a:rPr lang="en-US" sz="1000">
                <a:ea typeface="+mn-lt"/>
                <a:cs typeface="+mn-lt"/>
              </a:rPr>
              <a:t>: new </a:t>
            </a:r>
            <a:r>
              <a:rPr lang="en-US" sz="1000" err="1">
                <a:ea typeface="+mn-lt"/>
                <a:cs typeface="+mn-lt"/>
              </a:rPr>
              <a:t>RegExp</a:t>
            </a:r>
            <a:r>
              <a:rPr lang="en-US" sz="1000">
                <a:ea typeface="+mn-lt"/>
                <a:cs typeface="+mn-lt"/>
              </a:rPr>
              <a:t>(target, '</a:t>
            </a:r>
            <a:r>
              <a:rPr lang="en-US" sz="1000" err="1">
                <a:ea typeface="+mn-lt"/>
                <a:cs typeface="+mn-lt"/>
              </a:rPr>
              <a:t>i</a:t>
            </a:r>
            <a:r>
              <a:rPr lang="en-US" sz="1000">
                <a:ea typeface="+mn-lt"/>
                <a:cs typeface="+mn-lt"/>
              </a:rPr>
              <a:t>')},{ISBN: new </a:t>
            </a:r>
            <a:r>
              <a:rPr lang="en-US" sz="1000" err="1">
                <a:ea typeface="+mn-lt"/>
                <a:cs typeface="+mn-lt"/>
              </a:rPr>
              <a:t>RegExp</a:t>
            </a:r>
            <a:r>
              <a:rPr lang="en-US" sz="1000">
                <a:ea typeface="+mn-lt"/>
                <a:cs typeface="+mn-lt"/>
              </a:rPr>
              <a:t>(target, '</a:t>
            </a:r>
            <a:r>
              <a:rPr lang="en-US" sz="1000" err="1">
                <a:ea typeface="+mn-lt"/>
                <a:cs typeface="+mn-lt"/>
              </a:rPr>
              <a:t>i</a:t>
            </a:r>
            <a:r>
              <a:rPr lang="en-US" sz="1000">
                <a:ea typeface="+mn-lt"/>
                <a:cs typeface="+mn-lt"/>
              </a:rPr>
              <a:t>')}]}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).</a:t>
            </a:r>
            <a:r>
              <a:rPr lang="en-US" sz="1000" err="1">
                <a:ea typeface="+mn-lt"/>
                <a:cs typeface="+mn-lt"/>
              </a:rPr>
              <a:t>toArray</a:t>
            </a:r>
            <a:r>
              <a:rPr lang="en-US" sz="1000">
                <a:ea typeface="+mn-lt"/>
                <a:cs typeface="+mn-lt"/>
              </a:rPr>
              <a:t>((</a:t>
            </a:r>
            <a:r>
              <a:rPr lang="en-US" sz="1000" err="1">
                <a:ea typeface="+mn-lt"/>
                <a:cs typeface="+mn-lt"/>
              </a:rPr>
              <a:t>err,arr</a:t>
            </a:r>
            <a:r>
              <a:rPr lang="en-US" sz="1000">
                <a:ea typeface="+mn-lt"/>
                <a:cs typeface="+mn-lt"/>
              </a:rPr>
              <a:t>)=&gt;{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if (err) throw err;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if (</a:t>
            </a:r>
            <a:r>
              <a:rPr lang="en-US" sz="1000" err="1">
                <a:ea typeface="+mn-lt"/>
                <a:cs typeface="+mn-lt"/>
              </a:rPr>
              <a:t>arr.length</a:t>
            </a:r>
            <a:r>
              <a:rPr lang="en-US" sz="1000">
                <a:ea typeface="+mn-lt"/>
                <a:cs typeface="+mn-lt"/>
              </a:rPr>
              <a:t> === 0){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    //return NOT FOUND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    </a:t>
            </a:r>
            <a:r>
              <a:rPr lang="en-US" sz="1000" err="1">
                <a:ea typeface="+mn-lt"/>
                <a:cs typeface="+mn-lt"/>
              </a:rPr>
              <a:t>res.render</a:t>
            </a:r>
            <a:r>
              <a:rPr lang="en-US" sz="1000">
                <a:ea typeface="+mn-lt"/>
                <a:cs typeface="+mn-lt"/>
              </a:rPr>
              <a:t>('pages/search',{</a:t>
            </a:r>
            <a:r>
              <a:rPr lang="en-US" sz="1000" err="1">
                <a:ea typeface="+mn-lt"/>
                <a:cs typeface="+mn-lt"/>
              </a:rPr>
              <a:t>msgError</a:t>
            </a:r>
            <a:r>
              <a:rPr lang="en-US" sz="1000">
                <a:ea typeface="+mn-lt"/>
                <a:cs typeface="+mn-lt"/>
              </a:rPr>
              <a:t>: "</a:t>
            </a:r>
            <a:r>
              <a:rPr lang="en-US" sz="1000" err="1">
                <a:ea typeface="+mn-lt"/>
                <a:cs typeface="+mn-lt"/>
              </a:rPr>
              <a:t>Buku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tidak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dapat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ditemukan</a:t>
            </a:r>
            <a:r>
              <a:rPr lang="en-US" sz="1000">
                <a:ea typeface="+mn-lt"/>
                <a:cs typeface="+mn-lt"/>
              </a:rPr>
              <a:t> :("});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    console.log("404 - Book no found");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} 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else {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    //return FOUND BOOK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    </a:t>
            </a:r>
            <a:r>
              <a:rPr lang="en-US" sz="1000" err="1">
                <a:ea typeface="+mn-lt"/>
                <a:cs typeface="+mn-lt"/>
              </a:rPr>
              <a:t>res.render</a:t>
            </a:r>
            <a:r>
              <a:rPr lang="en-US" sz="1000">
                <a:ea typeface="+mn-lt"/>
                <a:cs typeface="+mn-lt"/>
              </a:rPr>
              <a:t>('pages/search',{</a:t>
            </a:r>
            <a:r>
              <a:rPr lang="en-US" sz="1000" err="1">
                <a:ea typeface="+mn-lt"/>
                <a:cs typeface="+mn-lt"/>
              </a:rPr>
              <a:t>sRes</a:t>
            </a:r>
            <a:r>
              <a:rPr lang="en-US" sz="1000">
                <a:ea typeface="+mn-lt"/>
                <a:cs typeface="+mn-lt"/>
              </a:rPr>
              <a:t>: </a:t>
            </a:r>
            <a:r>
              <a:rPr lang="en-US" sz="1000" err="1">
                <a:ea typeface="+mn-lt"/>
                <a:cs typeface="+mn-lt"/>
              </a:rPr>
              <a:t>arr</a:t>
            </a:r>
            <a:r>
              <a:rPr lang="en-US" sz="1000">
                <a:ea typeface="+mn-lt"/>
                <a:cs typeface="+mn-lt"/>
              </a:rPr>
              <a:t>} );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    }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    });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    });</a:t>
            </a:r>
            <a:endParaRPr lang="en-US" sz="1000">
              <a:cs typeface="Calibri"/>
            </a:endParaRPr>
          </a:p>
          <a:p>
            <a:r>
              <a:rPr lang="en-US" sz="1000">
                <a:ea typeface="+mn-lt"/>
                <a:cs typeface="+mn-lt"/>
              </a:rPr>
              <a:t>});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0117E9-5C54-494E-B571-C3C8AF39673D}"/>
                  </a:ext>
                </a:extLst>
              </p14:cNvPr>
              <p14:cNvContentPartPr/>
              <p14:nvPr/>
            </p14:nvContentPartPr>
            <p14:xfrm>
              <a:off x="2644364" y="2385174"/>
              <a:ext cx="9525" cy="95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0117E9-5C54-494E-B571-C3C8AF3967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8114" y="1908924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01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4" ma:contentTypeDescription="Create a new document." ma:contentTypeScope="" ma:versionID="cd1ded185aa24ed398514bf560a2b449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a5bea4cf29b3ec84814c5ecfc1c1c57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090F81-BC04-476A-8577-7957B7B827FC}">
  <ds:schemaRefs>
    <ds:schemaRef ds:uri="44b42f39-4ce3-48da-a7ed-4d3f762f4c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3FDC602-5DE7-4360-9C73-97178111F9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E87CE-76D0-47C7-8116-A8321F53E9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9704</Words>
  <Application>Microsoft Office PowerPoint</Application>
  <PresentationFormat>Widescreen</PresentationFormat>
  <Paragraphs>832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Struktur Web  Dugong Bookstore</vt:lpstr>
      <vt:lpstr>PowerPoint Presentation</vt:lpstr>
      <vt:lpstr>Halaman Index</vt:lpstr>
      <vt:lpstr>PowerPoint Presentation</vt:lpstr>
      <vt:lpstr>PowerPoint Presentation</vt:lpstr>
      <vt:lpstr>PowerPoint Presentation</vt:lpstr>
      <vt:lpstr>Halaman Details</vt:lpstr>
      <vt:lpstr>Halaman Search</vt:lpstr>
      <vt:lpstr>PowerPoint Presentation</vt:lpstr>
      <vt:lpstr>Halaman Admin Login</vt:lpstr>
      <vt:lpstr>PowerPoint Presentation</vt:lpstr>
      <vt:lpstr>Halaman List</vt:lpstr>
      <vt:lpstr>PowerPoint Presentation</vt:lpstr>
      <vt:lpstr>Halaman Add/Edit</vt:lpstr>
      <vt:lpstr>PowerPoint Presentation</vt:lpstr>
      <vt:lpstr>Database Atlas MongoDB </vt:lpstr>
      <vt:lpstr> HEROKU Web Server How to deploy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 PRIMO GEMILANG</cp:lastModifiedBy>
  <cp:revision>2</cp:revision>
  <dcterms:created xsi:type="dcterms:W3CDTF">2020-10-19T04:47:56Z</dcterms:created>
  <dcterms:modified xsi:type="dcterms:W3CDTF">2020-12-14T22:03:42Z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