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4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0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31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1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83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76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37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6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97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2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6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2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8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2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2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1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4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C753C1-DD6B-4AFA-943A-6236A76BA5D8}" type="datetimeFigureOut">
              <a:rPr lang="en-AU" smtClean="0"/>
              <a:t>17/05/2022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831A-7AB3-48F8-A465-8662D988EF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8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6DB0-863F-84ED-4D34-2C941BBF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28" y="1725854"/>
            <a:ext cx="11622771" cy="921970"/>
          </a:xfrm>
        </p:spPr>
        <p:txBody>
          <a:bodyPr/>
          <a:lstStyle/>
          <a:p>
            <a:r>
              <a:rPr lang="en-AU" sz="4800" dirty="0"/>
              <a:t>Elon Musk twits impact on asset prices</a:t>
            </a:r>
            <a:br>
              <a:rPr lang="en-AU" sz="4800" dirty="0"/>
            </a:b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62036-C214-F4D5-6F35-79F20680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22" y="3893258"/>
            <a:ext cx="10677744" cy="861420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By 3As:</a:t>
            </a:r>
          </a:p>
          <a:p>
            <a:r>
              <a:rPr lang="en-AU" dirty="0"/>
              <a:t>Amy, Andrew and Anita</a:t>
            </a:r>
          </a:p>
          <a:p>
            <a:r>
              <a:rPr lang="en-AU" dirty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162734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301-CC04-F531-8D78-EBB08771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28" y="136793"/>
            <a:ext cx="11029142" cy="1400530"/>
          </a:xfrm>
        </p:spPr>
        <p:txBody>
          <a:bodyPr/>
          <a:lstStyle/>
          <a:p>
            <a:r>
              <a:rPr lang="en-AU" sz="3200" dirty="0"/>
              <a:t>Prominent business influencers use social media to impact the market sentiment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BB21-FC4F-C1F4-9996-45C5B0F3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31" y="1610857"/>
            <a:ext cx="11159337" cy="4195481"/>
          </a:xfrm>
        </p:spPr>
        <p:txBody>
          <a:bodyPr/>
          <a:lstStyle/>
          <a:p>
            <a:r>
              <a:rPr lang="en-AU" dirty="0"/>
              <a:t>Our project primary objective is to analyse impact of Elon Musk’s social media activity on:</a:t>
            </a:r>
          </a:p>
          <a:p>
            <a:pPr lvl="1"/>
            <a:r>
              <a:rPr lang="en-AU" dirty="0" err="1"/>
              <a:t>Cryptocurency</a:t>
            </a:r>
            <a:r>
              <a:rPr lang="en-AU" dirty="0"/>
              <a:t>: </a:t>
            </a:r>
            <a:r>
              <a:rPr lang="en-AU" dirty="0" err="1"/>
              <a:t>Dodgecoin</a:t>
            </a:r>
            <a:r>
              <a:rPr lang="en-AU" dirty="0"/>
              <a:t> (own by Musk), Bitcoin.</a:t>
            </a:r>
          </a:p>
          <a:p>
            <a:pPr lvl="1"/>
            <a:r>
              <a:rPr lang="en-AU" dirty="0"/>
              <a:t>Stocks : used Tesla</a:t>
            </a:r>
          </a:p>
          <a:p>
            <a:r>
              <a:rPr lang="en-AU" dirty="0"/>
              <a:t>Secondary objective: can </a:t>
            </a:r>
            <a:r>
              <a:rPr lang="en-AU" dirty="0" err="1"/>
              <a:t>Montecarlo</a:t>
            </a:r>
            <a:r>
              <a:rPr lang="en-AU" dirty="0"/>
              <a:t> simulator predict future returns and understand risk of investing $500K over 5 years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345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FFD-3461-2783-58E1-B68900E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47F4-4292-76D4-0882-37E94825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75" y="1787248"/>
            <a:ext cx="11234909" cy="4195481"/>
          </a:xfrm>
        </p:spPr>
        <p:txBody>
          <a:bodyPr/>
          <a:lstStyle/>
          <a:p>
            <a:r>
              <a:rPr lang="en-AU" dirty="0"/>
              <a:t>Musk’s twits have an immediate and prefund impact on crypto and Test price, which makes these assess high risk / opportunity as  Musk’s twits are hard to predict, sporadic. </a:t>
            </a:r>
          </a:p>
          <a:p>
            <a:r>
              <a:rPr lang="en-AU" dirty="0"/>
              <a:t>These types of performance drivers are unrelated to underlying macro conditions hence are only for investors that are risk neutral or prone, not for risk aware ones.</a:t>
            </a:r>
          </a:p>
          <a:p>
            <a:r>
              <a:rPr lang="en-A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3391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301-CC04-F531-8D78-EBB08771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31" y="754630"/>
            <a:ext cx="11029142" cy="1400530"/>
          </a:xfrm>
        </p:spPr>
        <p:txBody>
          <a:bodyPr/>
          <a:lstStyle/>
          <a:p>
            <a:r>
              <a:rPr lang="en-AU" sz="3200" dirty="0"/>
              <a:t>Data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BB21-FC4F-C1F4-9996-45C5B0F3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31" y="1610857"/>
            <a:ext cx="11159337" cy="4195481"/>
          </a:xfrm>
        </p:spPr>
        <p:txBody>
          <a:bodyPr>
            <a:normAutofit fontScale="92500"/>
          </a:bodyPr>
          <a:lstStyle/>
          <a:p>
            <a:r>
              <a:rPr lang="en-AU" sz="1600" dirty="0"/>
              <a:t>Data: </a:t>
            </a:r>
          </a:p>
          <a:p>
            <a:pPr lvl="1"/>
            <a:r>
              <a:rPr lang="en-AU" sz="1400" dirty="0"/>
              <a:t>Exploration: searched Git hub, API websites for Elon Musk’s twits (Amy to provide) prices and volumes: Alpaca API</a:t>
            </a:r>
          </a:p>
          <a:p>
            <a:pPr lvl="2"/>
            <a:r>
              <a:rPr lang="en-AU" sz="1200" dirty="0"/>
              <a:t>Needed to find the way to pull crypto bars (new)</a:t>
            </a:r>
          </a:p>
          <a:p>
            <a:pPr lvl="2"/>
            <a:r>
              <a:rPr lang="en-AU" sz="1200" dirty="0"/>
              <a:t>Needed to learn how to create Bollinger Bars : showing corridors of volatility</a:t>
            </a:r>
          </a:p>
          <a:p>
            <a:pPr lvl="1"/>
            <a:r>
              <a:rPr lang="en-AU" sz="1400" dirty="0"/>
              <a:t>Cleaning: Pandas , remove timestamp, concatenate, pivot </a:t>
            </a:r>
            <a:r>
              <a:rPr lang="en-AU" sz="1400" dirty="0" err="1"/>
              <a:t>data,xxx</a:t>
            </a:r>
            <a:r>
              <a:rPr lang="en-AU" sz="1400" dirty="0"/>
              <a:t> add some </a:t>
            </a:r>
            <a:r>
              <a:rPr lang="en-AU" sz="1400" dirty="0" err="1"/>
              <a:t>morexxx</a:t>
            </a:r>
            <a:endParaRPr lang="en-AU" sz="1400" dirty="0"/>
          </a:p>
          <a:p>
            <a:pPr lvl="1"/>
            <a:r>
              <a:rPr lang="en-AU" sz="1400" dirty="0"/>
              <a:t>Data visualisation: </a:t>
            </a:r>
            <a:r>
              <a:rPr lang="en-AU" sz="1400" dirty="0" err="1"/>
              <a:t>PyVis</a:t>
            </a:r>
            <a:r>
              <a:rPr lang="en-AU" sz="1400" dirty="0"/>
              <a:t>, </a:t>
            </a:r>
            <a:r>
              <a:rPr lang="en-AU" sz="1400" dirty="0" err="1"/>
              <a:t>Plotly</a:t>
            </a:r>
            <a:r>
              <a:rPr lang="en-AU" sz="1400" dirty="0"/>
              <a:t>, Panel, Dashboard capabilities</a:t>
            </a:r>
          </a:p>
          <a:p>
            <a:pPr lvl="1"/>
            <a:r>
              <a:rPr lang="en-AU" sz="1400" dirty="0"/>
              <a:t>Manipulation: concatenation, pivot close prices </a:t>
            </a:r>
          </a:p>
          <a:p>
            <a:r>
              <a:rPr lang="en-AU" sz="1600" dirty="0"/>
              <a:t>Approach: </a:t>
            </a:r>
          </a:p>
          <a:p>
            <a:pPr lvl="1"/>
            <a:r>
              <a:rPr lang="en-AU" sz="1400" dirty="0"/>
              <a:t>We have examined the relationship between  Elon Musk’s twits impact on price over periods between: 2021 and 2022 to date</a:t>
            </a:r>
          </a:p>
          <a:p>
            <a:pPr lvl="1"/>
            <a:r>
              <a:rPr lang="en-AU" sz="1400" dirty="0"/>
              <a:t>Sharpe Ratio has been used to </a:t>
            </a:r>
            <a:r>
              <a:rPr lang="en-AU" sz="1400" dirty="0" err="1"/>
              <a:t>caculate</a:t>
            </a:r>
            <a:r>
              <a:rPr lang="en-AU" sz="1400" dirty="0"/>
              <a:t> the risk vs. return prospects</a:t>
            </a:r>
          </a:p>
          <a:p>
            <a:pPr lvl="1"/>
            <a:r>
              <a:rPr lang="en-AU" sz="1400" dirty="0"/>
              <a:t>Run Montevallo simulation to predict 5 year forward returns</a:t>
            </a:r>
          </a:p>
          <a:p>
            <a:pPr lvl="1"/>
            <a:r>
              <a:rPr lang="en-AU" sz="1400" dirty="0"/>
              <a:t>Charted Bollinger Bars to visualise volatility periods</a:t>
            </a:r>
          </a:p>
          <a:p>
            <a:pPr lvl="1"/>
            <a:r>
              <a:rPr lang="en-AU" sz="1400" dirty="0"/>
              <a:t>Box charts used to </a:t>
            </a:r>
          </a:p>
          <a:p>
            <a:endParaRPr lang="en-AU" sz="1600" dirty="0"/>
          </a:p>
          <a:p>
            <a:pPr lvl="1"/>
            <a:endParaRPr lang="en-AU" sz="1400" dirty="0"/>
          </a:p>
          <a:p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949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FFD-3461-2783-58E1-B68900E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47F4-4292-76D4-0882-37E94825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75" y="1787248"/>
            <a:ext cx="11234909" cy="4195481"/>
          </a:xfrm>
        </p:spPr>
        <p:txBody>
          <a:bodyPr/>
          <a:lstStyle/>
          <a:p>
            <a:r>
              <a:rPr lang="en-AU" dirty="0"/>
              <a:t>Amy. </a:t>
            </a:r>
          </a:p>
          <a:p>
            <a:r>
              <a:rPr lang="en-AU" dirty="0"/>
              <a:t>Andrew</a:t>
            </a:r>
          </a:p>
          <a:p>
            <a:r>
              <a:rPr lang="en-AU" dirty="0"/>
              <a:t>Anita</a:t>
            </a:r>
          </a:p>
          <a:p>
            <a:r>
              <a:rPr lang="en-A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9614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1388</TotalTime>
  <Words>292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Elon Musk twits impact on asset prices </vt:lpstr>
      <vt:lpstr>Prominent business influencers use social media to impact the market sentiment </vt:lpstr>
      <vt:lpstr>Problem:</vt:lpstr>
      <vt:lpstr>Data and approach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Januszek</dc:creator>
  <cp:lastModifiedBy>Anita Januszek</cp:lastModifiedBy>
  <cp:revision>7</cp:revision>
  <dcterms:created xsi:type="dcterms:W3CDTF">2022-05-11T11:59:28Z</dcterms:created>
  <dcterms:modified xsi:type="dcterms:W3CDTF">2022-05-17T12:43:11Z</dcterms:modified>
</cp:coreProperties>
</file>