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layfair Display" panose="020B0604020202020204" pitchFamily="2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38b265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38b265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38b26581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38b265814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38b26581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38b265814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8b26581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38b26581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38b265814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38b265814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8b265814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38b265814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9408f7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39408f7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1350" y="1331800"/>
            <a:ext cx="3209100" cy="19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671" dirty="0"/>
              <a:t>P665-CROWDFUNDING PROJECT</a:t>
            </a: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071" dirty="0"/>
              <a:t>PPT</a:t>
            </a:r>
            <a:endParaRPr sz="407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071" dirty="0"/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407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071" dirty="0"/>
              <a:t>Durgesh Chavan</a:t>
            </a:r>
            <a:endParaRPr sz="407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7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3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140900" y="45925"/>
            <a:ext cx="79188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 b="1">
                <a:solidFill>
                  <a:srgbClr val="F496CB"/>
                </a:solidFill>
                <a:latin typeface="Trebuchet MS"/>
                <a:ea typeface="Trebuchet MS"/>
                <a:cs typeface="Trebuchet MS"/>
                <a:sym typeface="Trebuchet MS"/>
              </a:rPr>
              <a:t>   PRESENTATION</a:t>
            </a:r>
            <a:r>
              <a:rPr lang="de" sz="3700" b="1">
                <a:solidFill>
                  <a:srgbClr val="F496C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de" sz="2900" b="1">
                <a:solidFill>
                  <a:srgbClr val="F496CB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de" sz="3700" b="1">
                <a:solidFill>
                  <a:srgbClr val="F496C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de" sz="2900" b="1">
                <a:solidFill>
                  <a:srgbClr val="F496CB"/>
                </a:solidFill>
                <a:latin typeface="Trebuchet MS"/>
                <a:ea typeface="Trebuchet MS"/>
                <a:cs typeface="Trebuchet MS"/>
                <a:sym typeface="Trebuchet MS"/>
              </a:rPr>
              <a:t>INTERNSHIP PROJECT</a:t>
            </a:r>
            <a:endParaRPr sz="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091075" y="296850"/>
            <a:ext cx="4205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EXCEL DASHBOARD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0" y="1169575"/>
            <a:ext cx="8572524" cy="38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52625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POWERBI DASHBOARD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547600" y="3414225"/>
            <a:ext cx="54300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075"/>
            <a:ext cx="8966800" cy="4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TABLEAU DASHBOARD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725"/>
            <a:ext cx="8886252" cy="34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MYSQL ANSWERS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52463"/>
            <a:ext cx="20097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701" y="1247725"/>
            <a:ext cx="18548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750" y="1247725"/>
            <a:ext cx="22208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625" y="1247725"/>
            <a:ext cx="27126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800300"/>
            <a:ext cx="2084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4200" y="2705050"/>
            <a:ext cx="1706525" cy="7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6063" y="2721325"/>
            <a:ext cx="29432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050" y="3294800"/>
            <a:ext cx="42862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77500" y="2828613"/>
            <a:ext cx="1854800" cy="5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06150" y="3980588"/>
            <a:ext cx="20764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82600" y="4124325"/>
            <a:ext cx="27622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3823000"/>
            <a:ext cx="43243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PERFORMED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 b="1"/>
              <a:t>PROJECT</a:t>
            </a:r>
            <a:endParaRPr sz="5000" b="1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ct val="100000"/>
              <a:buFont typeface="Arial"/>
              <a:buChar char="●"/>
            </a:pPr>
            <a:r>
              <a:rPr lang="de" sz="60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Crowdfunding is the practice of funding a project or venture by raising small amounts of money from a large number of people, typically via the Internet. </a:t>
            </a:r>
            <a:endParaRPr sz="60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ct val="100000"/>
              <a:buFont typeface="Arial"/>
              <a:buChar char="●"/>
            </a:pPr>
            <a:r>
              <a:rPr lang="de" sz="60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Converted Date Fields from Epoch to Natural Time</a:t>
            </a:r>
            <a:endParaRPr sz="60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6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Projects KPI’S like Total Projects by Outcome:,Total Projects by Location,Total Projects by Category,Total Projects by Time Period</a:t>
            </a:r>
            <a:endParaRPr sz="6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6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 Projects Metrics like Total Amount Raised,Total Number of Backers,Average Number of Days</a:t>
            </a:r>
            <a:endParaRPr sz="6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6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Successful Projects  like  Top Projects by Backers,Top Projects by Amount Raised</a:t>
            </a:r>
            <a:endParaRPr sz="6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571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508"/>
              <a:buFont typeface="Arial"/>
              <a:buChar char="●"/>
            </a:pPr>
            <a:r>
              <a:rPr lang="de" sz="6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Success Percentages,</a:t>
            </a:r>
            <a:r>
              <a:rPr lang="de" sz="6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Success Percentage</a:t>
            </a:r>
            <a:r>
              <a:rPr lang="de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de" sz="6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by Category</a:t>
            </a:r>
            <a:r>
              <a:rPr lang="de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de" sz="6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by Time</a:t>
            </a:r>
            <a:r>
              <a:rPr lang="de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de" sz="6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by Goal Range</a:t>
            </a:r>
            <a:r>
              <a:rPr lang="de" sz="6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6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8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6259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sz="4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4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96875" y="3224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780"/>
              <a:t>ABOUT PROJECT EXPERIENCE</a:t>
            </a:r>
            <a:endParaRPr sz="27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2800">
              <a:solidFill>
                <a:srgbClr val="F496C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time experience.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are developed  under the trainer’s guidance.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▪"/>
            </a:pPr>
            <a:r>
              <a:rPr lang="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overall experience  was worth the time spent there motivated us to work effectively and precisely.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conclude, this internship project was very beneficial to us as I learned a lot, it gave me the experience of working in a real time envirorment.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de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faced problems while executing queries in mysql and tried to resolve it.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            </a:t>
            </a:r>
            <a:r>
              <a:rPr lang="de" sz="3866"/>
              <a:t>THANK YOU</a:t>
            </a:r>
            <a:endParaRPr sz="38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Playfair Display</vt:lpstr>
      <vt:lpstr>Trebuchet MS</vt:lpstr>
      <vt:lpstr>Lato</vt:lpstr>
      <vt:lpstr>Arial</vt:lpstr>
      <vt:lpstr>Coral</vt:lpstr>
      <vt:lpstr>PowerPoint Presentation</vt:lpstr>
      <vt:lpstr>EXCEL DASHBOARD</vt:lpstr>
      <vt:lpstr>POWERBI DASHBOARD</vt:lpstr>
      <vt:lpstr> TABLEAU DASHBOARD</vt:lpstr>
      <vt:lpstr>MYSQL ANSWERS</vt:lpstr>
      <vt:lpstr>TASK PERFORMED  </vt:lpstr>
      <vt:lpstr>ABOUT PROJECT EXPERIENCE </vt:lpstr>
      <vt:lpstr>                                    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2025-05-04T10:15:14Z</dcterms:modified>
</cp:coreProperties>
</file>