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FC5CE-E725-42F2-86E1-160439431D1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0B05347-1CF5-4734-A8CA-FB68A60C7434}">
      <dgm:prSet phldrT="[文本]"/>
      <dgm:spPr/>
      <dgm:t>
        <a:bodyPr/>
        <a:lstStyle/>
        <a:p>
          <a:r>
            <a:rPr lang="en-US" altLang="zh-CN" dirty="0" smtClean="0"/>
            <a:t>ATM</a:t>
          </a:r>
          <a:endParaRPr lang="zh-CN" altLang="en-US" dirty="0"/>
        </a:p>
      </dgm:t>
    </dgm:pt>
    <dgm:pt modelId="{A3A2A788-0CE3-4480-B3C1-8745BEAAC737}" type="parTrans" cxnId="{4EEC2338-F293-459C-956D-C774AB88D77F}">
      <dgm:prSet/>
      <dgm:spPr/>
      <dgm:t>
        <a:bodyPr/>
        <a:lstStyle/>
        <a:p>
          <a:endParaRPr lang="zh-CN" altLang="en-US"/>
        </a:p>
      </dgm:t>
    </dgm:pt>
    <dgm:pt modelId="{01464536-73E7-4E2C-A9F9-0FAE98ED13B8}" type="sibTrans" cxnId="{4EEC2338-F293-459C-956D-C774AB88D77F}">
      <dgm:prSet/>
      <dgm:spPr/>
      <dgm:t>
        <a:bodyPr/>
        <a:lstStyle/>
        <a:p>
          <a:r>
            <a:rPr lang="zh-CN" altLang="en-US" dirty="0" smtClean="0"/>
            <a:t>取款</a:t>
          </a:r>
          <a:endParaRPr lang="zh-CN" altLang="en-US" dirty="0"/>
        </a:p>
      </dgm:t>
    </dgm:pt>
    <dgm:pt modelId="{C4FB5970-45F2-4AC1-8762-B0BF458B7EF4}">
      <dgm:prSet phldrT="[文本]"/>
      <dgm:spPr/>
      <dgm:t>
        <a:bodyPr/>
        <a:lstStyle/>
        <a:p>
          <a:r>
            <a:rPr lang="zh-CN" altLang="en-US" dirty="0" smtClean="0"/>
            <a:t>转账</a:t>
          </a:r>
          <a:endParaRPr lang="zh-CN" altLang="en-US" dirty="0"/>
        </a:p>
      </dgm:t>
    </dgm:pt>
    <dgm:pt modelId="{89F5E1A5-2FFF-419F-A989-7E1034FEDBC8}" type="parTrans" cxnId="{564DC439-E078-4902-9336-104F57ADCFC8}">
      <dgm:prSet/>
      <dgm:spPr/>
      <dgm:t>
        <a:bodyPr/>
        <a:lstStyle/>
        <a:p>
          <a:endParaRPr lang="zh-CN" altLang="en-US"/>
        </a:p>
      </dgm:t>
    </dgm:pt>
    <dgm:pt modelId="{26A2F551-C143-40D8-B9B7-B9B41AC8C03C}" type="sibTrans" cxnId="{564DC439-E078-4902-9336-104F57ADCFC8}">
      <dgm:prSet/>
      <dgm:spPr/>
      <dgm:t>
        <a:bodyPr/>
        <a:lstStyle/>
        <a:p>
          <a:r>
            <a:rPr lang="zh-CN" altLang="en-US" dirty="0" smtClean="0"/>
            <a:t>余额查询</a:t>
          </a:r>
          <a:endParaRPr lang="zh-CN" altLang="en-US" dirty="0"/>
        </a:p>
      </dgm:t>
    </dgm:pt>
    <dgm:pt modelId="{0455B595-661B-4692-8AFB-D77568945207}">
      <dgm:prSet phldrT="[文本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046D89BC-B062-4D51-A470-37E47703EA95}" type="sibTrans" cxnId="{BD8185BF-9A14-42B9-801D-E85C1A32A4D0}">
      <dgm:prSet/>
      <dgm:spPr/>
      <dgm:t>
        <a:bodyPr/>
        <a:lstStyle/>
        <a:p>
          <a:r>
            <a:rPr lang="zh-CN" altLang="en-US" dirty="0" smtClean="0"/>
            <a:t>用户登录</a:t>
          </a:r>
          <a:endParaRPr lang="zh-CN" altLang="en-US" dirty="0"/>
        </a:p>
      </dgm:t>
    </dgm:pt>
    <dgm:pt modelId="{EEF1F44D-64DE-4675-8E8F-EA4CD32DC9F7}" type="parTrans" cxnId="{BD8185BF-9A14-42B9-801D-E85C1A32A4D0}">
      <dgm:prSet/>
      <dgm:spPr/>
      <dgm:t>
        <a:bodyPr/>
        <a:lstStyle/>
        <a:p>
          <a:endParaRPr lang="zh-CN" altLang="en-US"/>
        </a:p>
      </dgm:t>
    </dgm:pt>
    <dgm:pt modelId="{C28FAB84-B93E-46D4-9A9E-6FB71C1E3E5D}" type="pres">
      <dgm:prSet presAssocID="{B19FC5CE-E725-42F2-86E1-160439431D1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47658BB-55AF-4F19-9FC5-7CD1BE031E25}" type="pres">
      <dgm:prSet presAssocID="{0455B595-661B-4692-8AFB-D77568945207}" presName="composite" presStyleCnt="0"/>
      <dgm:spPr/>
    </dgm:pt>
    <dgm:pt modelId="{19B1CB0C-9524-45F7-BEF7-26FAEC128C0C}" type="pres">
      <dgm:prSet presAssocID="{0455B595-661B-4692-8AFB-D7756894520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65C1F9-0865-4E05-A811-0BFE6403930E}" type="pres">
      <dgm:prSet presAssocID="{0455B595-661B-4692-8AFB-D7756894520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0B2C70-086A-4DD2-AF4F-5C21F53B325D}" type="pres">
      <dgm:prSet presAssocID="{0455B595-661B-4692-8AFB-D77568945207}" presName="BalanceSpacing" presStyleCnt="0"/>
      <dgm:spPr/>
    </dgm:pt>
    <dgm:pt modelId="{E73103D3-6E76-41EF-9BD0-AEECEFFAC615}" type="pres">
      <dgm:prSet presAssocID="{0455B595-661B-4692-8AFB-D77568945207}" presName="BalanceSpacing1" presStyleCnt="0"/>
      <dgm:spPr/>
    </dgm:pt>
    <dgm:pt modelId="{8F73A6BF-FC02-4396-B3AB-03E0817D91F1}" type="pres">
      <dgm:prSet presAssocID="{046D89BC-B062-4D51-A470-37E47703EA95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FF8FDB9D-8BFD-4785-B513-A45D7DF3BDF3}" type="pres">
      <dgm:prSet presAssocID="{046D89BC-B062-4D51-A470-37E47703EA95}" presName="spaceBetweenRectangles" presStyleCnt="0"/>
      <dgm:spPr/>
    </dgm:pt>
    <dgm:pt modelId="{D352DDD7-6794-4B43-99DF-E0248AB36FFC}" type="pres">
      <dgm:prSet presAssocID="{10B05347-1CF5-4734-A8CA-FB68A60C7434}" presName="composite" presStyleCnt="0"/>
      <dgm:spPr/>
    </dgm:pt>
    <dgm:pt modelId="{4A63F71E-6748-4AE8-87FC-053DAB3722A7}" type="pres">
      <dgm:prSet presAssocID="{10B05347-1CF5-4734-A8CA-FB68A60C743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1F663-D1A1-4FDC-A4E7-2E8D82EB29C9}" type="pres">
      <dgm:prSet presAssocID="{10B05347-1CF5-4734-A8CA-FB68A60C743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FCC3A-5862-4510-ADB0-FBA118C961CD}" type="pres">
      <dgm:prSet presAssocID="{10B05347-1CF5-4734-A8CA-FB68A60C7434}" presName="BalanceSpacing" presStyleCnt="0"/>
      <dgm:spPr/>
    </dgm:pt>
    <dgm:pt modelId="{258B9B26-B465-4942-A1C0-70CF449AE135}" type="pres">
      <dgm:prSet presAssocID="{10B05347-1CF5-4734-A8CA-FB68A60C7434}" presName="BalanceSpacing1" presStyleCnt="0"/>
      <dgm:spPr/>
    </dgm:pt>
    <dgm:pt modelId="{DA0C1DAD-EAB5-4BFC-BC1B-352A6C554DB1}" type="pres">
      <dgm:prSet presAssocID="{01464536-73E7-4E2C-A9F9-0FAE98ED13B8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742A138E-ADE0-4083-9ABC-56D6C59BE7CD}" type="pres">
      <dgm:prSet presAssocID="{01464536-73E7-4E2C-A9F9-0FAE98ED13B8}" presName="spaceBetweenRectangles" presStyleCnt="0"/>
      <dgm:spPr/>
    </dgm:pt>
    <dgm:pt modelId="{97240FC5-90AE-4520-86F3-E17415AF24D0}" type="pres">
      <dgm:prSet presAssocID="{C4FB5970-45F2-4AC1-8762-B0BF458B7EF4}" presName="composite" presStyleCnt="0"/>
      <dgm:spPr/>
    </dgm:pt>
    <dgm:pt modelId="{FE023666-8F10-4F0E-8506-36D69957DD38}" type="pres">
      <dgm:prSet presAssocID="{C4FB5970-45F2-4AC1-8762-B0BF458B7EF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F678A-E07D-4B1A-B087-922F5E1239EE}" type="pres">
      <dgm:prSet presAssocID="{C4FB5970-45F2-4AC1-8762-B0BF458B7EF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920BE4-D097-4C95-B451-18C4C74813AD}" type="pres">
      <dgm:prSet presAssocID="{C4FB5970-45F2-4AC1-8762-B0BF458B7EF4}" presName="BalanceSpacing" presStyleCnt="0"/>
      <dgm:spPr/>
    </dgm:pt>
    <dgm:pt modelId="{C8B164D0-9725-4120-A72F-68153A69BFC5}" type="pres">
      <dgm:prSet presAssocID="{C4FB5970-45F2-4AC1-8762-B0BF458B7EF4}" presName="BalanceSpacing1" presStyleCnt="0"/>
      <dgm:spPr/>
    </dgm:pt>
    <dgm:pt modelId="{A5D99127-A3C0-4D6D-AA3C-BC230AE9CFD3}" type="pres">
      <dgm:prSet presAssocID="{26A2F551-C143-40D8-B9B7-B9B41AC8C03C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BD8185BF-9A14-42B9-801D-E85C1A32A4D0}" srcId="{B19FC5CE-E725-42F2-86E1-160439431D1F}" destId="{0455B595-661B-4692-8AFB-D77568945207}" srcOrd="0" destOrd="0" parTransId="{EEF1F44D-64DE-4675-8E8F-EA4CD32DC9F7}" sibTransId="{046D89BC-B062-4D51-A470-37E47703EA95}"/>
    <dgm:cxn modelId="{4EEC2338-F293-459C-956D-C774AB88D77F}" srcId="{B19FC5CE-E725-42F2-86E1-160439431D1F}" destId="{10B05347-1CF5-4734-A8CA-FB68A60C7434}" srcOrd="1" destOrd="0" parTransId="{A3A2A788-0CE3-4480-B3C1-8745BEAAC737}" sibTransId="{01464536-73E7-4E2C-A9F9-0FAE98ED13B8}"/>
    <dgm:cxn modelId="{4C793848-4C03-4FCF-86F2-599A0F97E56A}" type="presOf" srcId="{26A2F551-C143-40D8-B9B7-B9B41AC8C03C}" destId="{A5D99127-A3C0-4D6D-AA3C-BC230AE9CFD3}" srcOrd="0" destOrd="0" presId="urn:microsoft.com/office/officeart/2008/layout/AlternatingHexagons"/>
    <dgm:cxn modelId="{2121F31E-0F0E-4D57-8953-13B638D51839}" type="presOf" srcId="{10B05347-1CF5-4734-A8CA-FB68A60C7434}" destId="{4A63F71E-6748-4AE8-87FC-053DAB3722A7}" srcOrd="0" destOrd="0" presId="urn:microsoft.com/office/officeart/2008/layout/AlternatingHexagons"/>
    <dgm:cxn modelId="{564DC439-E078-4902-9336-104F57ADCFC8}" srcId="{B19FC5CE-E725-42F2-86E1-160439431D1F}" destId="{C4FB5970-45F2-4AC1-8762-B0BF458B7EF4}" srcOrd="2" destOrd="0" parTransId="{89F5E1A5-2FFF-419F-A989-7E1034FEDBC8}" sibTransId="{26A2F551-C143-40D8-B9B7-B9B41AC8C03C}"/>
    <dgm:cxn modelId="{01F86814-BFAD-4206-8E36-BA1AB5D5627A}" type="presOf" srcId="{046D89BC-B062-4D51-A470-37E47703EA95}" destId="{8F73A6BF-FC02-4396-B3AB-03E0817D91F1}" srcOrd="0" destOrd="0" presId="urn:microsoft.com/office/officeart/2008/layout/AlternatingHexagons"/>
    <dgm:cxn modelId="{D5F99DB8-372A-4B35-948D-82346D74531A}" type="presOf" srcId="{B19FC5CE-E725-42F2-86E1-160439431D1F}" destId="{C28FAB84-B93E-46D4-9A9E-6FB71C1E3E5D}" srcOrd="0" destOrd="0" presId="urn:microsoft.com/office/officeart/2008/layout/AlternatingHexagons"/>
    <dgm:cxn modelId="{1CD943CC-0FD6-485B-843B-F03DA928F720}" type="presOf" srcId="{C4FB5970-45F2-4AC1-8762-B0BF458B7EF4}" destId="{FE023666-8F10-4F0E-8506-36D69957DD38}" srcOrd="0" destOrd="0" presId="urn:microsoft.com/office/officeart/2008/layout/AlternatingHexagons"/>
    <dgm:cxn modelId="{9FC7ED24-F7E8-4456-B4EA-8EA806F0541D}" type="presOf" srcId="{01464536-73E7-4E2C-A9F9-0FAE98ED13B8}" destId="{DA0C1DAD-EAB5-4BFC-BC1B-352A6C554DB1}" srcOrd="0" destOrd="0" presId="urn:microsoft.com/office/officeart/2008/layout/AlternatingHexagons"/>
    <dgm:cxn modelId="{23C07B37-478C-44D3-920B-C23AE61EA22E}" type="presOf" srcId="{0455B595-661B-4692-8AFB-D77568945207}" destId="{19B1CB0C-9524-45F7-BEF7-26FAEC128C0C}" srcOrd="0" destOrd="0" presId="urn:microsoft.com/office/officeart/2008/layout/AlternatingHexagons"/>
    <dgm:cxn modelId="{EB49DC07-0882-4FF4-92DF-D17C48658E31}" type="presParOf" srcId="{C28FAB84-B93E-46D4-9A9E-6FB71C1E3E5D}" destId="{147658BB-55AF-4F19-9FC5-7CD1BE031E25}" srcOrd="0" destOrd="0" presId="urn:microsoft.com/office/officeart/2008/layout/AlternatingHexagons"/>
    <dgm:cxn modelId="{ED398833-1EC8-4E15-96F2-ABB2E12B366E}" type="presParOf" srcId="{147658BB-55AF-4F19-9FC5-7CD1BE031E25}" destId="{19B1CB0C-9524-45F7-BEF7-26FAEC128C0C}" srcOrd="0" destOrd="0" presId="urn:microsoft.com/office/officeart/2008/layout/AlternatingHexagons"/>
    <dgm:cxn modelId="{7FAEB941-F56E-449B-9244-58E9CA1F00C3}" type="presParOf" srcId="{147658BB-55AF-4F19-9FC5-7CD1BE031E25}" destId="{BF65C1F9-0865-4E05-A811-0BFE6403930E}" srcOrd="1" destOrd="0" presId="urn:microsoft.com/office/officeart/2008/layout/AlternatingHexagons"/>
    <dgm:cxn modelId="{9692B458-F411-4071-895C-AF07190A54A8}" type="presParOf" srcId="{147658BB-55AF-4F19-9FC5-7CD1BE031E25}" destId="{C40B2C70-086A-4DD2-AF4F-5C21F53B325D}" srcOrd="2" destOrd="0" presId="urn:microsoft.com/office/officeart/2008/layout/AlternatingHexagons"/>
    <dgm:cxn modelId="{F03764F0-3AEF-4BD6-B700-81538675A988}" type="presParOf" srcId="{147658BB-55AF-4F19-9FC5-7CD1BE031E25}" destId="{E73103D3-6E76-41EF-9BD0-AEECEFFAC615}" srcOrd="3" destOrd="0" presId="urn:microsoft.com/office/officeart/2008/layout/AlternatingHexagons"/>
    <dgm:cxn modelId="{DD09500B-6844-4AD4-9A18-CEEF19CB3FA9}" type="presParOf" srcId="{147658BB-55AF-4F19-9FC5-7CD1BE031E25}" destId="{8F73A6BF-FC02-4396-B3AB-03E0817D91F1}" srcOrd="4" destOrd="0" presId="urn:microsoft.com/office/officeart/2008/layout/AlternatingHexagons"/>
    <dgm:cxn modelId="{19755D92-D523-43D8-B92C-05A42C7EBAB6}" type="presParOf" srcId="{C28FAB84-B93E-46D4-9A9E-6FB71C1E3E5D}" destId="{FF8FDB9D-8BFD-4785-B513-A45D7DF3BDF3}" srcOrd="1" destOrd="0" presId="urn:microsoft.com/office/officeart/2008/layout/AlternatingHexagons"/>
    <dgm:cxn modelId="{94CECB83-24D8-4E6B-B517-0CD0A62CEC48}" type="presParOf" srcId="{C28FAB84-B93E-46D4-9A9E-6FB71C1E3E5D}" destId="{D352DDD7-6794-4B43-99DF-E0248AB36FFC}" srcOrd="2" destOrd="0" presId="urn:microsoft.com/office/officeart/2008/layout/AlternatingHexagons"/>
    <dgm:cxn modelId="{B204069D-82DB-4DA6-A8EE-39836C41C7CD}" type="presParOf" srcId="{D352DDD7-6794-4B43-99DF-E0248AB36FFC}" destId="{4A63F71E-6748-4AE8-87FC-053DAB3722A7}" srcOrd="0" destOrd="0" presId="urn:microsoft.com/office/officeart/2008/layout/AlternatingHexagons"/>
    <dgm:cxn modelId="{357710FB-6F11-411B-891F-95E63E9D9590}" type="presParOf" srcId="{D352DDD7-6794-4B43-99DF-E0248AB36FFC}" destId="{6151F663-D1A1-4FDC-A4E7-2E8D82EB29C9}" srcOrd="1" destOrd="0" presId="urn:microsoft.com/office/officeart/2008/layout/AlternatingHexagons"/>
    <dgm:cxn modelId="{7170478A-2447-4A08-AE0B-2A058E4614FB}" type="presParOf" srcId="{D352DDD7-6794-4B43-99DF-E0248AB36FFC}" destId="{C20FCC3A-5862-4510-ADB0-FBA118C961CD}" srcOrd="2" destOrd="0" presId="urn:microsoft.com/office/officeart/2008/layout/AlternatingHexagons"/>
    <dgm:cxn modelId="{F8B49958-15AE-4700-AD38-DAB15E3C3FDE}" type="presParOf" srcId="{D352DDD7-6794-4B43-99DF-E0248AB36FFC}" destId="{258B9B26-B465-4942-A1C0-70CF449AE135}" srcOrd="3" destOrd="0" presId="urn:microsoft.com/office/officeart/2008/layout/AlternatingHexagons"/>
    <dgm:cxn modelId="{A3179A1F-3672-470C-8970-2A82F69C0839}" type="presParOf" srcId="{D352DDD7-6794-4B43-99DF-E0248AB36FFC}" destId="{DA0C1DAD-EAB5-4BFC-BC1B-352A6C554DB1}" srcOrd="4" destOrd="0" presId="urn:microsoft.com/office/officeart/2008/layout/AlternatingHexagons"/>
    <dgm:cxn modelId="{E03B24E7-B306-4D9A-8B4F-AF82EAAFA499}" type="presParOf" srcId="{C28FAB84-B93E-46D4-9A9E-6FB71C1E3E5D}" destId="{742A138E-ADE0-4083-9ABC-56D6C59BE7CD}" srcOrd="3" destOrd="0" presId="urn:microsoft.com/office/officeart/2008/layout/AlternatingHexagons"/>
    <dgm:cxn modelId="{38B0DE30-2AD2-4203-934D-6CB835F0C439}" type="presParOf" srcId="{C28FAB84-B93E-46D4-9A9E-6FB71C1E3E5D}" destId="{97240FC5-90AE-4520-86F3-E17415AF24D0}" srcOrd="4" destOrd="0" presId="urn:microsoft.com/office/officeart/2008/layout/AlternatingHexagons"/>
    <dgm:cxn modelId="{6D1A4A1C-4E52-4229-AF10-691A8A8F00AD}" type="presParOf" srcId="{97240FC5-90AE-4520-86F3-E17415AF24D0}" destId="{FE023666-8F10-4F0E-8506-36D69957DD38}" srcOrd="0" destOrd="0" presId="urn:microsoft.com/office/officeart/2008/layout/AlternatingHexagons"/>
    <dgm:cxn modelId="{ED41CB01-1FAC-4155-86EE-4B2F7EB76504}" type="presParOf" srcId="{97240FC5-90AE-4520-86F3-E17415AF24D0}" destId="{D34F678A-E07D-4B1A-B087-922F5E1239EE}" srcOrd="1" destOrd="0" presId="urn:microsoft.com/office/officeart/2008/layout/AlternatingHexagons"/>
    <dgm:cxn modelId="{6EBE86A1-52B6-42EC-868F-3AB8B361A352}" type="presParOf" srcId="{97240FC5-90AE-4520-86F3-E17415AF24D0}" destId="{EE920BE4-D097-4C95-B451-18C4C74813AD}" srcOrd="2" destOrd="0" presId="urn:microsoft.com/office/officeart/2008/layout/AlternatingHexagons"/>
    <dgm:cxn modelId="{4B6C0451-302A-41B0-8366-53FC06E1509E}" type="presParOf" srcId="{97240FC5-90AE-4520-86F3-E17415AF24D0}" destId="{C8B164D0-9725-4120-A72F-68153A69BFC5}" srcOrd="3" destOrd="0" presId="urn:microsoft.com/office/officeart/2008/layout/AlternatingHexagons"/>
    <dgm:cxn modelId="{0EAFDE66-F615-43B9-ACF5-A4C4FBB50729}" type="presParOf" srcId="{97240FC5-90AE-4520-86F3-E17415AF24D0}" destId="{A5D99127-A3C0-4D6D-AA3C-BC230AE9CFD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1CB0C-9524-45F7-BEF7-26FAEC128C0C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修改密码</a:t>
          </a:r>
          <a:endParaRPr lang="zh-CN" altLang="en-US" sz="2500" kern="1200" dirty="0"/>
        </a:p>
      </dsp:txBody>
      <dsp:txXfrm rot="-5400000">
        <a:off x="2932264" y="234830"/>
        <a:ext cx="902150" cy="1036955"/>
      </dsp:txXfrm>
    </dsp:sp>
    <dsp:sp modelId="{BF65C1F9-0865-4E05-A811-0BFE6403930E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3A6BF-FC02-4396-B3AB-03E0817D91F1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898305"/>
            <a:satOff val="-1247"/>
            <a:lumOff val="-2431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用户登录</a:t>
          </a:r>
          <a:endParaRPr lang="zh-CN" altLang="en-US" sz="3300" kern="1200" dirty="0"/>
        </a:p>
      </dsp:txBody>
      <dsp:txXfrm rot="-5400000">
        <a:off x="1516784" y="234830"/>
        <a:ext cx="902150" cy="1036955"/>
      </dsp:txXfrm>
    </dsp:sp>
    <dsp:sp modelId="{4A63F71E-6748-4AE8-87FC-053DAB3722A7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3796610"/>
            <a:satOff val="-2494"/>
            <a:lumOff val="-4863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ATM</a:t>
          </a:r>
          <a:endParaRPr lang="zh-CN" altLang="en-US" sz="2500" kern="1200" dirty="0"/>
        </a:p>
      </dsp:txBody>
      <dsp:txXfrm rot="-5400000">
        <a:off x="2221812" y="1513522"/>
        <a:ext cx="902150" cy="1036955"/>
      </dsp:txXfrm>
    </dsp:sp>
    <dsp:sp modelId="{6151F663-D1A1-4FDC-A4E7-2E8D82EB29C9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C1DAD-EAB5-4BFC-BC1B-352A6C554DB1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694915"/>
            <a:satOff val="-3742"/>
            <a:lumOff val="-7294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取款</a:t>
          </a:r>
          <a:endParaRPr lang="zh-CN" altLang="en-US" sz="3500" kern="1200" dirty="0"/>
        </a:p>
      </dsp:txBody>
      <dsp:txXfrm rot="-5400000">
        <a:off x="3637293" y="1513522"/>
        <a:ext cx="902150" cy="1036955"/>
      </dsp:txXfrm>
    </dsp:sp>
    <dsp:sp modelId="{FE023666-8F10-4F0E-8506-36D69957DD38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593220"/>
            <a:satOff val="-4989"/>
            <a:lumOff val="-9726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转账</a:t>
          </a:r>
          <a:endParaRPr lang="zh-CN" altLang="en-US" sz="2500" kern="1200" dirty="0"/>
        </a:p>
      </dsp:txBody>
      <dsp:txXfrm rot="-5400000">
        <a:off x="2932264" y="2792215"/>
        <a:ext cx="902150" cy="1036955"/>
      </dsp:txXfrm>
    </dsp:sp>
    <dsp:sp modelId="{D34F678A-E07D-4B1A-B087-922F5E1239EE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99127-A3C0-4D6D-AA3C-BC230AE9CFD3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91525"/>
            <a:satOff val="-6236"/>
            <a:lumOff val="-12157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余额查询</a:t>
          </a:r>
          <a:endParaRPr lang="zh-CN" altLang="en-US" sz="33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870975B-D081-4037-ACC6-9F96BF9891A3}" type="datetimeFigureOut">
              <a:rPr lang="zh-CN" altLang="en-US" smtClean="0"/>
              <a:t>2018\6\14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AAEA593-552E-41E5-959F-00E2B35F5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59"/>
            <a:ext cx="9144000" cy="4536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1800" y="565633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制作人 吴川 李宇蔚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6298" y="4523345"/>
            <a:ext cx="4282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ATM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模板制作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368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30384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9" y="3429000"/>
            <a:ext cx="15621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8640"/>
            <a:ext cx="28765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80148"/>
            <a:ext cx="15811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89673"/>
            <a:ext cx="30384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6225"/>
            <a:ext cx="15525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4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三</a:t>
            </a:r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代码实现</a:t>
            </a:r>
            <a:endParaRPr lang="en-US" altLang="zh-CN" sz="3600" dirty="0" smtClean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856" y="2957219"/>
            <a:ext cx="2709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见</a:t>
            </a:r>
            <a:r>
              <a:rPr lang="en-US" altLang="zh-CN" sz="4400" dirty="0" smtClean="0"/>
              <a:t>test.cpp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285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548680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四</a:t>
            </a:r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软件界面</a:t>
            </a:r>
            <a:endParaRPr lang="en-US" altLang="zh-CN" sz="3600" dirty="0" smtClean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5413"/>
            <a:ext cx="31718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38212"/>
            <a:ext cx="40862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8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37052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711"/>
            <a:ext cx="37052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9800" y="2967335"/>
            <a:ext cx="3884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楷体" pitchFamily="2" charset="-122"/>
                <a:ea typeface="华文楷体" pitchFamily="2" charset="-122"/>
              </a:rPr>
              <a:t>谢谢收看</a:t>
            </a:r>
            <a:endParaRPr lang="zh-CN" alt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7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8534400" cy="758825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988840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3600" dirty="0" smtClean="0">
                <a:latin typeface="华文楷体" pitchFamily="2" charset="-122"/>
                <a:ea typeface="华文楷体" pitchFamily="2" charset="-122"/>
              </a:rPr>
              <a:t>.ATM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项目需求分析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7027" y="2971110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流程图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714" y="3861048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三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代码实现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6714" y="4797150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en-US" altLang="zh-CN" sz="36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软件界面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91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764704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.ATM</a:t>
            </a:r>
            <a:r>
              <a:rPr lang="zh-CN" altLang="en-US" sz="3600" b="1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项目需求分析</a:t>
            </a:r>
            <a:endParaRPr lang="zh-CN" altLang="en-US" sz="3600" b="1" dirty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1916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382" y="2780928"/>
            <a:ext cx="79175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实现用户身份验证、余额查询、取款、转账、以及修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改密码功能。用户的账户信息放在文本文件中，软件退出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后，结果保留在数据文件中。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程序功能包括系统初始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化、登录、修改密码、取款、转账、余额查询、退出系统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功能。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0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17525976"/>
              </p:ext>
            </p:extLst>
          </p:nvPr>
        </p:nvGraphicFramePr>
        <p:xfrm>
          <a:off x="683568" y="1124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6779335" y="1170690"/>
            <a:ext cx="1015663" cy="45166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  <a:latin typeface="华文楷体" pitchFamily="2" charset="-122"/>
                <a:ea typeface="华文楷体" pitchFamily="2" charset="-122"/>
              </a:rPr>
              <a:t>基本程序图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9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829" y="478721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.ATM</a:t>
            </a:r>
            <a:r>
              <a:rPr lang="zh-CN" altLang="en-US" sz="3600" b="1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项目需求</a:t>
            </a:r>
            <a:endParaRPr lang="zh-CN" altLang="en-US" sz="3600" b="1" dirty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897072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系统初始化要求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本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机采用文本文件方式提供用户基本信息，包含本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ATM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机的所有用户信息（账户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ID+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用户名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密码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余额）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每条用户信息占一行，系统运行中一直有效用户数量少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个。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登录功能需求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实现对用户的身份验证。要求：提供密码输入让用户输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入银行卡账户密码，当用户输入正确密码后进入系统；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当用户输入错误密码时，系统给出错误提示，不能进入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系统，并要求用户重新输入密码；当用户连续输入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次错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误时，系统强制退出，不在让用户输入。用户身份证验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证成功后显示系统提供的服务给用户选择。要求：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3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548680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.ATM</a:t>
            </a:r>
            <a:r>
              <a:rPr lang="zh-CN" altLang="en-US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项目</a:t>
            </a:r>
            <a:r>
              <a:rPr lang="zh-CN" altLang="en-US" sz="36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需求</a:t>
            </a:r>
            <a:endParaRPr lang="en-US" altLang="zh-CN" sz="3600" dirty="0" smtClean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412776"/>
            <a:ext cx="899316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用户只能输入每项菜单前边对应数字才能进入该项菜单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，输入其他数字或字符均给出错误提示并要求重新填入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具体的菜单列表为：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取款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2.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查询余额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修改密码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4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转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账业务 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5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退出程序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修改密码功能需求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实现用户的密码修改。要求：用户必须输入原密码、新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密码（两次），当用户的原密码输入正确、且两次新密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码完全一样的时候才将用户的密码修改，否则系统给出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错误的提示，系统不予修改密码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取款功能需求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实现用户合法的取款，要求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提供金额输入让用户输入的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55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.ATM</a:t>
            </a:r>
            <a:r>
              <a:rPr lang="zh-CN" altLang="en-US" sz="3600" dirty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项目</a:t>
            </a:r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需求</a:t>
            </a:r>
            <a:endParaRPr lang="en-US" altLang="zh-CN" sz="3600" dirty="0" smtClean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412776"/>
            <a:ext cx="932979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要取款的金额：取款金额必须是数字，必须大于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且小于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用户的存款金额，一次性取款必须小于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2000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（取款限额）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用户输入的金额不足以满足上述要求时，给出错误信息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并让用户重新输入，当用户输入合法金额时允许用户取款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并从用户余额中扣除取款金额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转账功能需求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实现用户的转账业务，要求：让用户输入目标账号和转账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金额；输入后验证目标账号是否存在，检验转账的金额是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否大于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小于用户存款余额，上述验证都通过后允许转账，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在用户的余额中扣除转账金额，同时给出转账成功的提示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验证未通过时给出错误的提示，要求用户重新输入。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9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.ATM</a:t>
            </a:r>
            <a:r>
              <a:rPr lang="zh-CN" altLang="en-US" sz="3600" dirty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项目</a:t>
            </a:r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需求</a:t>
            </a:r>
            <a:endParaRPr lang="en-US" altLang="zh-CN" sz="3600" dirty="0" smtClean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90388"/>
            <a:ext cx="88024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6.</a:t>
            </a: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余额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查询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提供查询的账户余额查询服务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7.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退出系统功能需求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实现用户自助服务完成后，系统自动保存用户的用户名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和用户当前余额信息到文件中，显示完毕后退出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1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流程图</a:t>
            </a:r>
            <a:endParaRPr lang="en-US" altLang="zh-CN" sz="3600" dirty="0" smtClean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2" y="1268760"/>
            <a:ext cx="29241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6" y="3201625"/>
            <a:ext cx="29051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77" y="188640"/>
            <a:ext cx="18478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99" y="3551982"/>
            <a:ext cx="15525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7877"/>
            <a:ext cx="15621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3" y="3430225"/>
            <a:ext cx="15621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3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219</TotalTime>
  <Words>612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市镇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</cp:revision>
  <dcterms:created xsi:type="dcterms:W3CDTF">2018-06-11T12:01:42Z</dcterms:created>
  <dcterms:modified xsi:type="dcterms:W3CDTF">2018-06-14T05:28:54Z</dcterms:modified>
</cp:coreProperties>
</file>