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460" r:id="rId3"/>
    <p:sldId id="437" r:id="rId5"/>
    <p:sldId id="322" r:id="rId6"/>
    <p:sldId id="461" r:id="rId7"/>
    <p:sldId id="486" r:id="rId8"/>
    <p:sldId id="462" r:id="rId9"/>
    <p:sldId id="321" r:id="rId10"/>
    <p:sldId id="463" r:id="rId11"/>
    <p:sldId id="501" r:id="rId12"/>
    <p:sldId id="518" r:id="rId13"/>
    <p:sldId id="457" r:id="rId14"/>
    <p:sldId id="465" r:id="rId15"/>
    <p:sldId id="464" r:id="rId16"/>
    <p:sldId id="445" r:id="rId17"/>
    <p:sldId id="357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320" r:id="rId26"/>
    <p:sldId id="432" r:id="rId27"/>
    <p:sldId id="470" r:id="rId28"/>
    <p:sldId id="31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378" y="96"/>
      </p:cViewPr>
      <p:guideLst>
        <p:guide pos="3371"/>
        <p:guide orient="horz" pos="20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9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3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/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-1" fmla="*/ 3080 w 10000"/>
              <a:gd name="connsiteY0-2" fmla="*/ 893 h 10000"/>
              <a:gd name="connsiteX1-3" fmla="*/ 5567 w 10000"/>
              <a:gd name="connsiteY1-4" fmla="*/ 6 h 10000"/>
              <a:gd name="connsiteX2-5" fmla="*/ 7783 w 10000"/>
              <a:gd name="connsiteY2-6" fmla="*/ 1382 h 10000"/>
              <a:gd name="connsiteX3-7" fmla="*/ 9851 w 10000"/>
              <a:gd name="connsiteY3-8" fmla="*/ 2992 h 10000"/>
              <a:gd name="connsiteX4-9" fmla="*/ 9704 w 10000"/>
              <a:gd name="connsiteY4-10" fmla="*/ 5488 h 10000"/>
              <a:gd name="connsiteX5-11" fmla="*/ 9260 w 10000"/>
              <a:gd name="connsiteY5-12" fmla="*/ 7985 h 10000"/>
              <a:gd name="connsiteX6-13" fmla="*/ 6897 w 10000"/>
              <a:gd name="connsiteY6-14" fmla="*/ 9104 h 10000"/>
              <a:gd name="connsiteX7-15" fmla="*/ 4410 w 10000"/>
              <a:gd name="connsiteY7-16" fmla="*/ 9991 h 10000"/>
              <a:gd name="connsiteX8-17" fmla="*/ 2194 w 10000"/>
              <a:gd name="connsiteY8-18" fmla="*/ 8638 h 10000"/>
              <a:gd name="connsiteX9-19" fmla="*/ 151 w 10000"/>
              <a:gd name="connsiteY9-20" fmla="*/ 7029 h 10000"/>
              <a:gd name="connsiteX10-21" fmla="*/ 275 w 10000"/>
              <a:gd name="connsiteY10-22" fmla="*/ 4532 h 10000"/>
              <a:gd name="connsiteX11-23" fmla="*/ 717 w 10000"/>
              <a:gd name="connsiteY11-24" fmla="*/ 2036 h 10000"/>
              <a:gd name="connsiteX0-25" fmla="*/ 3080 w 10000"/>
              <a:gd name="connsiteY0-26" fmla="*/ 893 h 10000"/>
              <a:gd name="connsiteX1-27" fmla="*/ 5567 w 10000"/>
              <a:gd name="connsiteY1-28" fmla="*/ 6 h 10000"/>
              <a:gd name="connsiteX2-29" fmla="*/ 7783 w 10000"/>
              <a:gd name="connsiteY2-30" fmla="*/ 1382 h 10000"/>
              <a:gd name="connsiteX3-31" fmla="*/ 9851 w 10000"/>
              <a:gd name="connsiteY3-32" fmla="*/ 2992 h 10000"/>
              <a:gd name="connsiteX4-33" fmla="*/ 9704 w 10000"/>
              <a:gd name="connsiteY4-34" fmla="*/ 5488 h 10000"/>
              <a:gd name="connsiteX5-35" fmla="*/ 9260 w 10000"/>
              <a:gd name="connsiteY5-36" fmla="*/ 7985 h 10000"/>
              <a:gd name="connsiteX6-37" fmla="*/ 6897 w 10000"/>
              <a:gd name="connsiteY6-38" fmla="*/ 9104 h 10000"/>
              <a:gd name="connsiteX7-39" fmla="*/ 4410 w 10000"/>
              <a:gd name="connsiteY7-40" fmla="*/ 9991 h 10000"/>
              <a:gd name="connsiteX8-41" fmla="*/ 2194 w 10000"/>
              <a:gd name="connsiteY8-42" fmla="*/ 8638 h 10000"/>
              <a:gd name="connsiteX9-43" fmla="*/ 151 w 10000"/>
              <a:gd name="connsiteY9-44" fmla="*/ 7029 h 10000"/>
              <a:gd name="connsiteX10-45" fmla="*/ 275 w 10000"/>
              <a:gd name="connsiteY10-46" fmla="*/ 4532 h 10000"/>
              <a:gd name="connsiteX0-47" fmla="*/ 2929 w 9849"/>
              <a:gd name="connsiteY0-48" fmla="*/ 893 h 10000"/>
              <a:gd name="connsiteX1-49" fmla="*/ 5416 w 9849"/>
              <a:gd name="connsiteY1-50" fmla="*/ 6 h 10000"/>
              <a:gd name="connsiteX2-51" fmla="*/ 7632 w 9849"/>
              <a:gd name="connsiteY2-52" fmla="*/ 1382 h 10000"/>
              <a:gd name="connsiteX3-53" fmla="*/ 9700 w 9849"/>
              <a:gd name="connsiteY3-54" fmla="*/ 2992 h 10000"/>
              <a:gd name="connsiteX4-55" fmla="*/ 9553 w 9849"/>
              <a:gd name="connsiteY4-56" fmla="*/ 5488 h 10000"/>
              <a:gd name="connsiteX5-57" fmla="*/ 9109 w 9849"/>
              <a:gd name="connsiteY5-58" fmla="*/ 7985 h 10000"/>
              <a:gd name="connsiteX6-59" fmla="*/ 6746 w 9849"/>
              <a:gd name="connsiteY6-60" fmla="*/ 9104 h 10000"/>
              <a:gd name="connsiteX7-61" fmla="*/ 4259 w 9849"/>
              <a:gd name="connsiteY7-62" fmla="*/ 9991 h 10000"/>
              <a:gd name="connsiteX8-63" fmla="*/ 2043 w 9849"/>
              <a:gd name="connsiteY8-64" fmla="*/ 8638 h 10000"/>
              <a:gd name="connsiteX9-65" fmla="*/ 0 w 9849"/>
              <a:gd name="connsiteY9-66" fmla="*/ 7029 h 10000"/>
              <a:gd name="connsiteX0-67" fmla="*/ 900 w 7926"/>
              <a:gd name="connsiteY0-68" fmla="*/ 893 h 10000"/>
              <a:gd name="connsiteX1-69" fmla="*/ 3425 w 7926"/>
              <a:gd name="connsiteY1-70" fmla="*/ 6 h 10000"/>
              <a:gd name="connsiteX2-71" fmla="*/ 5675 w 7926"/>
              <a:gd name="connsiteY2-72" fmla="*/ 1382 h 10000"/>
              <a:gd name="connsiteX3-73" fmla="*/ 7775 w 7926"/>
              <a:gd name="connsiteY3-74" fmla="*/ 2992 h 10000"/>
              <a:gd name="connsiteX4-75" fmla="*/ 7625 w 7926"/>
              <a:gd name="connsiteY4-76" fmla="*/ 5488 h 10000"/>
              <a:gd name="connsiteX5-77" fmla="*/ 7175 w 7926"/>
              <a:gd name="connsiteY5-78" fmla="*/ 7985 h 10000"/>
              <a:gd name="connsiteX6-79" fmla="*/ 4775 w 7926"/>
              <a:gd name="connsiteY6-80" fmla="*/ 9104 h 10000"/>
              <a:gd name="connsiteX7-81" fmla="*/ 2250 w 7926"/>
              <a:gd name="connsiteY7-82" fmla="*/ 9991 h 10000"/>
              <a:gd name="connsiteX8-83" fmla="*/ 0 w 7926"/>
              <a:gd name="connsiteY8-84" fmla="*/ 8638 h 10000"/>
              <a:gd name="connsiteX0-85" fmla="*/ 0 w 8864"/>
              <a:gd name="connsiteY0-86" fmla="*/ 893 h 10000"/>
              <a:gd name="connsiteX1-87" fmla="*/ 3185 w 8864"/>
              <a:gd name="connsiteY1-88" fmla="*/ 6 h 10000"/>
              <a:gd name="connsiteX2-89" fmla="*/ 6024 w 8864"/>
              <a:gd name="connsiteY2-90" fmla="*/ 1382 h 10000"/>
              <a:gd name="connsiteX3-91" fmla="*/ 8673 w 8864"/>
              <a:gd name="connsiteY3-92" fmla="*/ 2992 h 10000"/>
              <a:gd name="connsiteX4-93" fmla="*/ 8484 w 8864"/>
              <a:gd name="connsiteY4-94" fmla="*/ 5488 h 10000"/>
              <a:gd name="connsiteX5-95" fmla="*/ 7916 w 8864"/>
              <a:gd name="connsiteY5-96" fmla="*/ 7985 h 10000"/>
              <a:gd name="connsiteX6-97" fmla="*/ 4888 w 8864"/>
              <a:gd name="connsiteY6-98" fmla="*/ 9104 h 10000"/>
              <a:gd name="connsiteX7-99" fmla="*/ 1703 w 8864"/>
              <a:gd name="connsiteY7-100" fmla="*/ 9991 h 10000"/>
              <a:gd name="connsiteX0-101" fmla="*/ 0 w 10000"/>
              <a:gd name="connsiteY0-102" fmla="*/ 893 h 9104"/>
              <a:gd name="connsiteX1-103" fmla="*/ 3593 w 10000"/>
              <a:gd name="connsiteY1-104" fmla="*/ 6 h 9104"/>
              <a:gd name="connsiteX2-105" fmla="*/ 6796 w 10000"/>
              <a:gd name="connsiteY2-106" fmla="*/ 1382 h 9104"/>
              <a:gd name="connsiteX3-107" fmla="*/ 9785 w 10000"/>
              <a:gd name="connsiteY3-108" fmla="*/ 2992 h 9104"/>
              <a:gd name="connsiteX4-109" fmla="*/ 9571 w 10000"/>
              <a:gd name="connsiteY4-110" fmla="*/ 5488 h 9104"/>
              <a:gd name="connsiteX5-111" fmla="*/ 8931 w 10000"/>
              <a:gd name="connsiteY5-112" fmla="*/ 7985 h 9104"/>
              <a:gd name="connsiteX6-113" fmla="*/ 5514 w 10000"/>
              <a:gd name="connsiteY6-114" fmla="*/ 9104 h 9104"/>
              <a:gd name="connsiteX0-115" fmla="*/ 0 w 10000"/>
              <a:gd name="connsiteY0-116" fmla="*/ 981 h 10000"/>
              <a:gd name="connsiteX1-117" fmla="*/ 3593 w 10000"/>
              <a:gd name="connsiteY1-118" fmla="*/ 7 h 10000"/>
              <a:gd name="connsiteX2-119" fmla="*/ 6796 w 10000"/>
              <a:gd name="connsiteY2-120" fmla="*/ 1518 h 10000"/>
              <a:gd name="connsiteX3-121" fmla="*/ 9785 w 10000"/>
              <a:gd name="connsiteY3-122" fmla="*/ 3286 h 10000"/>
              <a:gd name="connsiteX4-123" fmla="*/ 9571 w 10000"/>
              <a:gd name="connsiteY4-124" fmla="*/ 6028 h 10000"/>
              <a:gd name="connsiteX5-125" fmla="*/ 8931 w 10000"/>
              <a:gd name="connsiteY5-126" fmla="*/ 8771 h 10000"/>
              <a:gd name="connsiteX6-127" fmla="*/ 5514 w 10000"/>
              <a:gd name="connsiteY6-128" fmla="*/ 10000 h 10000"/>
              <a:gd name="connsiteX0-129" fmla="*/ 0 w 10000"/>
              <a:gd name="connsiteY0-130" fmla="*/ 981 h 10000"/>
              <a:gd name="connsiteX1-131" fmla="*/ 3593 w 10000"/>
              <a:gd name="connsiteY1-132" fmla="*/ 7 h 10000"/>
              <a:gd name="connsiteX2-133" fmla="*/ 6796 w 10000"/>
              <a:gd name="connsiteY2-134" fmla="*/ 1518 h 10000"/>
              <a:gd name="connsiteX3-135" fmla="*/ 9785 w 10000"/>
              <a:gd name="connsiteY3-136" fmla="*/ 3286 h 10000"/>
              <a:gd name="connsiteX4-137" fmla="*/ 9571 w 10000"/>
              <a:gd name="connsiteY4-138" fmla="*/ 6028 h 10000"/>
              <a:gd name="connsiteX5-139" fmla="*/ 8931 w 10000"/>
              <a:gd name="connsiteY5-140" fmla="*/ 8771 h 10000"/>
              <a:gd name="connsiteX6-141" fmla="*/ 7258 w 10000"/>
              <a:gd name="connsiteY6-142" fmla="*/ 9454 h 10000"/>
              <a:gd name="connsiteX7-143" fmla="*/ 5514 w 10000"/>
              <a:gd name="connsiteY7-144" fmla="*/ 10000 h 10000"/>
              <a:gd name="connsiteX0-145" fmla="*/ 0 w 10000"/>
              <a:gd name="connsiteY0-146" fmla="*/ 981 h 9454"/>
              <a:gd name="connsiteX1-147" fmla="*/ 3593 w 10000"/>
              <a:gd name="connsiteY1-148" fmla="*/ 7 h 9454"/>
              <a:gd name="connsiteX2-149" fmla="*/ 6796 w 10000"/>
              <a:gd name="connsiteY2-150" fmla="*/ 1518 h 9454"/>
              <a:gd name="connsiteX3-151" fmla="*/ 9785 w 10000"/>
              <a:gd name="connsiteY3-152" fmla="*/ 3286 h 9454"/>
              <a:gd name="connsiteX4-153" fmla="*/ 9571 w 10000"/>
              <a:gd name="connsiteY4-154" fmla="*/ 6028 h 9454"/>
              <a:gd name="connsiteX5-155" fmla="*/ 8931 w 10000"/>
              <a:gd name="connsiteY5-156" fmla="*/ 8771 h 9454"/>
              <a:gd name="connsiteX6-157" fmla="*/ 7258 w 10000"/>
              <a:gd name="connsiteY6-158" fmla="*/ 9454 h 9454"/>
              <a:gd name="connsiteX0-159" fmla="*/ 0 w 6407"/>
              <a:gd name="connsiteY0-160" fmla="*/ 0 h 9993"/>
              <a:gd name="connsiteX1-161" fmla="*/ 3203 w 6407"/>
              <a:gd name="connsiteY1-162" fmla="*/ 1599 h 9993"/>
              <a:gd name="connsiteX2-163" fmla="*/ 6192 w 6407"/>
              <a:gd name="connsiteY2-164" fmla="*/ 3469 h 9993"/>
              <a:gd name="connsiteX3-165" fmla="*/ 5978 w 6407"/>
              <a:gd name="connsiteY3-166" fmla="*/ 6369 h 9993"/>
              <a:gd name="connsiteX4-167" fmla="*/ 5338 w 6407"/>
              <a:gd name="connsiteY4-168" fmla="*/ 9271 h 9993"/>
              <a:gd name="connsiteX5-169" fmla="*/ 3665 w 6407"/>
              <a:gd name="connsiteY5-170" fmla="*/ 9993 h 9993"/>
              <a:gd name="connsiteX0-171" fmla="*/ 0 w 10000"/>
              <a:gd name="connsiteY0-172" fmla="*/ 0 h 9918"/>
              <a:gd name="connsiteX1-173" fmla="*/ 4999 w 10000"/>
              <a:gd name="connsiteY1-174" fmla="*/ 1600 h 9918"/>
              <a:gd name="connsiteX2-175" fmla="*/ 9664 w 10000"/>
              <a:gd name="connsiteY2-176" fmla="*/ 3471 h 9918"/>
              <a:gd name="connsiteX3-177" fmla="*/ 9330 w 10000"/>
              <a:gd name="connsiteY3-178" fmla="*/ 6373 h 9918"/>
              <a:gd name="connsiteX4-179" fmla="*/ 8332 w 10000"/>
              <a:gd name="connsiteY4-180" fmla="*/ 9277 h 9918"/>
              <a:gd name="connsiteX5-181" fmla="*/ 6378 w 10000"/>
              <a:gd name="connsiteY5-182" fmla="*/ 9918 h 9918"/>
              <a:gd name="connsiteX0-183" fmla="*/ 0 w 10000"/>
              <a:gd name="connsiteY0-184" fmla="*/ 0 h 9886"/>
              <a:gd name="connsiteX1-185" fmla="*/ 4999 w 10000"/>
              <a:gd name="connsiteY1-186" fmla="*/ 1613 h 9886"/>
              <a:gd name="connsiteX2-187" fmla="*/ 9664 w 10000"/>
              <a:gd name="connsiteY2-188" fmla="*/ 3500 h 9886"/>
              <a:gd name="connsiteX3-189" fmla="*/ 9330 w 10000"/>
              <a:gd name="connsiteY3-190" fmla="*/ 6426 h 9886"/>
              <a:gd name="connsiteX4-191" fmla="*/ 8332 w 10000"/>
              <a:gd name="connsiteY4-192" fmla="*/ 9354 h 9886"/>
              <a:gd name="connsiteX5-193" fmla="*/ 6961 w 10000"/>
              <a:gd name="connsiteY5-194" fmla="*/ 9886 h 9886"/>
              <a:gd name="connsiteX0-195" fmla="*/ 0 w 10000"/>
              <a:gd name="connsiteY0-196" fmla="*/ 0 h 10039"/>
              <a:gd name="connsiteX1-197" fmla="*/ 4999 w 10000"/>
              <a:gd name="connsiteY1-198" fmla="*/ 1632 h 10039"/>
              <a:gd name="connsiteX2-199" fmla="*/ 9664 w 10000"/>
              <a:gd name="connsiteY2-200" fmla="*/ 3540 h 10039"/>
              <a:gd name="connsiteX3-201" fmla="*/ 9330 w 10000"/>
              <a:gd name="connsiteY3-202" fmla="*/ 6500 h 10039"/>
              <a:gd name="connsiteX4-203" fmla="*/ 8332 w 10000"/>
              <a:gd name="connsiteY4-204" fmla="*/ 9462 h 10039"/>
              <a:gd name="connsiteX5-205" fmla="*/ 6924 w 10000"/>
              <a:gd name="connsiteY5-206" fmla="*/ 10039 h 10039"/>
              <a:gd name="connsiteX0-207" fmla="*/ 0 w 10000"/>
              <a:gd name="connsiteY0-208" fmla="*/ 0 h 10019"/>
              <a:gd name="connsiteX1-209" fmla="*/ 4999 w 10000"/>
              <a:gd name="connsiteY1-210" fmla="*/ 1632 h 10019"/>
              <a:gd name="connsiteX2-211" fmla="*/ 9664 w 10000"/>
              <a:gd name="connsiteY2-212" fmla="*/ 3540 h 10019"/>
              <a:gd name="connsiteX3-213" fmla="*/ 9330 w 10000"/>
              <a:gd name="connsiteY3-214" fmla="*/ 6500 h 10019"/>
              <a:gd name="connsiteX4-215" fmla="*/ 8332 w 10000"/>
              <a:gd name="connsiteY4-216" fmla="*/ 9462 h 10019"/>
              <a:gd name="connsiteX5-217" fmla="*/ 6818 w 10000"/>
              <a:gd name="connsiteY5-218" fmla="*/ 10019 h 10019"/>
              <a:gd name="connsiteX0-219" fmla="*/ 0 w 10000"/>
              <a:gd name="connsiteY0-220" fmla="*/ 0 h 10022"/>
              <a:gd name="connsiteX1-221" fmla="*/ 4999 w 10000"/>
              <a:gd name="connsiteY1-222" fmla="*/ 1632 h 10022"/>
              <a:gd name="connsiteX2-223" fmla="*/ 9664 w 10000"/>
              <a:gd name="connsiteY2-224" fmla="*/ 3540 h 10022"/>
              <a:gd name="connsiteX3-225" fmla="*/ 9330 w 10000"/>
              <a:gd name="connsiteY3-226" fmla="*/ 6500 h 10022"/>
              <a:gd name="connsiteX4-227" fmla="*/ 8332 w 10000"/>
              <a:gd name="connsiteY4-228" fmla="*/ 9462 h 10022"/>
              <a:gd name="connsiteX5-229" fmla="*/ 6873 w 10000"/>
              <a:gd name="connsiteY5-230" fmla="*/ 10022 h 10022"/>
              <a:gd name="connsiteX0-231" fmla="*/ 0 w 10000"/>
              <a:gd name="connsiteY0-232" fmla="*/ 0 h 10022"/>
              <a:gd name="connsiteX1-233" fmla="*/ 4999 w 10000"/>
              <a:gd name="connsiteY1-234" fmla="*/ 1632 h 10022"/>
              <a:gd name="connsiteX2-235" fmla="*/ 9664 w 10000"/>
              <a:gd name="connsiteY2-236" fmla="*/ 3540 h 10022"/>
              <a:gd name="connsiteX3-237" fmla="*/ 9330 w 10000"/>
              <a:gd name="connsiteY3-238" fmla="*/ 6500 h 10022"/>
              <a:gd name="connsiteX4-239" fmla="*/ 8332 w 10000"/>
              <a:gd name="connsiteY4-240" fmla="*/ 9462 h 10022"/>
              <a:gd name="connsiteX5-241" fmla="*/ 6873 w 10000"/>
              <a:gd name="connsiteY5-242" fmla="*/ 10022 h 10022"/>
              <a:gd name="connsiteX0-243" fmla="*/ 0 w 10000"/>
              <a:gd name="connsiteY0-244" fmla="*/ 0 h 10022"/>
              <a:gd name="connsiteX1-245" fmla="*/ 4999 w 10000"/>
              <a:gd name="connsiteY1-246" fmla="*/ 1632 h 10022"/>
              <a:gd name="connsiteX2-247" fmla="*/ 9664 w 10000"/>
              <a:gd name="connsiteY2-248" fmla="*/ 3540 h 10022"/>
              <a:gd name="connsiteX3-249" fmla="*/ 9330 w 10000"/>
              <a:gd name="connsiteY3-250" fmla="*/ 6500 h 10022"/>
              <a:gd name="connsiteX4-251" fmla="*/ 8332 w 10000"/>
              <a:gd name="connsiteY4-252" fmla="*/ 9462 h 10022"/>
              <a:gd name="connsiteX5-253" fmla="*/ 6873 w 10000"/>
              <a:gd name="connsiteY5-254" fmla="*/ 10022 h 10022"/>
              <a:gd name="connsiteX0-255" fmla="*/ 0 w 10000"/>
              <a:gd name="connsiteY0-256" fmla="*/ 0 h 10022"/>
              <a:gd name="connsiteX1-257" fmla="*/ 4999 w 10000"/>
              <a:gd name="connsiteY1-258" fmla="*/ 1632 h 10022"/>
              <a:gd name="connsiteX2-259" fmla="*/ 9664 w 10000"/>
              <a:gd name="connsiteY2-260" fmla="*/ 3540 h 10022"/>
              <a:gd name="connsiteX3-261" fmla="*/ 9330 w 10000"/>
              <a:gd name="connsiteY3-262" fmla="*/ 6500 h 10022"/>
              <a:gd name="connsiteX4-263" fmla="*/ 8332 w 10000"/>
              <a:gd name="connsiteY4-264" fmla="*/ 9462 h 10022"/>
              <a:gd name="connsiteX5-265" fmla="*/ 6873 w 10000"/>
              <a:gd name="connsiteY5-266" fmla="*/ 10022 h 10022"/>
              <a:gd name="connsiteX0-267" fmla="*/ 0 w 10000"/>
              <a:gd name="connsiteY0-268" fmla="*/ 0 h 10022"/>
              <a:gd name="connsiteX1-269" fmla="*/ 4999 w 10000"/>
              <a:gd name="connsiteY1-270" fmla="*/ 1632 h 10022"/>
              <a:gd name="connsiteX2-271" fmla="*/ 9664 w 10000"/>
              <a:gd name="connsiteY2-272" fmla="*/ 3540 h 10022"/>
              <a:gd name="connsiteX3-273" fmla="*/ 9330 w 10000"/>
              <a:gd name="connsiteY3-274" fmla="*/ 6500 h 10022"/>
              <a:gd name="connsiteX4-275" fmla="*/ 8332 w 10000"/>
              <a:gd name="connsiteY4-276" fmla="*/ 9462 h 10022"/>
              <a:gd name="connsiteX5-277" fmla="*/ 6873 w 10000"/>
              <a:gd name="connsiteY5-278" fmla="*/ 10022 h 10022"/>
              <a:gd name="connsiteX0-279" fmla="*/ 0 w 10000"/>
              <a:gd name="connsiteY0-280" fmla="*/ 0 h 10022"/>
              <a:gd name="connsiteX1-281" fmla="*/ 4999 w 10000"/>
              <a:gd name="connsiteY1-282" fmla="*/ 1632 h 10022"/>
              <a:gd name="connsiteX2-283" fmla="*/ 9664 w 10000"/>
              <a:gd name="connsiteY2-284" fmla="*/ 3540 h 10022"/>
              <a:gd name="connsiteX3-285" fmla="*/ 9330 w 10000"/>
              <a:gd name="connsiteY3-286" fmla="*/ 6500 h 10022"/>
              <a:gd name="connsiteX4-287" fmla="*/ 8332 w 10000"/>
              <a:gd name="connsiteY4-288" fmla="*/ 9462 h 10022"/>
              <a:gd name="connsiteX5-289" fmla="*/ 6873 w 10000"/>
              <a:gd name="connsiteY5-290" fmla="*/ 10022 h 10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" y="-357966"/>
            <a:ext cx="7380346" cy="5718880"/>
          </a:xfrm>
          <a:prstGeom prst="rect">
            <a:avLst/>
          </a:prstGeom>
        </p:spPr>
      </p:pic>
      <p:sp>
        <p:nvSpPr>
          <p:cNvPr id="66" name="TextBox 84"/>
          <p:cNvSpPr txBox="1"/>
          <p:nvPr/>
        </p:nvSpPr>
        <p:spPr>
          <a:xfrm>
            <a:off x="4771019" y="4183274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汇报人：李宇蔚（小红）</a:t>
            </a:r>
            <a:endParaRPr lang="zh-CN" altLang="en-US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小组成员：张文、吴川、王晓莉、王德令</a:t>
            </a:r>
            <a:endParaRPr lang="zh-CN" alt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TextBox 71"/>
          <p:cNvSpPr txBox="1"/>
          <p:nvPr/>
        </p:nvSpPr>
        <p:spPr>
          <a:xfrm>
            <a:off x="4770755" y="2536190"/>
            <a:ext cx="3498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Impact" panose="020B0806030902050204" pitchFamily="34" charset="0"/>
                <a:cs typeface="+mn-ea"/>
                <a:sym typeface="+mn-lt"/>
              </a:rPr>
              <a:t>汇报演出</a:t>
            </a:r>
            <a:endParaRPr lang="zh-CN" altLang="en-US" sz="3200" b="1" dirty="0">
              <a:solidFill>
                <a:schemeClr val="tx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6" name="TextBox 71"/>
          <p:cNvSpPr txBox="1"/>
          <p:nvPr/>
        </p:nvSpPr>
        <p:spPr>
          <a:xfrm>
            <a:off x="2267218" y="1157243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tx1"/>
                </a:solidFill>
                <a:latin typeface="Impact" panose="020B0806030902050204" pitchFamily="34" charset="0"/>
                <a:cs typeface="+mn-ea"/>
                <a:sym typeface="+mn-lt"/>
              </a:rPr>
              <a:t>轻聊工作室</a:t>
            </a:r>
            <a:endParaRPr lang="zh-CN" altLang="en-US" sz="7200" dirty="0">
              <a:solidFill>
                <a:schemeClr val="tx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/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-1" fmla="*/ 9696 w 9844"/>
              <a:gd name="connsiteY0-2" fmla="*/ 5488 h 10000"/>
              <a:gd name="connsiteX1-3" fmla="*/ 9253 w 9844"/>
              <a:gd name="connsiteY1-4" fmla="*/ 7985 h 10000"/>
              <a:gd name="connsiteX2-5" fmla="*/ 6892 w 9844"/>
              <a:gd name="connsiteY2-6" fmla="*/ 9104 h 10000"/>
              <a:gd name="connsiteX3-7" fmla="*/ 4407 w 9844"/>
              <a:gd name="connsiteY3-8" fmla="*/ 9991 h 10000"/>
              <a:gd name="connsiteX4-9" fmla="*/ 2193 w 9844"/>
              <a:gd name="connsiteY4-10" fmla="*/ 8638 h 10000"/>
              <a:gd name="connsiteX5-11" fmla="*/ 151 w 9844"/>
              <a:gd name="connsiteY5-12" fmla="*/ 7029 h 10000"/>
              <a:gd name="connsiteX6-13" fmla="*/ 274 w 9844"/>
              <a:gd name="connsiteY6-14" fmla="*/ 4532 h 10000"/>
              <a:gd name="connsiteX7-15" fmla="*/ 717 w 9844"/>
              <a:gd name="connsiteY7-16" fmla="*/ 2036 h 10000"/>
              <a:gd name="connsiteX8-17" fmla="*/ 3078 w 9844"/>
              <a:gd name="connsiteY8-18" fmla="*/ 893 h 10000"/>
              <a:gd name="connsiteX9-19" fmla="*/ 5563 w 9844"/>
              <a:gd name="connsiteY9-20" fmla="*/ 6 h 10000"/>
              <a:gd name="connsiteX10-21" fmla="*/ 7777 w 9844"/>
              <a:gd name="connsiteY10-22" fmla="*/ 1382 h 10000"/>
              <a:gd name="connsiteX11-23" fmla="*/ 9844 w 9844"/>
              <a:gd name="connsiteY11-24" fmla="*/ 2992 h 10000"/>
              <a:gd name="connsiteX0-25" fmla="*/ 9850 w 9850"/>
              <a:gd name="connsiteY0-26" fmla="*/ 5488 h 10000"/>
              <a:gd name="connsiteX1-27" fmla="*/ 9400 w 9850"/>
              <a:gd name="connsiteY1-28" fmla="*/ 7985 h 10000"/>
              <a:gd name="connsiteX2-29" fmla="*/ 7001 w 9850"/>
              <a:gd name="connsiteY2-30" fmla="*/ 9104 h 10000"/>
              <a:gd name="connsiteX3-31" fmla="*/ 4477 w 9850"/>
              <a:gd name="connsiteY3-32" fmla="*/ 9991 h 10000"/>
              <a:gd name="connsiteX4-33" fmla="*/ 2228 w 9850"/>
              <a:gd name="connsiteY4-34" fmla="*/ 8638 h 10000"/>
              <a:gd name="connsiteX5-35" fmla="*/ 153 w 9850"/>
              <a:gd name="connsiteY5-36" fmla="*/ 7029 h 10000"/>
              <a:gd name="connsiteX6-37" fmla="*/ 278 w 9850"/>
              <a:gd name="connsiteY6-38" fmla="*/ 4532 h 10000"/>
              <a:gd name="connsiteX7-39" fmla="*/ 728 w 9850"/>
              <a:gd name="connsiteY7-40" fmla="*/ 2036 h 10000"/>
              <a:gd name="connsiteX8-41" fmla="*/ 3127 w 9850"/>
              <a:gd name="connsiteY8-42" fmla="*/ 893 h 10000"/>
              <a:gd name="connsiteX9-43" fmla="*/ 5651 w 9850"/>
              <a:gd name="connsiteY9-44" fmla="*/ 6 h 10000"/>
              <a:gd name="connsiteX10-45" fmla="*/ 7900 w 9850"/>
              <a:gd name="connsiteY10-46" fmla="*/ 1382 h 10000"/>
              <a:gd name="connsiteX0-47" fmla="*/ 10000 w 10000"/>
              <a:gd name="connsiteY0-48" fmla="*/ 5488 h 10000"/>
              <a:gd name="connsiteX1-49" fmla="*/ 9543 w 10000"/>
              <a:gd name="connsiteY1-50" fmla="*/ 7985 h 10000"/>
              <a:gd name="connsiteX2-51" fmla="*/ 7108 w 10000"/>
              <a:gd name="connsiteY2-52" fmla="*/ 9104 h 10000"/>
              <a:gd name="connsiteX3-53" fmla="*/ 4545 w 10000"/>
              <a:gd name="connsiteY3-54" fmla="*/ 9991 h 10000"/>
              <a:gd name="connsiteX4-55" fmla="*/ 2262 w 10000"/>
              <a:gd name="connsiteY4-56" fmla="*/ 8638 h 10000"/>
              <a:gd name="connsiteX5-57" fmla="*/ 155 w 10000"/>
              <a:gd name="connsiteY5-58" fmla="*/ 7029 h 10000"/>
              <a:gd name="connsiteX6-59" fmla="*/ 282 w 10000"/>
              <a:gd name="connsiteY6-60" fmla="*/ 4532 h 10000"/>
              <a:gd name="connsiteX7-61" fmla="*/ 739 w 10000"/>
              <a:gd name="connsiteY7-62" fmla="*/ 2036 h 10000"/>
              <a:gd name="connsiteX8-63" fmla="*/ 3175 w 10000"/>
              <a:gd name="connsiteY8-64" fmla="*/ 893 h 10000"/>
              <a:gd name="connsiteX9-65" fmla="*/ 5737 w 10000"/>
              <a:gd name="connsiteY9-66" fmla="*/ 6 h 10000"/>
              <a:gd name="connsiteX0-67" fmla="*/ 10000 w 10000"/>
              <a:gd name="connsiteY0-68" fmla="*/ 4595 h 9107"/>
              <a:gd name="connsiteX1-69" fmla="*/ 9543 w 10000"/>
              <a:gd name="connsiteY1-70" fmla="*/ 7092 h 9107"/>
              <a:gd name="connsiteX2-71" fmla="*/ 7108 w 10000"/>
              <a:gd name="connsiteY2-72" fmla="*/ 8211 h 9107"/>
              <a:gd name="connsiteX3-73" fmla="*/ 4545 w 10000"/>
              <a:gd name="connsiteY3-74" fmla="*/ 9098 h 9107"/>
              <a:gd name="connsiteX4-75" fmla="*/ 2262 w 10000"/>
              <a:gd name="connsiteY4-76" fmla="*/ 7745 h 9107"/>
              <a:gd name="connsiteX5-77" fmla="*/ 155 w 10000"/>
              <a:gd name="connsiteY5-78" fmla="*/ 6136 h 9107"/>
              <a:gd name="connsiteX6-79" fmla="*/ 282 w 10000"/>
              <a:gd name="connsiteY6-80" fmla="*/ 3639 h 9107"/>
              <a:gd name="connsiteX7-81" fmla="*/ 739 w 10000"/>
              <a:gd name="connsiteY7-82" fmla="*/ 1143 h 9107"/>
              <a:gd name="connsiteX8-83" fmla="*/ 3175 w 10000"/>
              <a:gd name="connsiteY8-84" fmla="*/ 0 h 9107"/>
              <a:gd name="connsiteX0-85" fmla="*/ 10000 w 10000"/>
              <a:gd name="connsiteY0-86" fmla="*/ 3791 h 8745"/>
              <a:gd name="connsiteX1-87" fmla="*/ 9543 w 10000"/>
              <a:gd name="connsiteY1-88" fmla="*/ 6532 h 8745"/>
              <a:gd name="connsiteX2-89" fmla="*/ 7108 w 10000"/>
              <a:gd name="connsiteY2-90" fmla="*/ 7761 h 8745"/>
              <a:gd name="connsiteX3-91" fmla="*/ 4545 w 10000"/>
              <a:gd name="connsiteY3-92" fmla="*/ 8735 h 8745"/>
              <a:gd name="connsiteX4-93" fmla="*/ 2262 w 10000"/>
              <a:gd name="connsiteY4-94" fmla="*/ 7249 h 8745"/>
              <a:gd name="connsiteX5-95" fmla="*/ 155 w 10000"/>
              <a:gd name="connsiteY5-96" fmla="*/ 5483 h 8745"/>
              <a:gd name="connsiteX6-97" fmla="*/ 282 w 10000"/>
              <a:gd name="connsiteY6-98" fmla="*/ 2741 h 8745"/>
              <a:gd name="connsiteX7-99" fmla="*/ 739 w 10000"/>
              <a:gd name="connsiteY7-100" fmla="*/ 0 h 8745"/>
              <a:gd name="connsiteX0-101" fmla="*/ 10000 w 10000"/>
              <a:gd name="connsiteY0-102" fmla="*/ 1201 h 6866"/>
              <a:gd name="connsiteX1-103" fmla="*/ 9543 w 10000"/>
              <a:gd name="connsiteY1-104" fmla="*/ 4335 h 6866"/>
              <a:gd name="connsiteX2-105" fmla="*/ 7108 w 10000"/>
              <a:gd name="connsiteY2-106" fmla="*/ 5741 h 6866"/>
              <a:gd name="connsiteX3-107" fmla="*/ 4545 w 10000"/>
              <a:gd name="connsiteY3-108" fmla="*/ 6855 h 6866"/>
              <a:gd name="connsiteX4-109" fmla="*/ 2262 w 10000"/>
              <a:gd name="connsiteY4-110" fmla="*/ 5155 h 6866"/>
              <a:gd name="connsiteX5-111" fmla="*/ 155 w 10000"/>
              <a:gd name="connsiteY5-112" fmla="*/ 3136 h 6866"/>
              <a:gd name="connsiteX6-113" fmla="*/ 282 w 10000"/>
              <a:gd name="connsiteY6-114" fmla="*/ 0 h 6866"/>
              <a:gd name="connsiteX0-115" fmla="*/ 9845 w 9845"/>
              <a:gd name="connsiteY0-116" fmla="*/ 0 h 8251"/>
              <a:gd name="connsiteX1-117" fmla="*/ 9388 w 9845"/>
              <a:gd name="connsiteY1-118" fmla="*/ 4565 h 8251"/>
              <a:gd name="connsiteX2-119" fmla="*/ 6953 w 9845"/>
              <a:gd name="connsiteY2-120" fmla="*/ 6612 h 8251"/>
              <a:gd name="connsiteX3-121" fmla="*/ 4390 w 9845"/>
              <a:gd name="connsiteY3-122" fmla="*/ 8235 h 8251"/>
              <a:gd name="connsiteX4-123" fmla="*/ 2107 w 9845"/>
              <a:gd name="connsiteY4-124" fmla="*/ 5759 h 8251"/>
              <a:gd name="connsiteX5-125" fmla="*/ 0 w 9845"/>
              <a:gd name="connsiteY5-126" fmla="*/ 2818 h 8251"/>
              <a:gd name="connsiteX0-127" fmla="*/ 7860 w 7860"/>
              <a:gd name="connsiteY0-128" fmla="*/ 0 h 10001"/>
              <a:gd name="connsiteX1-129" fmla="*/ 7396 w 7860"/>
              <a:gd name="connsiteY1-130" fmla="*/ 5533 h 10001"/>
              <a:gd name="connsiteX2-131" fmla="*/ 4922 w 7860"/>
              <a:gd name="connsiteY2-132" fmla="*/ 8014 h 10001"/>
              <a:gd name="connsiteX3-133" fmla="*/ 2319 w 7860"/>
              <a:gd name="connsiteY3-134" fmla="*/ 9981 h 10001"/>
              <a:gd name="connsiteX4-135" fmla="*/ 0 w 7860"/>
              <a:gd name="connsiteY4-136" fmla="*/ 6980 h 10001"/>
              <a:gd name="connsiteX0-137" fmla="*/ 7050 w 7050"/>
              <a:gd name="connsiteY0-138" fmla="*/ 0 h 10000"/>
              <a:gd name="connsiteX1-139" fmla="*/ 6460 w 7050"/>
              <a:gd name="connsiteY1-140" fmla="*/ 5532 h 10000"/>
              <a:gd name="connsiteX2-141" fmla="*/ 3312 w 7050"/>
              <a:gd name="connsiteY2-142" fmla="*/ 8013 h 10000"/>
              <a:gd name="connsiteX3-143" fmla="*/ 0 w 7050"/>
              <a:gd name="connsiteY3-144" fmla="*/ 9980 h 10000"/>
              <a:gd name="connsiteX0-145" fmla="*/ 9163 w 9163"/>
              <a:gd name="connsiteY0-146" fmla="*/ 0 h 4468"/>
              <a:gd name="connsiteX1-147" fmla="*/ 4698 w 9163"/>
              <a:gd name="connsiteY1-148" fmla="*/ 2481 h 4468"/>
              <a:gd name="connsiteX2-149" fmla="*/ 0 w 9163"/>
              <a:gd name="connsiteY2-150" fmla="*/ 4448 h 4468"/>
              <a:gd name="connsiteX0-151" fmla="*/ 9774 w 9774"/>
              <a:gd name="connsiteY0-152" fmla="*/ 0 h 9562"/>
              <a:gd name="connsiteX1-153" fmla="*/ 5127 w 9774"/>
              <a:gd name="connsiteY1-154" fmla="*/ 5117 h 9562"/>
              <a:gd name="connsiteX2-155" fmla="*/ 0 w 9774"/>
              <a:gd name="connsiteY2-156" fmla="*/ 9519 h 9562"/>
              <a:gd name="connsiteX0-157" fmla="*/ 9955 w 9955"/>
              <a:gd name="connsiteY0-158" fmla="*/ 0 h 9811"/>
              <a:gd name="connsiteX1-159" fmla="*/ 5246 w 9955"/>
              <a:gd name="connsiteY1-160" fmla="*/ 5163 h 9811"/>
              <a:gd name="connsiteX2-161" fmla="*/ 0 w 9955"/>
              <a:gd name="connsiteY2-162" fmla="*/ 9767 h 9811"/>
              <a:gd name="connsiteX0-163" fmla="*/ 9953 w 9953"/>
              <a:gd name="connsiteY0-164" fmla="*/ 0 h 9768"/>
              <a:gd name="connsiteX1-165" fmla="*/ 5270 w 9953"/>
              <a:gd name="connsiteY1-166" fmla="*/ 5030 h 9768"/>
              <a:gd name="connsiteX2-167" fmla="*/ 0 w 9953"/>
              <a:gd name="connsiteY2-168" fmla="*/ 9723 h 9768"/>
              <a:gd name="connsiteX0-169" fmla="*/ 9810 w 9810"/>
              <a:gd name="connsiteY0-170" fmla="*/ 0 h 8669"/>
              <a:gd name="connsiteX1-171" fmla="*/ 5295 w 9810"/>
              <a:gd name="connsiteY1-172" fmla="*/ 3821 h 8669"/>
              <a:gd name="connsiteX2-173" fmla="*/ 0 w 9810"/>
              <a:gd name="connsiteY2-174" fmla="*/ 8626 h 8669"/>
              <a:gd name="connsiteX0-175" fmla="*/ 9212 w 9212"/>
              <a:gd name="connsiteY0-176" fmla="*/ 0 h 9878"/>
              <a:gd name="connsiteX1-177" fmla="*/ 5398 w 9212"/>
              <a:gd name="connsiteY1-178" fmla="*/ 4286 h 9878"/>
              <a:gd name="connsiteX2-179" fmla="*/ 0 w 9212"/>
              <a:gd name="connsiteY2-180" fmla="*/ 9828 h 9878"/>
              <a:gd name="connsiteX0-181" fmla="*/ 9991 w 9991"/>
              <a:gd name="connsiteY0-182" fmla="*/ 0 h 9806"/>
              <a:gd name="connsiteX1-183" fmla="*/ 5860 w 9991"/>
              <a:gd name="connsiteY1-184" fmla="*/ 4146 h 9806"/>
              <a:gd name="connsiteX2-185" fmla="*/ 0 w 9991"/>
              <a:gd name="connsiteY2-186" fmla="*/ 9756 h 9806"/>
              <a:gd name="connsiteX0-187" fmla="*/ 10000 w 10000"/>
              <a:gd name="connsiteY0-188" fmla="*/ 0 h 10000"/>
              <a:gd name="connsiteX1-189" fmla="*/ 5865 w 10000"/>
              <a:gd name="connsiteY1-190" fmla="*/ 4228 h 10000"/>
              <a:gd name="connsiteX2-191" fmla="*/ 0 w 10000"/>
              <a:gd name="connsiteY2-192" fmla="*/ 9949 h 10000"/>
              <a:gd name="connsiteX0-193" fmla="*/ 10000 w 10000"/>
              <a:gd name="connsiteY0-194" fmla="*/ 0 h 10000"/>
              <a:gd name="connsiteX1-195" fmla="*/ 5865 w 10000"/>
              <a:gd name="connsiteY1-196" fmla="*/ 4228 h 10000"/>
              <a:gd name="connsiteX2-197" fmla="*/ 0 w 10000"/>
              <a:gd name="connsiteY2-198" fmla="*/ 9949 h 10000"/>
              <a:gd name="connsiteX0-199" fmla="*/ 10014 w 10014"/>
              <a:gd name="connsiteY0-200" fmla="*/ 0 h 9895"/>
              <a:gd name="connsiteX1-201" fmla="*/ 5865 w 10014"/>
              <a:gd name="connsiteY1-202" fmla="*/ 4123 h 9895"/>
              <a:gd name="connsiteX2-203" fmla="*/ 0 w 10014"/>
              <a:gd name="connsiteY2-204" fmla="*/ 9844 h 9895"/>
              <a:gd name="connsiteX0-205" fmla="*/ 10000 w 10000"/>
              <a:gd name="connsiteY0-206" fmla="*/ 0 h 10000"/>
              <a:gd name="connsiteX1-207" fmla="*/ 5857 w 10000"/>
              <a:gd name="connsiteY1-208" fmla="*/ 4167 h 10000"/>
              <a:gd name="connsiteX2-209" fmla="*/ 0 w 10000"/>
              <a:gd name="connsiteY2-210" fmla="*/ 9948 h 10000"/>
              <a:gd name="connsiteX0-211" fmla="*/ 10000 w 10000"/>
              <a:gd name="connsiteY0-212" fmla="*/ 0 h 10000"/>
              <a:gd name="connsiteX1-213" fmla="*/ 5857 w 10000"/>
              <a:gd name="connsiteY1-214" fmla="*/ 4167 h 10000"/>
              <a:gd name="connsiteX2-215" fmla="*/ 0 w 10000"/>
              <a:gd name="connsiteY2-216" fmla="*/ 9948 h 10000"/>
              <a:gd name="connsiteX0-217" fmla="*/ 10000 w 10000"/>
              <a:gd name="connsiteY0-218" fmla="*/ 0 h 10000"/>
              <a:gd name="connsiteX1-219" fmla="*/ 5857 w 10000"/>
              <a:gd name="connsiteY1-220" fmla="*/ 4167 h 10000"/>
              <a:gd name="connsiteX2-221" fmla="*/ 0 w 10000"/>
              <a:gd name="connsiteY2-222" fmla="*/ 9948 h 10000"/>
              <a:gd name="connsiteX0-223" fmla="*/ 10000 w 10000"/>
              <a:gd name="connsiteY0-224" fmla="*/ 0 h 10000"/>
              <a:gd name="connsiteX1-225" fmla="*/ 5857 w 10000"/>
              <a:gd name="connsiteY1-226" fmla="*/ 4167 h 10000"/>
              <a:gd name="connsiteX2-227" fmla="*/ 0 w 10000"/>
              <a:gd name="connsiteY2-228" fmla="*/ 9948 h 10000"/>
              <a:gd name="connsiteX0-229" fmla="*/ 10000 w 10000"/>
              <a:gd name="connsiteY0-230" fmla="*/ 0 h 10000"/>
              <a:gd name="connsiteX1-231" fmla="*/ 5857 w 10000"/>
              <a:gd name="connsiteY1-232" fmla="*/ 4167 h 10000"/>
              <a:gd name="connsiteX2-233" fmla="*/ 0 w 10000"/>
              <a:gd name="connsiteY2-234" fmla="*/ 994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/>
          <p:nvPr/>
        </p:nvSpPr>
        <p:spPr bwMode="auto">
          <a:xfrm rot="21176574">
            <a:off x="1995045" y="766341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-1" fmla="*/ 7783 w 10000"/>
              <a:gd name="connsiteY0-2" fmla="*/ 1382 h 10000"/>
              <a:gd name="connsiteX1-3" fmla="*/ 9851 w 10000"/>
              <a:gd name="connsiteY1-4" fmla="*/ 2992 h 10000"/>
              <a:gd name="connsiteX2-5" fmla="*/ 9704 w 10000"/>
              <a:gd name="connsiteY2-6" fmla="*/ 5488 h 10000"/>
              <a:gd name="connsiteX3-7" fmla="*/ 9260 w 10000"/>
              <a:gd name="connsiteY3-8" fmla="*/ 7985 h 10000"/>
              <a:gd name="connsiteX4-9" fmla="*/ 6897 w 10000"/>
              <a:gd name="connsiteY4-10" fmla="*/ 9104 h 10000"/>
              <a:gd name="connsiteX5-11" fmla="*/ 4410 w 10000"/>
              <a:gd name="connsiteY5-12" fmla="*/ 9991 h 10000"/>
              <a:gd name="connsiteX6-13" fmla="*/ 2194 w 10000"/>
              <a:gd name="connsiteY6-14" fmla="*/ 8638 h 10000"/>
              <a:gd name="connsiteX7-15" fmla="*/ 151 w 10000"/>
              <a:gd name="connsiteY7-16" fmla="*/ 7029 h 10000"/>
              <a:gd name="connsiteX8-17" fmla="*/ 275 w 10000"/>
              <a:gd name="connsiteY8-18" fmla="*/ 4532 h 10000"/>
              <a:gd name="connsiteX9-19" fmla="*/ 717 w 10000"/>
              <a:gd name="connsiteY9-20" fmla="*/ 2036 h 10000"/>
              <a:gd name="connsiteX10-21" fmla="*/ 3080 w 10000"/>
              <a:gd name="connsiteY10-22" fmla="*/ 893 h 10000"/>
              <a:gd name="connsiteX11-23" fmla="*/ 5567 w 10000"/>
              <a:gd name="connsiteY11-24" fmla="*/ 6 h 10000"/>
              <a:gd name="connsiteX12-25" fmla="*/ 8017 w 10000"/>
              <a:gd name="connsiteY12-26" fmla="*/ 1604 h 10000"/>
              <a:gd name="connsiteX0-27" fmla="*/ 9851 w 10000"/>
              <a:gd name="connsiteY0-28" fmla="*/ 2992 h 10000"/>
              <a:gd name="connsiteX1-29" fmla="*/ 9704 w 10000"/>
              <a:gd name="connsiteY1-30" fmla="*/ 5488 h 10000"/>
              <a:gd name="connsiteX2-31" fmla="*/ 9260 w 10000"/>
              <a:gd name="connsiteY2-32" fmla="*/ 7985 h 10000"/>
              <a:gd name="connsiteX3-33" fmla="*/ 6897 w 10000"/>
              <a:gd name="connsiteY3-34" fmla="*/ 9104 h 10000"/>
              <a:gd name="connsiteX4-35" fmla="*/ 4410 w 10000"/>
              <a:gd name="connsiteY4-36" fmla="*/ 9991 h 10000"/>
              <a:gd name="connsiteX5-37" fmla="*/ 2194 w 10000"/>
              <a:gd name="connsiteY5-38" fmla="*/ 8638 h 10000"/>
              <a:gd name="connsiteX6-39" fmla="*/ 151 w 10000"/>
              <a:gd name="connsiteY6-40" fmla="*/ 7029 h 10000"/>
              <a:gd name="connsiteX7-41" fmla="*/ 275 w 10000"/>
              <a:gd name="connsiteY7-42" fmla="*/ 4532 h 10000"/>
              <a:gd name="connsiteX8-43" fmla="*/ 717 w 10000"/>
              <a:gd name="connsiteY8-44" fmla="*/ 2036 h 10000"/>
              <a:gd name="connsiteX9-45" fmla="*/ 3080 w 10000"/>
              <a:gd name="connsiteY9-46" fmla="*/ 893 h 10000"/>
              <a:gd name="connsiteX10-47" fmla="*/ 5567 w 10000"/>
              <a:gd name="connsiteY10-48" fmla="*/ 6 h 10000"/>
              <a:gd name="connsiteX11-49" fmla="*/ 8017 w 10000"/>
              <a:gd name="connsiteY11-50" fmla="*/ 1604 h 10000"/>
              <a:gd name="connsiteX0-51" fmla="*/ 9851 w 10000"/>
              <a:gd name="connsiteY0-52" fmla="*/ 2992 h 10000"/>
              <a:gd name="connsiteX1-53" fmla="*/ 9704 w 10000"/>
              <a:gd name="connsiteY1-54" fmla="*/ 5488 h 10000"/>
              <a:gd name="connsiteX2-55" fmla="*/ 9260 w 10000"/>
              <a:gd name="connsiteY2-56" fmla="*/ 7985 h 10000"/>
              <a:gd name="connsiteX3-57" fmla="*/ 6897 w 10000"/>
              <a:gd name="connsiteY3-58" fmla="*/ 9104 h 10000"/>
              <a:gd name="connsiteX4-59" fmla="*/ 4410 w 10000"/>
              <a:gd name="connsiteY4-60" fmla="*/ 9991 h 10000"/>
              <a:gd name="connsiteX5-61" fmla="*/ 2194 w 10000"/>
              <a:gd name="connsiteY5-62" fmla="*/ 8638 h 10000"/>
              <a:gd name="connsiteX6-63" fmla="*/ 151 w 10000"/>
              <a:gd name="connsiteY6-64" fmla="*/ 7029 h 10000"/>
              <a:gd name="connsiteX7-65" fmla="*/ 275 w 10000"/>
              <a:gd name="connsiteY7-66" fmla="*/ 4532 h 10000"/>
              <a:gd name="connsiteX8-67" fmla="*/ 717 w 10000"/>
              <a:gd name="connsiteY8-68" fmla="*/ 2036 h 10000"/>
              <a:gd name="connsiteX9-69" fmla="*/ 3080 w 10000"/>
              <a:gd name="connsiteY9-70" fmla="*/ 893 h 10000"/>
              <a:gd name="connsiteX10-71" fmla="*/ 5567 w 10000"/>
              <a:gd name="connsiteY10-72" fmla="*/ 6 h 10000"/>
              <a:gd name="connsiteX0-73" fmla="*/ 9704 w 9704"/>
              <a:gd name="connsiteY0-74" fmla="*/ 5488 h 10000"/>
              <a:gd name="connsiteX1-75" fmla="*/ 9260 w 9704"/>
              <a:gd name="connsiteY1-76" fmla="*/ 7985 h 10000"/>
              <a:gd name="connsiteX2-77" fmla="*/ 6897 w 9704"/>
              <a:gd name="connsiteY2-78" fmla="*/ 9104 h 10000"/>
              <a:gd name="connsiteX3-79" fmla="*/ 4410 w 9704"/>
              <a:gd name="connsiteY3-80" fmla="*/ 9991 h 10000"/>
              <a:gd name="connsiteX4-81" fmla="*/ 2194 w 9704"/>
              <a:gd name="connsiteY4-82" fmla="*/ 8638 h 10000"/>
              <a:gd name="connsiteX5-83" fmla="*/ 151 w 9704"/>
              <a:gd name="connsiteY5-84" fmla="*/ 7029 h 10000"/>
              <a:gd name="connsiteX6-85" fmla="*/ 275 w 9704"/>
              <a:gd name="connsiteY6-86" fmla="*/ 4532 h 10000"/>
              <a:gd name="connsiteX7-87" fmla="*/ 717 w 9704"/>
              <a:gd name="connsiteY7-88" fmla="*/ 2036 h 10000"/>
              <a:gd name="connsiteX8-89" fmla="*/ 3080 w 9704"/>
              <a:gd name="connsiteY8-90" fmla="*/ 893 h 10000"/>
              <a:gd name="connsiteX9-91" fmla="*/ 5567 w 9704"/>
              <a:gd name="connsiteY9-92" fmla="*/ 6 h 10000"/>
              <a:gd name="connsiteX0-93" fmla="*/ 9542 w 9542"/>
              <a:gd name="connsiteY0-94" fmla="*/ 7985 h 10000"/>
              <a:gd name="connsiteX1-95" fmla="*/ 7107 w 9542"/>
              <a:gd name="connsiteY1-96" fmla="*/ 9104 h 10000"/>
              <a:gd name="connsiteX2-97" fmla="*/ 4545 w 9542"/>
              <a:gd name="connsiteY2-98" fmla="*/ 9991 h 10000"/>
              <a:gd name="connsiteX3-99" fmla="*/ 2261 w 9542"/>
              <a:gd name="connsiteY3-100" fmla="*/ 8638 h 10000"/>
              <a:gd name="connsiteX4-101" fmla="*/ 156 w 9542"/>
              <a:gd name="connsiteY4-102" fmla="*/ 7029 h 10000"/>
              <a:gd name="connsiteX5-103" fmla="*/ 283 w 9542"/>
              <a:gd name="connsiteY5-104" fmla="*/ 4532 h 10000"/>
              <a:gd name="connsiteX6-105" fmla="*/ 739 w 9542"/>
              <a:gd name="connsiteY6-106" fmla="*/ 2036 h 10000"/>
              <a:gd name="connsiteX7-107" fmla="*/ 3174 w 9542"/>
              <a:gd name="connsiteY7-108" fmla="*/ 893 h 10000"/>
              <a:gd name="connsiteX8-109" fmla="*/ 5737 w 9542"/>
              <a:gd name="connsiteY8-110" fmla="*/ 6 h 10000"/>
              <a:gd name="connsiteX0-111" fmla="*/ 7448 w 7448"/>
              <a:gd name="connsiteY0-112" fmla="*/ 9104 h 10000"/>
              <a:gd name="connsiteX1-113" fmla="*/ 4763 w 7448"/>
              <a:gd name="connsiteY1-114" fmla="*/ 9991 h 10000"/>
              <a:gd name="connsiteX2-115" fmla="*/ 2370 w 7448"/>
              <a:gd name="connsiteY2-116" fmla="*/ 8638 h 10000"/>
              <a:gd name="connsiteX3-117" fmla="*/ 163 w 7448"/>
              <a:gd name="connsiteY3-118" fmla="*/ 7029 h 10000"/>
              <a:gd name="connsiteX4-119" fmla="*/ 297 w 7448"/>
              <a:gd name="connsiteY4-120" fmla="*/ 4532 h 10000"/>
              <a:gd name="connsiteX5-121" fmla="*/ 774 w 7448"/>
              <a:gd name="connsiteY5-122" fmla="*/ 2036 h 10000"/>
              <a:gd name="connsiteX6-123" fmla="*/ 3326 w 7448"/>
              <a:gd name="connsiteY6-124" fmla="*/ 893 h 10000"/>
              <a:gd name="connsiteX7-125" fmla="*/ 6012 w 7448"/>
              <a:gd name="connsiteY7-126" fmla="*/ 6 h 10000"/>
              <a:gd name="connsiteX0-127" fmla="*/ 6395 w 8072"/>
              <a:gd name="connsiteY0-128" fmla="*/ 9991 h 9991"/>
              <a:gd name="connsiteX1-129" fmla="*/ 3182 w 8072"/>
              <a:gd name="connsiteY1-130" fmla="*/ 8638 h 9991"/>
              <a:gd name="connsiteX2-131" fmla="*/ 219 w 8072"/>
              <a:gd name="connsiteY2-132" fmla="*/ 7029 h 9991"/>
              <a:gd name="connsiteX3-133" fmla="*/ 399 w 8072"/>
              <a:gd name="connsiteY3-134" fmla="*/ 4532 h 9991"/>
              <a:gd name="connsiteX4-135" fmla="*/ 1039 w 8072"/>
              <a:gd name="connsiteY4-136" fmla="*/ 2036 h 9991"/>
              <a:gd name="connsiteX5-137" fmla="*/ 4466 w 8072"/>
              <a:gd name="connsiteY5-138" fmla="*/ 893 h 9991"/>
              <a:gd name="connsiteX6-139" fmla="*/ 8072 w 8072"/>
              <a:gd name="connsiteY6-140" fmla="*/ 6 h 9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3515" y="418338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第九组：</a:t>
            </a:r>
            <a:endParaRPr lang="zh-CN" altLang="en-U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6" grpId="0"/>
      <p:bldP spid="14" grpId="0"/>
      <p:bldP spid="56" grpId="0"/>
      <p:bldP spid="51" grpId="0" animBg="1"/>
      <p:bldP spid="5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/>
          <p:cNvSpPr txBox="1"/>
          <p:nvPr/>
        </p:nvSpPr>
        <p:spPr>
          <a:xfrm>
            <a:off x="755392" y="853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登录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3668395" y="523875"/>
            <a:ext cx="19431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局域网聊天软件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000125"/>
            <a:ext cx="4095115" cy="3142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/>
          <p:cNvSpPr txBox="1"/>
          <p:nvPr/>
        </p:nvSpPr>
        <p:spPr>
          <a:xfrm>
            <a:off x="755392" y="853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登录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 descr="M{_WUVLF1N4{NTG@0QB]T0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500630"/>
            <a:ext cx="2537460" cy="1947545"/>
          </a:xfrm>
          <a:prstGeom prst="rect">
            <a:avLst/>
          </a:prstGeom>
        </p:spPr>
      </p:pic>
      <p:pic>
        <p:nvPicPr>
          <p:cNvPr id="4" name="图片 3" descr="MFA_O(AB_G3{V)TJKBS{6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464820"/>
            <a:ext cx="3723005" cy="2857500"/>
          </a:xfrm>
          <a:prstGeom prst="rect">
            <a:avLst/>
          </a:prstGeom>
        </p:spPr>
      </p:pic>
      <p:pic>
        <p:nvPicPr>
          <p:cNvPr id="5" name="图片 4" descr="CXE63Z4P4X~%OX1(DFNTY`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45" y="3168015"/>
            <a:ext cx="2278380" cy="1748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780" y="1984375"/>
            <a:ext cx="21412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自制高仿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0030" y="361315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输入账号密码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76135" y="270256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等待服务器回复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3693795" y="127635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隐藏标题栏，窗体可拖动</a:t>
            </a:r>
            <a:endParaRPr 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3418205" y="4448175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所有组件都可以交互行为</a:t>
            </a:r>
            <a:endParaRPr 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9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注册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3" name="图片 2" descr="PFR9@]DL6EJ@}@@Y)G{0X5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925830"/>
            <a:ext cx="4288790" cy="3291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5270" y="4427220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调用了正则表达式方法限制注册格式</a:t>
            </a:r>
            <a:endParaRPr 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95" y="2030730"/>
            <a:ext cx="214312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split/>
      </p:transition>
    </mc:Choice>
    <mc:Fallback>
      <p:transition spd="med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客户端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55" y="366395"/>
            <a:ext cx="2381250" cy="4763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/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聊天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" y="1050925"/>
            <a:ext cx="4410075" cy="3150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90" y="1050925"/>
            <a:ext cx="4507230" cy="321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508465" y="2562488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服务端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974430" y="169344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服务端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95300"/>
            <a:ext cx="2495550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服务端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19365" cy="28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服务端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0" y="334645"/>
            <a:ext cx="6161405" cy="45662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0315" y="218466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对接指令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服务端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6485" y="219164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心跳检测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90" y="262890"/>
            <a:ext cx="242379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9206" y="1373542"/>
            <a:ext cx="3641017" cy="779864"/>
            <a:chOff x="4919206" y="1373542"/>
            <a:chExt cx="3641017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160" cy="530914"/>
              <a:chOff x="6764723" y="1520469"/>
              <a:chExt cx="441621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TextBox 13"/>
              <p:cNvSpPr txBox="1"/>
              <p:nvPr/>
            </p:nvSpPr>
            <p:spPr>
              <a:xfrm>
                <a:off x="7218536" y="1592436"/>
                <a:ext cx="3962400" cy="373380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产品介绍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919206" y="2086844"/>
            <a:ext cx="3664511" cy="779864"/>
            <a:chOff x="4919206" y="2084304"/>
            <a:chExt cx="3664511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654" cy="530914"/>
              <a:chOff x="6733465" y="2527404"/>
              <a:chExt cx="4447539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0" name="TextBox 18"/>
              <p:cNvSpPr txBox="1"/>
              <p:nvPr/>
            </p:nvSpPr>
            <p:spPr>
              <a:xfrm>
                <a:off x="7172038" y="2599371"/>
                <a:ext cx="4008966" cy="38777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界面图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895076" y="2802415"/>
            <a:ext cx="3665053" cy="779864"/>
            <a:chOff x="4919206" y="2737010"/>
            <a:chExt cx="3665053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36196" cy="530914"/>
              <a:chOff x="6726251" y="3534339"/>
              <a:chExt cx="4448262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5" name="TextBox 23"/>
              <p:cNvSpPr txBox="1"/>
              <p:nvPr/>
            </p:nvSpPr>
            <p:spPr>
              <a:xfrm>
                <a:off x="7211939" y="3696413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成功项目展示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919206" y="3516807"/>
            <a:ext cx="3664478" cy="779864"/>
            <a:chOff x="4919206" y="3375202"/>
            <a:chExt cx="3664478" cy="779864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337520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7" name="Group 25"/>
            <p:cNvGrpSpPr/>
            <p:nvPr/>
          </p:nvGrpSpPr>
          <p:grpSpPr>
            <a:xfrm>
              <a:off x="5248664" y="3553613"/>
              <a:ext cx="3335020" cy="530914"/>
              <a:chOff x="6734266" y="4541274"/>
              <a:chExt cx="4446693" cy="707886"/>
            </a:xfrm>
          </p:grpSpPr>
          <p:sp>
            <p:nvSpPr>
              <p:cNvPr id="108" name="TextBox 26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0" name="TextBox 28"/>
              <p:cNvSpPr txBox="1"/>
              <p:nvPr/>
            </p:nvSpPr>
            <p:spPr>
              <a:xfrm>
                <a:off x="7249039" y="4541274"/>
                <a:ext cx="3931920" cy="40301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最终鸣谢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248750" y="2405643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数据库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88430" y="2249433"/>
            <a:ext cx="114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55" y="1153160"/>
            <a:ext cx="3809365" cy="283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数据库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2775" y="188557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消息记录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502920"/>
            <a:ext cx="6132195" cy="4363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9140"/>
            <a:ext cx="2904490" cy="400050"/>
          </a:xfrm>
          <a:prstGeom prst="rect">
            <a:avLst/>
          </a:prstGeom>
        </p:spPr>
      </p:pic>
      <p:sp>
        <p:nvSpPr>
          <p:cNvPr id="6" name="文本框 14"/>
          <p:cNvSpPr txBox="1"/>
          <p:nvPr/>
        </p:nvSpPr>
        <p:spPr>
          <a:xfrm>
            <a:off x="786095" y="3853443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好友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248750" y="240564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最终鸣谢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0736" y="1574257"/>
            <a:ext cx="1824153" cy="1824153"/>
            <a:chOff x="14382607" y="3858443"/>
            <a:chExt cx="4864408" cy="4864408"/>
          </a:xfrm>
        </p:grpSpPr>
        <p:sp>
          <p:nvSpPr>
            <p:cNvPr id="26" name="椭圆 25"/>
            <p:cNvSpPr/>
            <p:nvPr/>
          </p:nvSpPr>
          <p:spPr>
            <a:xfrm>
              <a:off x="14791898" y="4248047"/>
              <a:ext cx="4144194" cy="414419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4382607" y="3858443"/>
              <a:ext cx="4864408" cy="4864408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2521" y="2614803"/>
            <a:ext cx="1106364" cy="1106364"/>
            <a:chOff x="13800701" y="6633228"/>
            <a:chExt cx="2950304" cy="2950304"/>
          </a:xfrm>
        </p:grpSpPr>
        <p:sp>
          <p:nvSpPr>
            <p:cNvPr id="24" name="椭圆 23"/>
            <p:cNvSpPr/>
            <p:nvPr/>
          </p:nvSpPr>
          <p:spPr>
            <a:xfrm>
              <a:off x="14047153" y="6850109"/>
              <a:ext cx="2513488" cy="251348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800701" y="6633228"/>
              <a:ext cx="2950304" cy="2950304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03051" y="1886192"/>
            <a:ext cx="1534102" cy="1534102"/>
            <a:chOff x="12042112" y="4690267"/>
            <a:chExt cx="4090937" cy="4090937"/>
          </a:xfrm>
        </p:grpSpPr>
        <p:sp>
          <p:nvSpPr>
            <p:cNvPr id="22" name="椭圆 21"/>
            <p:cNvSpPr/>
            <p:nvPr/>
          </p:nvSpPr>
          <p:spPr>
            <a:xfrm>
              <a:off x="12384220" y="4995355"/>
              <a:ext cx="3485242" cy="348524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042112" y="4690267"/>
              <a:ext cx="4090937" cy="4090937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78321" y="1462582"/>
            <a:ext cx="473647" cy="896357"/>
            <a:chOff x="5178321" y="1462582"/>
            <a:chExt cx="473647" cy="8963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55"/>
          <p:cNvSpPr txBox="1"/>
          <p:nvPr/>
        </p:nvSpPr>
        <p:spPr>
          <a:xfrm>
            <a:off x="5651500" y="1389380"/>
            <a:ext cx="916940" cy="3435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5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partner</a:t>
            </a:r>
            <a:endParaRPr lang="en-US" altLang="zh-CN" sz="150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90311" y="173386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文本框 61"/>
          <p:cNvSpPr txBox="1"/>
          <p:nvPr/>
        </p:nvSpPr>
        <p:spPr>
          <a:xfrm>
            <a:off x="2386104" y="1639488"/>
            <a:ext cx="916917" cy="2423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altLang="de-DE" sz="1500" dirty="0">
                <a:solidFill>
                  <a:schemeClr val="accent1"/>
                </a:solidFill>
                <a:cs typeface="+mn-ea"/>
                <a:sym typeface="+mn-lt"/>
              </a:rPr>
              <a:t>teacher</a:t>
            </a:r>
            <a:endParaRPr lang="en-US" altLang="de-DE" sz="15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84392" y="3292500"/>
            <a:ext cx="593830" cy="759191"/>
            <a:chOff x="4584392" y="3292500"/>
            <a:chExt cx="593830" cy="75919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文本框 66"/>
          <p:cNvSpPr txBox="1"/>
          <p:nvPr/>
        </p:nvSpPr>
        <p:spPr>
          <a:xfrm>
            <a:off x="5156522" y="3907483"/>
            <a:ext cx="916917" cy="2423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de-DE" sz="140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me</a:t>
            </a:r>
            <a:endParaRPr lang="en-US" altLang="de-DE" sz="140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67"/>
          <p:cNvSpPr txBox="1"/>
          <p:nvPr/>
        </p:nvSpPr>
        <p:spPr>
          <a:xfrm>
            <a:off x="1058847" y="1720133"/>
            <a:ext cx="1327605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感谢老师的支持和指导</a:t>
            </a:r>
            <a:endParaRPr lang="zh-CN" altLang="en-US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68"/>
          <p:cNvSpPr txBox="1"/>
          <p:nvPr/>
        </p:nvSpPr>
        <p:spPr>
          <a:xfrm>
            <a:off x="6532960" y="1389234"/>
            <a:ext cx="1300576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感谢小伙伴的辛苦努力与付出</a:t>
            </a:r>
            <a:endParaRPr lang="zh-CN" altLang="en-US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69"/>
          <p:cNvSpPr txBox="1"/>
          <p:nvPr/>
        </p:nvSpPr>
        <p:spPr>
          <a:xfrm>
            <a:off x="5651602" y="3720919"/>
            <a:ext cx="1284463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感谢自己的坚持与</a:t>
            </a:r>
            <a:endParaRPr lang="zh-CN" altLang="en-US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68694" y="2228651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86</a:t>
            </a:r>
            <a:endParaRPr lang="de-DE" sz="150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98637" y="2360618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64</a:t>
            </a:r>
            <a:endParaRPr lang="de-DE" sz="150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74229" y="2949922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49</a:t>
            </a:r>
            <a:endParaRPr lang="de-DE" sz="150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2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“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谈</a:t>
            </a:r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”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感谢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ïṧļîḍé"/>
          <p:cNvSpPr txBox="1"/>
          <p:nvPr/>
        </p:nvSpPr>
        <p:spPr>
          <a:xfrm>
            <a:off x="3895090" y="1557020"/>
            <a:ext cx="4224655" cy="2319020"/>
          </a:xfrm>
          <a:prstGeom prst="rect">
            <a:avLst/>
          </a:prstGeom>
        </p:spPr>
        <p:txBody>
          <a:bodyPr vert="horz" wrap="square" lIns="0">
            <a:normAutofit fontScale="50000"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                   </a:t>
            </a:r>
            <a:r>
              <a:rPr lang="zh-CN" altLang="en-US" sz="3200" dirty="0">
                <a:solidFill>
                  <a:schemeClr val="dk1">
                    <a:lumMod val="100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书到用时方恨少,事非经过不知难。在老师的指导下及小伙伴们的努力下,完成了这个小作品。通过此次实训,我们愈发感觉到自己知识的匮乏和视野的狭窄。                                           路漫漫其修远兮,吾将上   下而求索。                                                               小小拙作,敬请老师和同学们指导。</a:t>
            </a:r>
            <a:endParaRPr lang="zh-CN" altLang="en-US" sz="3200" dirty="0">
              <a:solidFill>
                <a:schemeClr val="dk1">
                  <a:lumMod val="100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2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finally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" y="1013098"/>
            <a:ext cx="3695316" cy="2863424"/>
            <a:chOff x="-1476672" y="-236562"/>
            <a:chExt cx="7380346" cy="5718880"/>
          </a:xfrm>
        </p:grpSpPr>
        <p:sp>
          <p:nvSpPr>
            <p:cNvPr id="4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75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/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-1" fmla="*/ 3080 w 10000"/>
              <a:gd name="connsiteY0-2" fmla="*/ 893 h 10000"/>
              <a:gd name="connsiteX1-3" fmla="*/ 5567 w 10000"/>
              <a:gd name="connsiteY1-4" fmla="*/ 6 h 10000"/>
              <a:gd name="connsiteX2-5" fmla="*/ 7783 w 10000"/>
              <a:gd name="connsiteY2-6" fmla="*/ 1382 h 10000"/>
              <a:gd name="connsiteX3-7" fmla="*/ 9851 w 10000"/>
              <a:gd name="connsiteY3-8" fmla="*/ 2992 h 10000"/>
              <a:gd name="connsiteX4-9" fmla="*/ 9704 w 10000"/>
              <a:gd name="connsiteY4-10" fmla="*/ 5488 h 10000"/>
              <a:gd name="connsiteX5-11" fmla="*/ 9260 w 10000"/>
              <a:gd name="connsiteY5-12" fmla="*/ 7985 h 10000"/>
              <a:gd name="connsiteX6-13" fmla="*/ 6897 w 10000"/>
              <a:gd name="connsiteY6-14" fmla="*/ 9104 h 10000"/>
              <a:gd name="connsiteX7-15" fmla="*/ 4410 w 10000"/>
              <a:gd name="connsiteY7-16" fmla="*/ 9991 h 10000"/>
              <a:gd name="connsiteX8-17" fmla="*/ 2194 w 10000"/>
              <a:gd name="connsiteY8-18" fmla="*/ 8638 h 10000"/>
              <a:gd name="connsiteX9-19" fmla="*/ 151 w 10000"/>
              <a:gd name="connsiteY9-20" fmla="*/ 7029 h 10000"/>
              <a:gd name="connsiteX10-21" fmla="*/ 275 w 10000"/>
              <a:gd name="connsiteY10-22" fmla="*/ 4532 h 10000"/>
              <a:gd name="connsiteX11-23" fmla="*/ 717 w 10000"/>
              <a:gd name="connsiteY11-24" fmla="*/ 2036 h 10000"/>
              <a:gd name="connsiteX0-25" fmla="*/ 3080 w 10000"/>
              <a:gd name="connsiteY0-26" fmla="*/ 893 h 10000"/>
              <a:gd name="connsiteX1-27" fmla="*/ 5567 w 10000"/>
              <a:gd name="connsiteY1-28" fmla="*/ 6 h 10000"/>
              <a:gd name="connsiteX2-29" fmla="*/ 7783 w 10000"/>
              <a:gd name="connsiteY2-30" fmla="*/ 1382 h 10000"/>
              <a:gd name="connsiteX3-31" fmla="*/ 9851 w 10000"/>
              <a:gd name="connsiteY3-32" fmla="*/ 2992 h 10000"/>
              <a:gd name="connsiteX4-33" fmla="*/ 9704 w 10000"/>
              <a:gd name="connsiteY4-34" fmla="*/ 5488 h 10000"/>
              <a:gd name="connsiteX5-35" fmla="*/ 9260 w 10000"/>
              <a:gd name="connsiteY5-36" fmla="*/ 7985 h 10000"/>
              <a:gd name="connsiteX6-37" fmla="*/ 6897 w 10000"/>
              <a:gd name="connsiteY6-38" fmla="*/ 9104 h 10000"/>
              <a:gd name="connsiteX7-39" fmla="*/ 4410 w 10000"/>
              <a:gd name="connsiteY7-40" fmla="*/ 9991 h 10000"/>
              <a:gd name="connsiteX8-41" fmla="*/ 2194 w 10000"/>
              <a:gd name="connsiteY8-42" fmla="*/ 8638 h 10000"/>
              <a:gd name="connsiteX9-43" fmla="*/ 151 w 10000"/>
              <a:gd name="connsiteY9-44" fmla="*/ 7029 h 10000"/>
              <a:gd name="connsiteX10-45" fmla="*/ 275 w 10000"/>
              <a:gd name="connsiteY10-46" fmla="*/ 4532 h 10000"/>
              <a:gd name="connsiteX0-47" fmla="*/ 2929 w 9849"/>
              <a:gd name="connsiteY0-48" fmla="*/ 893 h 10000"/>
              <a:gd name="connsiteX1-49" fmla="*/ 5416 w 9849"/>
              <a:gd name="connsiteY1-50" fmla="*/ 6 h 10000"/>
              <a:gd name="connsiteX2-51" fmla="*/ 7632 w 9849"/>
              <a:gd name="connsiteY2-52" fmla="*/ 1382 h 10000"/>
              <a:gd name="connsiteX3-53" fmla="*/ 9700 w 9849"/>
              <a:gd name="connsiteY3-54" fmla="*/ 2992 h 10000"/>
              <a:gd name="connsiteX4-55" fmla="*/ 9553 w 9849"/>
              <a:gd name="connsiteY4-56" fmla="*/ 5488 h 10000"/>
              <a:gd name="connsiteX5-57" fmla="*/ 9109 w 9849"/>
              <a:gd name="connsiteY5-58" fmla="*/ 7985 h 10000"/>
              <a:gd name="connsiteX6-59" fmla="*/ 6746 w 9849"/>
              <a:gd name="connsiteY6-60" fmla="*/ 9104 h 10000"/>
              <a:gd name="connsiteX7-61" fmla="*/ 4259 w 9849"/>
              <a:gd name="connsiteY7-62" fmla="*/ 9991 h 10000"/>
              <a:gd name="connsiteX8-63" fmla="*/ 2043 w 9849"/>
              <a:gd name="connsiteY8-64" fmla="*/ 8638 h 10000"/>
              <a:gd name="connsiteX9-65" fmla="*/ 0 w 9849"/>
              <a:gd name="connsiteY9-66" fmla="*/ 7029 h 10000"/>
              <a:gd name="connsiteX0-67" fmla="*/ 900 w 7926"/>
              <a:gd name="connsiteY0-68" fmla="*/ 893 h 10000"/>
              <a:gd name="connsiteX1-69" fmla="*/ 3425 w 7926"/>
              <a:gd name="connsiteY1-70" fmla="*/ 6 h 10000"/>
              <a:gd name="connsiteX2-71" fmla="*/ 5675 w 7926"/>
              <a:gd name="connsiteY2-72" fmla="*/ 1382 h 10000"/>
              <a:gd name="connsiteX3-73" fmla="*/ 7775 w 7926"/>
              <a:gd name="connsiteY3-74" fmla="*/ 2992 h 10000"/>
              <a:gd name="connsiteX4-75" fmla="*/ 7625 w 7926"/>
              <a:gd name="connsiteY4-76" fmla="*/ 5488 h 10000"/>
              <a:gd name="connsiteX5-77" fmla="*/ 7175 w 7926"/>
              <a:gd name="connsiteY5-78" fmla="*/ 7985 h 10000"/>
              <a:gd name="connsiteX6-79" fmla="*/ 4775 w 7926"/>
              <a:gd name="connsiteY6-80" fmla="*/ 9104 h 10000"/>
              <a:gd name="connsiteX7-81" fmla="*/ 2250 w 7926"/>
              <a:gd name="connsiteY7-82" fmla="*/ 9991 h 10000"/>
              <a:gd name="connsiteX8-83" fmla="*/ 0 w 7926"/>
              <a:gd name="connsiteY8-84" fmla="*/ 8638 h 10000"/>
              <a:gd name="connsiteX0-85" fmla="*/ 0 w 8864"/>
              <a:gd name="connsiteY0-86" fmla="*/ 893 h 10000"/>
              <a:gd name="connsiteX1-87" fmla="*/ 3185 w 8864"/>
              <a:gd name="connsiteY1-88" fmla="*/ 6 h 10000"/>
              <a:gd name="connsiteX2-89" fmla="*/ 6024 w 8864"/>
              <a:gd name="connsiteY2-90" fmla="*/ 1382 h 10000"/>
              <a:gd name="connsiteX3-91" fmla="*/ 8673 w 8864"/>
              <a:gd name="connsiteY3-92" fmla="*/ 2992 h 10000"/>
              <a:gd name="connsiteX4-93" fmla="*/ 8484 w 8864"/>
              <a:gd name="connsiteY4-94" fmla="*/ 5488 h 10000"/>
              <a:gd name="connsiteX5-95" fmla="*/ 7916 w 8864"/>
              <a:gd name="connsiteY5-96" fmla="*/ 7985 h 10000"/>
              <a:gd name="connsiteX6-97" fmla="*/ 4888 w 8864"/>
              <a:gd name="connsiteY6-98" fmla="*/ 9104 h 10000"/>
              <a:gd name="connsiteX7-99" fmla="*/ 1703 w 8864"/>
              <a:gd name="connsiteY7-100" fmla="*/ 9991 h 10000"/>
              <a:gd name="connsiteX0-101" fmla="*/ 0 w 10000"/>
              <a:gd name="connsiteY0-102" fmla="*/ 893 h 9104"/>
              <a:gd name="connsiteX1-103" fmla="*/ 3593 w 10000"/>
              <a:gd name="connsiteY1-104" fmla="*/ 6 h 9104"/>
              <a:gd name="connsiteX2-105" fmla="*/ 6796 w 10000"/>
              <a:gd name="connsiteY2-106" fmla="*/ 1382 h 9104"/>
              <a:gd name="connsiteX3-107" fmla="*/ 9785 w 10000"/>
              <a:gd name="connsiteY3-108" fmla="*/ 2992 h 9104"/>
              <a:gd name="connsiteX4-109" fmla="*/ 9571 w 10000"/>
              <a:gd name="connsiteY4-110" fmla="*/ 5488 h 9104"/>
              <a:gd name="connsiteX5-111" fmla="*/ 8931 w 10000"/>
              <a:gd name="connsiteY5-112" fmla="*/ 7985 h 9104"/>
              <a:gd name="connsiteX6-113" fmla="*/ 5514 w 10000"/>
              <a:gd name="connsiteY6-114" fmla="*/ 9104 h 9104"/>
              <a:gd name="connsiteX0-115" fmla="*/ 0 w 10000"/>
              <a:gd name="connsiteY0-116" fmla="*/ 981 h 10000"/>
              <a:gd name="connsiteX1-117" fmla="*/ 3593 w 10000"/>
              <a:gd name="connsiteY1-118" fmla="*/ 7 h 10000"/>
              <a:gd name="connsiteX2-119" fmla="*/ 6796 w 10000"/>
              <a:gd name="connsiteY2-120" fmla="*/ 1518 h 10000"/>
              <a:gd name="connsiteX3-121" fmla="*/ 9785 w 10000"/>
              <a:gd name="connsiteY3-122" fmla="*/ 3286 h 10000"/>
              <a:gd name="connsiteX4-123" fmla="*/ 9571 w 10000"/>
              <a:gd name="connsiteY4-124" fmla="*/ 6028 h 10000"/>
              <a:gd name="connsiteX5-125" fmla="*/ 8931 w 10000"/>
              <a:gd name="connsiteY5-126" fmla="*/ 8771 h 10000"/>
              <a:gd name="connsiteX6-127" fmla="*/ 5514 w 10000"/>
              <a:gd name="connsiteY6-128" fmla="*/ 10000 h 10000"/>
              <a:gd name="connsiteX0-129" fmla="*/ 0 w 10000"/>
              <a:gd name="connsiteY0-130" fmla="*/ 981 h 10000"/>
              <a:gd name="connsiteX1-131" fmla="*/ 3593 w 10000"/>
              <a:gd name="connsiteY1-132" fmla="*/ 7 h 10000"/>
              <a:gd name="connsiteX2-133" fmla="*/ 6796 w 10000"/>
              <a:gd name="connsiteY2-134" fmla="*/ 1518 h 10000"/>
              <a:gd name="connsiteX3-135" fmla="*/ 9785 w 10000"/>
              <a:gd name="connsiteY3-136" fmla="*/ 3286 h 10000"/>
              <a:gd name="connsiteX4-137" fmla="*/ 9571 w 10000"/>
              <a:gd name="connsiteY4-138" fmla="*/ 6028 h 10000"/>
              <a:gd name="connsiteX5-139" fmla="*/ 8931 w 10000"/>
              <a:gd name="connsiteY5-140" fmla="*/ 8771 h 10000"/>
              <a:gd name="connsiteX6-141" fmla="*/ 7258 w 10000"/>
              <a:gd name="connsiteY6-142" fmla="*/ 9454 h 10000"/>
              <a:gd name="connsiteX7-143" fmla="*/ 5514 w 10000"/>
              <a:gd name="connsiteY7-144" fmla="*/ 10000 h 10000"/>
              <a:gd name="connsiteX0-145" fmla="*/ 0 w 10000"/>
              <a:gd name="connsiteY0-146" fmla="*/ 981 h 9454"/>
              <a:gd name="connsiteX1-147" fmla="*/ 3593 w 10000"/>
              <a:gd name="connsiteY1-148" fmla="*/ 7 h 9454"/>
              <a:gd name="connsiteX2-149" fmla="*/ 6796 w 10000"/>
              <a:gd name="connsiteY2-150" fmla="*/ 1518 h 9454"/>
              <a:gd name="connsiteX3-151" fmla="*/ 9785 w 10000"/>
              <a:gd name="connsiteY3-152" fmla="*/ 3286 h 9454"/>
              <a:gd name="connsiteX4-153" fmla="*/ 9571 w 10000"/>
              <a:gd name="connsiteY4-154" fmla="*/ 6028 h 9454"/>
              <a:gd name="connsiteX5-155" fmla="*/ 8931 w 10000"/>
              <a:gd name="connsiteY5-156" fmla="*/ 8771 h 9454"/>
              <a:gd name="connsiteX6-157" fmla="*/ 7258 w 10000"/>
              <a:gd name="connsiteY6-158" fmla="*/ 9454 h 9454"/>
              <a:gd name="connsiteX0-159" fmla="*/ 0 w 6407"/>
              <a:gd name="connsiteY0-160" fmla="*/ 0 h 9993"/>
              <a:gd name="connsiteX1-161" fmla="*/ 3203 w 6407"/>
              <a:gd name="connsiteY1-162" fmla="*/ 1599 h 9993"/>
              <a:gd name="connsiteX2-163" fmla="*/ 6192 w 6407"/>
              <a:gd name="connsiteY2-164" fmla="*/ 3469 h 9993"/>
              <a:gd name="connsiteX3-165" fmla="*/ 5978 w 6407"/>
              <a:gd name="connsiteY3-166" fmla="*/ 6369 h 9993"/>
              <a:gd name="connsiteX4-167" fmla="*/ 5338 w 6407"/>
              <a:gd name="connsiteY4-168" fmla="*/ 9271 h 9993"/>
              <a:gd name="connsiteX5-169" fmla="*/ 3665 w 6407"/>
              <a:gd name="connsiteY5-170" fmla="*/ 9993 h 9993"/>
              <a:gd name="connsiteX0-171" fmla="*/ 0 w 10000"/>
              <a:gd name="connsiteY0-172" fmla="*/ 0 h 9918"/>
              <a:gd name="connsiteX1-173" fmla="*/ 4999 w 10000"/>
              <a:gd name="connsiteY1-174" fmla="*/ 1600 h 9918"/>
              <a:gd name="connsiteX2-175" fmla="*/ 9664 w 10000"/>
              <a:gd name="connsiteY2-176" fmla="*/ 3471 h 9918"/>
              <a:gd name="connsiteX3-177" fmla="*/ 9330 w 10000"/>
              <a:gd name="connsiteY3-178" fmla="*/ 6373 h 9918"/>
              <a:gd name="connsiteX4-179" fmla="*/ 8332 w 10000"/>
              <a:gd name="connsiteY4-180" fmla="*/ 9277 h 9918"/>
              <a:gd name="connsiteX5-181" fmla="*/ 6378 w 10000"/>
              <a:gd name="connsiteY5-182" fmla="*/ 9918 h 9918"/>
              <a:gd name="connsiteX0-183" fmla="*/ 0 w 10000"/>
              <a:gd name="connsiteY0-184" fmla="*/ 0 h 9886"/>
              <a:gd name="connsiteX1-185" fmla="*/ 4999 w 10000"/>
              <a:gd name="connsiteY1-186" fmla="*/ 1613 h 9886"/>
              <a:gd name="connsiteX2-187" fmla="*/ 9664 w 10000"/>
              <a:gd name="connsiteY2-188" fmla="*/ 3500 h 9886"/>
              <a:gd name="connsiteX3-189" fmla="*/ 9330 w 10000"/>
              <a:gd name="connsiteY3-190" fmla="*/ 6426 h 9886"/>
              <a:gd name="connsiteX4-191" fmla="*/ 8332 w 10000"/>
              <a:gd name="connsiteY4-192" fmla="*/ 9354 h 9886"/>
              <a:gd name="connsiteX5-193" fmla="*/ 6961 w 10000"/>
              <a:gd name="connsiteY5-194" fmla="*/ 9886 h 9886"/>
              <a:gd name="connsiteX0-195" fmla="*/ 0 w 10000"/>
              <a:gd name="connsiteY0-196" fmla="*/ 0 h 10039"/>
              <a:gd name="connsiteX1-197" fmla="*/ 4999 w 10000"/>
              <a:gd name="connsiteY1-198" fmla="*/ 1632 h 10039"/>
              <a:gd name="connsiteX2-199" fmla="*/ 9664 w 10000"/>
              <a:gd name="connsiteY2-200" fmla="*/ 3540 h 10039"/>
              <a:gd name="connsiteX3-201" fmla="*/ 9330 w 10000"/>
              <a:gd name="connsiteY3-202" fmla="*/ 6500 h 10039"/>
              <a:gd name="connsiteX4-203" fmla="*/ 8332 w 10000"/>
              <a:gd name="connsiteY4-204" fmla="*/ 9462 h 10039"/>
              <a:gd name="connsiteX5-205" fmla="*/ 6924 w 10000"/>
              <a:gd name="connsiteY5-206" fmla="*/ 10039 h 10039"/>
              <a:gd name="connsiteX0-207" fmla="*/ 0 w 10000"/>
              <a:gd name="connsiteY0-208" fmla="*/ 0 h 10019"/>
              <a:gd name="connsiteX1-209" fmla="*/ 4999 w 10000"/>
              <a:gd name="connsiteY1-210" fmla="*/ 1632 h 10019"/>
              <a:gd name="connsiteX2-211" fmla="*/ 9664 w 10000"/>
              <a:gd name="connsiteY2-212" fmla="*/ 3540 h 10019"/>
              <a:gd name="connsiteX3-213" fmla="*/ 9330 w 10000"/>
              <a:gd name="connsiteY3-214" fmla="*/ 6500 h 10019"/>
              <a:gd name="connsiteX4-215" fmla="*/ 8332 w 10000"/>
              <a:gd name="connsiteY4-216" fmla="*/ 9462 h 10019"/>
              <a:gd name="connsiteX5-217" fmla="*/ 6818 w 10000"/>
              <a:gd name="connsiteY5-218" fmla="*/ 10019 h 10019"/>
              <a:gd name="connsiteX0-219" fmla="*/ 0 w 10000"/>
              <a:gd name="connsiteY0-220" fmla="*/ 0 h 10022"/>
              <a:gd name="connsiteX1-221" fmla="*/ 4999 w 10000"/>
              <a:gd name="connsiteY1-222" fmla="*/ 1632 h 10022"/>
              <a:gd name="connsiteX2-223" fmla="*/ 9664 w 10000"/>
              <a:gd name="connsiteY2-224" fmla="*/ 3540 h 10022"/>
              <a:gd name="connsiteX3-225" fmla="*/ 9330 w 10000"/>
              <a:gd name="connsiteY3-226" fmla="*/ 6500 h 10022"/>
              <a:gd name="connsiteX4-227" fmla="*/ 8332 w 10000"/>
              <a:gd name="connsiteY4-228" fmla="*/ 9462 h 10022"/>
              <a:gd name="connsiteX5-229" fmla="*/ 6873 w 10000"/>
              <a:gd name="connsiteY5-230" fmla="*/ 10022 h 10022"/>
              <a:gd name="connsiteX0-231" fmla="*/ 0 w 10000"/>
              <a:gd name="connsiteY0-232" fmla="*/ 0 h 10022"/>
              <a:gd name="connsiteX1-233" fmla="*/ 4999 w 10000"/>
              <a:gd name="connsiteY1-234" fmla="*/ 1632 h 10022"/>
              <a:gd name="connsiteX2-235" fmla="*/ 9664 w 10000"/>
              <a:gd name="connsiteY2-236" fmla="*/ 3540 h 10022"/>
              <a:gd name="connsiteX3-237" fmla="*/ 9330 w 10000"/>
              <a:gd name="connsiteY3-238" fmla="*/ 6500 h 10022"/>
              <a:gd name="connsiteX4-239" fmla="*/ 8332 w 10000"/>
              <a:gd name="connsiteY4-240" fmla="*/ 9462 h 10022"/>
              <a:gd name="connsiteX5-241" fmla="*/ 6873 w 10000"/>
              <a:gd name="connsiteY5-242" fmla="*/ 10022 h 10022"/>
              <a:gd name="connsiteX0-243" fmla="*/ 0 w 10000"/>
              <a:gd name="connsiteY0-244" fmla="*/ 0 h 10022"/>
              <a:gd name="connsiteX1-245" fmla="*/ 4999 w 10000"/>
              <a:gd name="connsiteY1-246" fmla="*/ 1632 h 10022"/>
              <a:gd name="connsiteX2-247" fmla="*/ 9664 w 10000"/>
              <a:gd name="connsiteY2-248" fmla="*/ 3540 h 10022"/>
              <a:gd name="connsiteX3-249" fmla="*/ 9330 w 10000"/>
              <a:gd name="connsiteY3-250" fmla="*/ 6500 h 10022"/>
              <a:gd name="connsiteX4-251" fmla="*/ 8332 w 10000"/>
              <a:gd name="connsiteY4-252" fmla="*/ 9462 h 10022"/>
              <a:gd name="connsiteX5-253" fmla="*/ 6873 w 10000"/>
              <a:gd name="connsiteY5-254" fmla="*/ 10022 h 10022"/>
              <a:gd name="connsiteX0-255" fmla="*/ 0 w 10000"/>
              <a:gd name="connsiteY0-256" fmla="*/ 0 h 10022"/>
              <a:gd name="connsiteX1-257" fmla="*/ 4999 w 10000"/>
              <a:gd name="connsiteY1-258" fmla="*/ 1632 h 10022"/>
              <a:gd name="connsiteX2-259" fmla="*/ 9664 w 10000"/>
              <a:gd name="connsiteY2-260" fmla="*/ 3540 h 10022"/>
              <a:gd name="connsiteX3-261" fmla="*/ 9330 w 10000"/>
              <a:gd name="connsiteY3-262" fmla="*/ 6500 h 10022"/>
              <a:gd name="connsiteX4-263" fmla="*/ 8332 w 10000"/>
              <a:gd name="connsiteY4-264" fmla="*/ 9462 h 10022"/>
              <a:gd name="connsiteX5-265" fmla="*/ 6873 w 10000"/>
              <a:gd name="connsiteY5-266" fmla="*/ 10022 h 10022"/>
              <a:gd name="connsiteX0-267" fmla="*/ 0 w 10000"/>
              <a:gd name="connsiteY0-268" fmla="*/ 0 h 10022"/>
              <a:gd name="connsiteX1-269" fmla="*/ 4999 w 10000"/>
              <a:gd name="connsiteY1-270" fmla="*/ 1632 h 10022"/>
              <a:gd name="connsiteX2-271" fmla="*/ 9664 w 10000"/>
              <a:gd name="connsiteY2-272" fmla="*/ 3540 h 10022"/>
              <a:gd name="connsiteX3-273" fmla="*/ 9330 w 10000"/>
              <a:gd name="connsiteY3-274" fmla="*/ 6500 h 10022"/>
              <a:gd name="connsiteX4-275" fmla="*/ 8332 w 10000"/>
              <a:gd name="connsiteY4-276" fmla="*/ 9462 h 10022"/>
              <a:gd name="connsiteX5-277" fmla="*/ 6873 w 10000"/>
              <a:gd name="connsiteY5-278" fmla="*/ 10022 h 10022"/>
              <a:gd name="connsiteX0-279" fmla="*/ 0 w 10000"/>
              <a:gd name="connsiteY0-280" fmla="*/ 0 h 10022"/>
              <a:gd name="connsiteX1-281" fmla="*/ 4999 w 10000"/>
              <a:gd name="connsiteY1-282" fmla="*/ 1632 h 10022"/>
              <a:gd name="connsiteX2-283" fmla="*/ 9664 w 10000"/>
              <a:gd name="connsiteY2-284" fmla="*/ 3540 h 10022"/>
              <a:gd name="connsiteX3-285" fmla="*/ 9330 w 10000"/>
              <a:gd name="connsiteY3-286" fmla="*/ 6500 h 10022"/>
              <a:gd name="connsiteX4-287" fmla="*/ 8332 w 10000"/>
              <a:gd name="connsiteY4-288" fmla="*/ 9462 h 10022"/>
              <a:gd name="connsiteX5-289" fmla="*/ 6873 w 10000"/>
              <a:gd name="connsiteY5-290" fmla="*/ 10022 h 10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" y="-287481"/>
            <a:ext cx="7380346" cy="5718880"/>
          </a:xfrm>
          <a:prstGeom prst="rect">
            <a:avLst/>
          </a:prstGeom>
        </p:spPr>
      </p:pic>
      <p:sp>
        <p:nvSpPr>
          <p:cNvPr id="17" name="TextBox 71"/>
          <p:cNvSpPr txBox="1"/>
          <p:nvPr/>
        </p:nvSpPr>
        <p:spPr>
          <a:xfrm>
            <a:off x="2843808" y="2355726"/>
            <a:ext cx="37434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演示完毕  谢谢欣赏</a:t>
            </a:r>
            <a:endParaRPr lang="zh-CN" altLang="en-US" sz="3200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8" name="TextBox 71"/>
          <p:cNvSpPr txBox="1"/>
          <p:nvPr/>
        </p:nvSpPr>
        <p:spPr>
          <a:xfrm>
            <a:off x="3563888" y="1203598"/>
            <a:ext cx="19754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/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-1" fmla="*/ 9696 w 9844"/>
              <a:gd name="connsiteY0-2" fmla="*/ 5488 h 10000"/>
              <a:gd name="connsiteX1-3" fmla="*/ 9253 w 9844"/>
              <a:gd name="connsiteY1-4" fmla="*/ 7985 h 10000"/>
              <a:gd name="connsiteX2-5" fmla="*/ 6892 w 9844"/>
              <a:gd name="connsiteY2-6" fmla="*/ 9104 h 10000"/>
              <a:gd name="connsiteX3-7" fmla="*/ 4407 w 9844"/>
              <a:gd name="connsiteY3-8" fmla="*/ 9991 h 10000"/>
              <a:gd name="connsiteX4-9" fmla="*/ 2193 w 9844"/>
              <a:gd name="connsiteY4-10" fmla="*/ 8638 h 10000"/>
              <a:gd name="connsiteX5-11" fmla="*/ 151 w 9844"/>
              <a:gd name="connsiteY5-12" fmla="*/ 7029 h 10000"/>
              <a:gd name="connsiteX6-13" fmla="*/ 274 w 9844"/>
              <a:gd name="connsiteY6-14" fmla="*/ 4532 h 10000"/>
              <a:gd name="connsiteX7-15" fmla="*/ 717 w 9844"/>
              <a:gd name="connsiteY7-16" fmla="*/ 2036 h 10000"/>
              <a:gd name="connsiteX8-17" fmla="*/ 3078 w 9844"/>
              <a:gd name="connsiteY8-18" fmla="*/ 893 h 10000"/>
              <a:gd name="connsiteX9-19" fmla="*/ 5563 w 9844"/>
              <a:gd name="connsiteY9-20" fmla="*/ 6 h 10000"/>
              <a:gd name="connsiteX10-21" fmla="*/ 7777 w 9844"/>
              <a:gd name="connsiteY10-22" fmla="*/ 1382 h 10000"/>
              <a:gd name="connsiteX11-23" fmla="*/ 9844 w 9844"/>
              <a:gd name="connsiteY11-24" fmla="*/ 2992 h 10000"/>
              <a:gd name="connsiteX0-25" fmla="*/ 9850 w 9850"/>
              <a:gd name="connsiteY0-26" fmla="*/ 5488 h 10000"/>
              <a:gd name="connsiteX1-27" fmla="*/ 9400 w 9850"/>
              <a:gd name="connsiteY1-28" fmla="*/ 7985 h 10000"/>
              <a:gd name="connsiteX2-29" fmla="*/ 7001 w 9850"/>
              <a:gd name="connsiteY2-30" fmla="*/ 9104 h 10000"/>
              <a:gd name="connsiteX3-31" fmla="*/ 4477 w 9850"/>
              <a:gd name="connsiteY3-32" fmla="*/ 9991 h 10000"/>
              <a:gd name="connsiteX4-33" fmla="*/ 2228 w 9850"/>
              <a:gd name="connsiteY4-34" fmla="*/ 8638 h 10000"/>
              <a:gd name="connsiteX5-35" fmla="*/ 153 w 9850"/>
              <a:gd name="connsiteY5-36" fmla="*/ 7029 h 10000"/>
              <a:gd name="connsiteX6-37" fmla="*/ 278 w 9850"/>
              <a:gd name="connsiteY6-38" fmla="*/ 4532 h 10000"/>
              <a:gd name="connsiteX7-39" fmla="*/ 728 w 9850"/>
              <a:gd name="connsiteY7-40" fmla="*/ 2036 h 10000"/>
              <a:gd name="connsiteX8-41" fmla="*/ 3127 w 9850"/>
              <a:gd name="connsiteY8-42" fmla="*/ 893 h 10000"/>
              <a:gd name="connsiteX9-43" fmla="*/ 5651 w 9850"/>
              <a:gd name="connsiteY9-44" fmla="*/ 6 h 10000"/>
              <a:gd name="connsiteX10-45" fmla="*/ 7900 w 9850"/>
              <a:gd name="connsiteY10-46" fmla="*/ 1382 h 10000"/>
              <a:gd name="connsiteX0-47" fmla="*/ 10000 w 10000"/>
              <a:gd name="connsiteY0-48" fmla="*/ 5488 h 10000"/>
              <a:gd name="connsiteX1-49" fmla="*/ 9543 w 10000"/>
              <a:gd name="connsiteY1-50" fmla="*/ 7985 h 10000"/>
              <a:gd name="connsiteX2-51" fmla="*/ 7108 w 10000"/>
              <a:gd name="connsiteY2-52" fmla="*/ 9104 h 10000"/>
              <a:gd name="connsiteX3-53" fmla="*/ 4545 w 10000"/>
              <a:gd name="connsiteY3-54" fmla="*/ 9991 h 10000"/>
              <a:gd name="connsiteX4-55" fmla="*/ 2262 w 10000"/>
              <a:gd name="connsiteY4-56" fmla="*/ 8638 h 10000"/>
              <a:gd name="connsiteX5-57" fmla="*/ 155 w 10000"/>
              <a:gd name="connsiteY5-58" fmla="*/ 7029 h 10000"/>
              <a:gd name="connsiteX6-59" fmla="*/ 282 w 10000"/>
              <a:gd name="connsiteY6-60" fmla="*/ 4532 h 10000"/>
              <a:gd name="connsiteX7-61" fmla="*/ 739 w 10000"/>
              <a:gd name="connsiteY7-62" fmla="*/ 2036 h 10000"/>
              <a:gd name="connsiteX8-63" fmla="*/ 3175 w 10000"/>
              <a:gd name="connsiteY8-64" fmla="*/ 893 h 10000"/>
              <a:gd name="connsiteX9-65" fmla="*/ 5737 w 10000"/>
              <a:gd name="connsiteY9-66" fmla="*/ 6 h 10000"/>
              <a:gd name="connsiteX0-67" fmla="*/ 10000 w 10000"/>
              <a:gd name="connsiteY0-68" fmla="*/ 4595 h 9107"/>
              <a:gd name="connsiteX1-69" fmla="*/ 9543 w 10000"/>
              <a:gd name="connsiteY1-70" fmla="*/ 7092 h 9107"/>
              <a:gd name="connsiteX2-71" fmla="*/ 7108 w 10000"/>
              <a:gd name="connsiteY2-72" fmla="*/ 8211 h 9107"/>
              <a:gd name="connsiteX3-73" fmla="*/ 4545 w 10000"/>
              <a:gd name="connsiteY3-74" fmla="*/ 9098 h 9107"/>
              <a:gd name="connsiteX4-75" fmla="*/ 2262 w 10000"/>
              <a:gd name="connsiteY4-76" fmla="*/ 7745 h 9107"/>
              <a:gd name="connsiteX5-77" fmla="*/ 155 w 10000"/>
              <a:gd name="connsiteY5-78" fmla="*/ 6136 h 9107"/>
              <a:gd name="connsiteX6-79" fmla="*/ 282 w 10000"/>
              <a:gd name="connsiteY6-80" fmla="*/ 3639 h 9107"/>
              <a:gd name="connsiteX7-81" fmla="*/ 739 w 10000"/>
              <a:gd name="connsiteY7-82" fmla="*/ 1143 h 9107"/>
              <a:gd name="connsiteX8-83" fmla="*/ 3175 w 10000"/>
              <a:gd name="connsiteY8-84" fmla="*/ 0 h 9107"/>
              <a:gd name="connsiteX0-85" fmla="*/ 10000 w 10000"/>
              <a:gd name="connsiteY0-86" fmla="*/ 3791 h 8745"/>
              <a:gd name="connsiteX1-87" fmla="*/ 9543 w 10000"/>
              <a:gd name="connsiteY1-88" fmla="*/ 6532 h 8745"/>
              <a:gd name="connsiteX2-89" fmla="*/ 7108 w 10000"/>
              <a:gd name="connsiteY2-90" fmla="*/ 7761 h 8745"/>
              <a:gd name="connsiteX3-91" fmla="*/ 4545 w 10000"/>
              <a:gd name="connsiteY3-92" fmla="*/ 8735 h 8745"/>
              <a:gd name="connsiteX4-93" fmla="*/ 2262 w 10000"/>
              <a:gd name="connsiteY4-94" fmla="*/ 7249 h 8745"/>
              <a:gd name="connsiteX5-95" fmla="*/ 155 w 10000"/>
              <a:gd name="connsiteY5-96" fmla="*/ 5483 h 8745"/>
              <a:gd name="connsiteX6-97" fmla="*/ 282 w 10000"/>
              <a:gd name="connsiteY6-98" fmla="*/ 2741 h 8745"/>
              <a:gd name="connsiteX7-99" fmla="*/ 739 w 10000"/>
              <a:gd name="connsiteY7-100" fmla="*/ 0 h 8745"/>
              <a:gd name="connsiteX0-101" fmla="*/ 10000 w 10000"/>
              <a:gd name="connsiteY0-102" fmla="*/ 1201 h 6866"/>
              <a:gd name="connsiteX1-103" fmla="*/ 9543 w 10000"/>
              <a:gd name="connsiteY1-104" fmla="*/ 4335 h 6866"/>
              <a:gd name="connsiteX2-105" fmla="*/ 7108 w 10000"/>
              <a:gd name="connsiteY2-106" fmla="*/ 5741 h 6866"/>
              <a:gd name="connsiteX3-107" fmla="*/ 4545 w 10000"/>
              <a:gd name="connsiteY3-108" fmla="*/ 6855 h 6866"/>
              <a:gd name="connsiteX4-109" fmla="*/ 2262 w 10000"/>
              <a:gd name="connsiteY4-110" fmla="*/ 5155 h 6866"/>
              <a:gd name="connsiteX5-111" fmla="*/ 155 w 10000"/>
              <a:gd name="connsiteY5-112" fmla="*/ 3136 h 6866"/>
              <a:gd name="connsiteX6-113" fmla="*/ 282 w 10000"/>
              <a:gd name="connsiteY6-114" fmla="*/ 0 h 6866"/>
              <a:gd name="connsiteX0-115" fmla="*/ 9845 w 9845"/>
              <a:gd name="connsiteY0-116" fmla="*/ 0 h 8251"/>
              <a:gd name="connsiteX1-117" fmla="*/ 9388 w 9845"/>
              <a:gd name="connsiteY1-118" fmla="*/ 4565 h 8251"/>
              <a:gd name="connsiteX2-119" fmla="*/ 6953 w 9845"/>
              <a:gd name="connsiteY2-120" fmla="*/ 6612 h 8251"/>
              <a:gd name="connsiteX3-121" fmla="*/ 4390 w 9845"/>
              <a:gd name="connsiteY3-122" fmla="*/ 8235 h 8251"/>
              <a:gd name="connsiteX4-123" fmla="*/ 2107 w 9845"/>
              <a:gd name="connsiteY4-124" fmla="*/ 5759 h 8251"/>
              <a:gd name="connsiteX5-125" fmla="*/ 0 w 9845"/>
              <a:gd name="connsiteY5-126" fmla="*/ 2818 h 8251"/>
              <a:gd name="connsiteX0-127" fmla="*/ 7860 w 7860"/>
              <a:gd name="connsiteY0-128" fmla="*/ 0 h 10001"/>
              <a:gd name="connsiteX1-129" fmla="*/ 7396 w 7860"/>
              <a:gd name="connsiteY1-130" fmla="*/ 5533 h 10001"/>
              <a:gd name="connsiteX2-131" fmla="*/ 4922 w 7860"/>
              <a:gd name="connsiteY2-132" fmla="*/ 8014 h 10001"/>
              <a:gd name="connsiteX3-133" fmla="*/ 2319 w 7860"/>
              <a:gd name="connsiteY3-134" fmla="*/ 9981 h 10001"/>
              <a:gd name="connsiteX4-135" fmla="*/ 0 w 7860"/>
              <a:gd name="connsiteY4-136" fmla="*/ 6980 h 10001"/>
              <a:gd name="connsiteX0-137" fmla="*/ 7050 w 7050"/>
              <a:gd name="connsiteY0-138" fmla="*/ 0 h 10000"/>
              <a:gd name="connsiteX1-139" fmla="*/ 6460 w 7050"/>
              <a:gd name="connsiteY1-140" fmla="*/ 5532 h 10000"/>
              <a:gd name="connsiteX2-141" fmla="*/ 3312 w 7050"/>
              <a:gd name="connsiteY2-142" fmla="*/ 8013 h 10000"/>
              <a:gd name="connsiteX3-143" fmla="*/ 0 w 7050"/>
              <a:gd name="connsiteY3-144" fmla="*/ 9980 h 10000"/>
              <a:gd name="connsiteX0-145" fmla="*/ 9163 w 9163"/>
              <a:gd name="connsiteY0-146" fmla="*/ 0 h 4468"/>
              <a:gd name="connsiteX1-147" fmla="*/ 4698 w 9163"/>
              <a:gd name="connsiteY1-148" fmla="*/ 2481 h 4468"/>
              <a:gd name="connsiteX2-149" fmla="*/ 0 w 9163"/>
              <a:gd name="connsiteY2-150" fmla="*/ 4448 h 4468"/>
              <a:gd name="connsiteX0-151" fmla="*/ 9774 w 9774"/>
              <a:gd name="connsiteY0-152" fmla="*/ 0 h 9562"/>
              <a:gd name="connsiteX1-153" fmla="*/ 5127 w 9774"/>
              <a:gd name="connsiteY1-154" fmla="*/ 5117 h 9562"/>
              <a:gd name="connsiteX2-155" fmla="*/ 0 w 9774"/>
              <a:gd name="connsiteY2-156" fmla="*/ 9519 h 9562"/>
              <a:gd name="connsiteX0-157" fmla="*/ 9955 w 9955"/>
              <a:gd name="connsiteY0-158" fmla="*/ 0 h 9811"/>
              <a:gd name="connsiteX1-159" fmla="*/ 5246 w 9955"/>
              <a:gd name="connsiteY1-160" fmla="*/ 5163 h 9811"/>
              <a:gd name="connsiteX2-161" fmla="*/ 0 w 9955"/>
              <a:gd name="connsiteY2-162" fmla="*/ 9767 h 9811"/>
              <a:gd name="connsiteX0-163" fmla="*/ 9953 w 9953"/>
              <a:gd name="connsiteY0-164" fmla="*/ 0 h 9768"/>
              <a:gd name="connsiteX1-165" fmla="*/ 5270 w 9953"/>
              <a:gd name="connsiteY1-166" fmla="*/ 5030 h 9768"/>
              <a:gd name="connsiteX2-167" fmla="*/ 0 w 9953"/>
              <a:gd name="connsiteY2-168" fmla="*/ 9723 h 9768"/>
              <a:gd name="connsiteX0-169" fmla="*/ 9810 w 9810"/>
              <a:gd name="connsiteY0-170" fmla="*/ 0 h 8669"/>
              <a:gd name="connsiteX1-171" fmla="*/ 5295 w 9810"/>
              <a:gd name="connsiteY1-172" fmla="*/ 3821 h 8669"/>
              <a:gd name="connsiteX2-173" fmla="*/ 0 w 9810"/>
              <a:gd name="connsiteY2-174" fmla="*/ 8626 h 8669"/>
              <a:gd name="connsiteX0-175" fmla="*/ 9212 w 9212"/>
              <a:gd name="connsiteY0-176" fmla="*/ 0 h 9878"/>
              <a:gd name="connsiteX1-177" fmla="*/ 5398 w 9212"/>
              <a:gd name="connsiteY1-178" fmla="*/ 4286 h 9878"/>
              <a:gd name="connsiteX2-179" fmla="*/ 0 w 9212"/>
              <a:gd name="connsiteY2-180" fmla="*/ 9828 h 9878"/>
              <a:gd name="connsiteX0-181" fmla="*/ 9991 w 9991"/>
              <a:gd name="connsiteY0-182" fmla="*/ 0 h 9806"/>
              <a:gd name="connsiteX1-183" fmla="*/ 5860 w 9991"/>
              <a:gd name="connsiteY1-184" fmla="*/ 4146 h 9806"/>
              <a:gd name="connsiteX2-185" fmla="*/ 0 w 9991"/>
              <a:gd name="connsiteY2-186" fmla="*/ 9756 h 9806"/>
              <a:gd name="connsiteX0-187" fmla="*/ 10000 w 10000"/>
              <a:gd name="connsiteY0-188" fmla="*/ 0 h 10000"/>
              <a:gd name="connsiteX1-189" fmla="*/ 5865 w 10000"/>
              <a:gd name="connsiteY1-190" fmla="*/ 4228 h 10000"/>
              <a:gd name="connsiteX2-191" fmla="*/ 0 w 10000"/>
              <a:gd name="connsiteY2-192" fmla="*/ 9949 h 10000"/>
              <a:gd name="connsiteX0-193" fmla="*/ 10000 w 10000"/>
              <a:gd name="connsiteY0-194" fmla="*/ 0 h 10000"/>
              <a:gd name="connsiteX1-195" fmla="*/ 5865 w 10000"/>
              <a:gd name="connsiteY1-196" fmla="*/ 4228 h 10000"/>
              <a:gd name="connsiteX2-197" fmla="*/ 0 w 10000"/>
              <a:gd name="connsiteY2-198" fmla="*/ 9949 h 10000"/>
              <a:gd name="connsiteX0-199" fmla="*/ 10014 w 10014"/>
              <a:gd name="connsiteY0-200" fmla="*/ 0 h 9895"/>
              <a:gd name="connsiteX1-201" fmla="*/ 5865 w 10014"/>
              <a:gd name="connsiteY1-202" fmla="*/ 4123 h 9895"/>
              <a:gd name="connsiteX2-203" fmla="*/ 0 w 10014"/>
              <a:gd name="connsiteY2-204" fmla="*/ 9844 h 9895"/>
              <a:gd name="connsiteX0-205" fmla="*/ 10000 w 10000"/>
              <a:gd name="connsiteY0-206" fmla="*/ 0 h 10000"/>
              <a:gd name="connsiteX1-207" fmla="*/ 5857 w 10000"/>
              <a:gd name="connsiteY1-208" fmla="*/ 4167 h 10000"/>
              <a:gd name="connsiteX2-209" fmla="*/ 0 w 10000"/>
              <a:gd name="connsiteY2-210" fmla="*/ 9948 h 10000"/>
              <a:gd name="connsiteX0-211" fmla="*/ 10000 w 10000"/>
              <a:gd name="connsiteY0-212" fmla="*/ 0 h 10000"/>
              <a:gd name="connsiteX1-213" fmla="*/ 5857 w 10000"/>
              <a:gd name="connsiteY1-214" fmla="*/ 4167 h 10000"/>
              <a:gd name="connsiteX2-215" fmla="*/ 0 w 10000"/>
              <a:gd name="connsiteY2-216" fmla="*/ 9948 h 10000"/>
              <a:gd name="connsiteX0-217" fmla="*/ 10000 w 10000"/>
              <a:gd name="connsiteY0-218" fmla="*/ 0 h 10000"/>
              <a:gd name="connsiteX1-219" fmla="*/ 5857 w 10000"/>
              <a:gd name="connsiteY1-220" fmla="*/ 4167 h 10000"/>
              <a:gd name="connsiteX2-221" fmla="*/ 0 w 10000"/>
              <a:gd name="connsiteY2-222" fmla="*/ 9948 h 10000"/>
              <a:gd name="connsiteX0-223" fmla="*/ 10000 w 10000"/>
              <a:gd name="connsiteY0-224" fmla="*/ 0 h 10000"/>
              <a:gd name="connsiteX1-225" fmla="*/ 5857 w 10000"/>
              <a:gd name="connsiteY1-226" fmla="*/ 4167 h 10000"/>
              <a:gd name="connsiteX2-227" fmla="*/ 0 w 10000"/>
              <a:gd name="connsiteY2-228" fmla="*/ 9948 h 10000"/>
              <a:gd name="connsiteX0-229" fmla="*/ 10000 w 10000"/>
              <a:gd name="connsiteY0-230" fmla="*/ 0 h 10000"/>
              <a:gd name="connsiteX1-231" fmla="*/ 5857 w 10000"/>
              <a:gd name="connsiteY1-232" fmla="*/ 4167 h 10000"/>
              <a:gd name="connsiteX2-233" fmla="*/ 0 w 10000"/>
              <a:gd name="connsiteY2-234" fmla="*/ 994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/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-1" fmla="*/ 7783 w 10000"/>
              <a:gd name="connsiteY0-2" fmla="*/ 1382 h 10000"/>
              <a:gd name="connsiteX1-3" fmla="*/ 9851 w 10000"/>
              <a:gd name="connsiteY1-4" fmla="*/ 2992 h 10000"/>
              <a:gd name="connsiteX2-5" fmla="*/ 9704 w 10000"/>
              <a:gd name="connsiteY2-6" fmla="*/ 5488 h 10000"/>
              <a:gd name="connsiteX3-7" fmla="*/ 9260 w 10000"/>
              <a:gd name="connsiteY3-8" fmla="*/ 7985 h 10000"/>
              <a:gd name="connsiteX4-9" fmla="*/ 6897 w 10000"/>
              <a:gd name="connsiteY4-10" fmla="*/ 9104 h 10000"/>
              <a:gd name="connsiteX5-11" fmla="*/ 4410 w 10000"/>
              <a:gd name="connsiteY5-12" fmla="*/ 9991 h 10000"/>
              <a:gd name="connsiteX6-13" fmla="*/ 2194 w 10000"/>
              <a:gd name="connsiteY6-14" fmla="*/ 8638 h 10000"/>
              <a:gd name="connsiteX7-15" fmla="*/ 151 w 10000"/>
              <a:gd name="connsiteY7-16" fmla="*/ 7029 h 10000"/>
              <a:gd name="connsiteX8-17" fmla="*/ 275 w 10000"/>
              <a:gd name="connsiteY8-18" fmla="*/ 4532 h 10000"/>
              <a:gd name="connsiteX9-19" fmla="*/ 717 w 10000"/>
              <a:gd name="connsiteY9-20" fmla="*/ 2036 h 10000"/>
              <a:gd name="connsiteX10-21" fmla="*/ 3080 w 10000"/>
              <a:gd name="connsiteY10-22" fmla="*/ 893 h 10000"/>
              <a:gd name="connsiteX11-23" fmla="*/ 5567 w 10000"/>
              <a:gd name="connsiteY11-24" fmla="*/ 6 h 10000"/>
              <a:gd name="connsiteX12-25" fmla="*/ 8017 w 10000"/>
              <a:gd name="connsiteY12-26" fmla="*/ 1604 h 10000"/>
              <a:gd name="connsiteX0-27" fmla="*/ 9851 w 10000"/>
              <a:gd name="connsiteY0-28" fmla="*/ 2992 h 10000"/>
              <a:gd name="connsiteX1-29" fmla="*/ 9704 w 10000"/>
              <a:gd name="connsiteY1-30" fmla="*/ 5488 h 10000"/>
              <a:gd name="connsiteX2-31" fmla="*/ 9260 w 10000"/>
              <a:gd name="connsiteY2-32" fmla="*/ 7985 h 10000"/>
              <a:gd name="connsiteX3-33" fmla="*/ 6897 w 10000"/>
              <a:gd name="connsiteY3-34" fmla="*/ 9104 h 10000"/>
              <a:gd name="connsiteX4-35" fmla="*/ 4410 w 10000"/>
              <a:gd name="connsiteY4-36" fmla="*/ 9991 h 10000"/>
              <a:gd name="connsiteX5-37" fmla="*/ 2194 w 10000"/>
              <a:gd name="connsiteY5-38" fmla="*/ 8638 h 10000"/>
              <a:gd name="connsiteX6-39" fmla="*/ 151 w 10000"/>
              <a:gd name="connsiteY6-40" fmla="*/ 7029 h 10000"/>
              <a:gd name="connsiteX7-41" fmla="*/ 275 w 10000"/>
              <a:gd name="connsiteY7-42" fmla="*/ 4532 h 10000"/>
              <a:gd name="connsiteX8-43" fmla="*/ 717 w 10000"/>
              <a:gd name="connsiteY8-44" fmla="*/ 2036 h 10000"/>
              <a:gd name="connsiteX9-45" fmla="*/ 3080 w 10000"/>
              <a:gd name="connsiteY9-46" fmla="*/ 893 h 10000"/>
              <a:gd name="connsiteX10-47" fmla="*/ 5567 w 10000"/>
              <a:gd name="connsiteY10-48" fmla="*/ 6 h 10000"/>
              <a:gd name="connsiteX11-49" fmla="*/ 8017 w 10000"/>
              <a:gd name="connsiteY11-50" fmla="*/ 1604 h 10000"/>
              <a:gd name="connsiteX0-51" fmla="*/ 9851 w 10000"/>
              <a:gd name="connsiteY0-52" fmla="*/ 2992 h 10000"/>
              <a:gd name="connsiteX1-53" fmla="*/ 9704 w 10000"/>
              <a:gd name="connsiteY1-54" fmla="*/ 5488 h 10000"/>
              <a:gd name="connsiteX2-55" fmla="*/ 9260 w 10000"/>
              <a:gd name="connsiteY2-56" fmla="*/ 7985 h 10000"/>
              <a:gd name="connsiteX3-57" fmla="*/ 6897 w 10000"/>
              <a:gd name="connsiteY3-58" fmla="*/ 9104 h 10000"/>
              <a:gd name="connsiteX4-59" fmla="*/ 4410 w 10000"/>
              <a:gd name="connsiteY4-60" fmla="*/ 9991 h 10000"/>
              <a:gd name="connsiteX5-61" fmla="*/ 2194 w 10000"/>
              <a:gd name="connsiteY5-62" fmla="*/ 8638 h 10000"/>
              <a:gd name="connsiteX6-63" fmla="*/ 151 w 10000"/>
              <a:gd name="connsiteY6-64" fmla="*/ 7029 h 10000"/>
              <a:gd name="connsiteX7-65" fmla="*/ 275 w 10000"/>
              <a:gd name="connsiteY7-66" fmla="*/ 4532 h 10000"/>
              <a:gd name="connsiteX8-67" fmla="*/ 717 w 10000"/>
              <a:gd name="connsiteY8-68" fmla="*/ 2036 h 10000"/>
              <a:gd name="connsiteX9-69" fmla="*/ 3080 w 10000"/>
              <a:gd name="connsiteY9-70" fmla="*/ 893 h 10000"/>
              <a:gd name="connsiteX10-71" fmla="*/ 5567 w 10000"/>
              <a:gd name="connsiteY10-72" fmla="*/ 6 h 10000"/>
              <a:gd name="connsiteX0-73" fmla="*/ 9704 w 9704"/>
              <a:gd name="connsiteY0-74" fmla="*/ 5488 h 10000"/>
              <a:gd name="connsiteX1-75" fmla="*/ 9260 w 9704"/>
              <a:gd name="connsiteY1-76" fmla="*/ 7985 h 10000"/>
              <a:gd name="connsiteX2-77" fmla="*/ 6897 w 9704"/>
              <a:gd name="connsiteY2-78" fmla="*/ 9104 h 10000"/>
              <a:gd name="connsiteX3-79" fmla="*/ 4410 w 9704"/>
              <a:gd name="connsiteY3-80" fmla="*/ 9991 h 10000"/>
              <a:gd name="connsiteX4-81" fmla="*/ 2194 w 9704"/>
              <a:gd name="connsiteY4-82" fmla="*/ 8638 h 10000"/>
              <a:gd name="connsiteX5-83" fmla="*/ 151 w 9704"/>
              <a:gd name="connsiteY5-84" fmla="*/ 7029 h 10000"/>
              <a:gd name="connsiteX6-85" fmla="*/ 275 w 9704"/>
              <a:gd name="connsiteY6-86" fmla="*/ 4532 h 10000"/>
              <a:gd name="connsiteX7-87" fmla="*/ 717 w 9704"/>
              <a:gd name="connsiteY7-88" fmla="*/ 2036 h 10000"/>
              <a:gd name="connsiteX8-89" fmla="*/ 3080 w 9704"/>
              <a:gd name="connsiteY8-90" fmla="*/ 893 h 10000"/>
              <a:gd name="connsiteX9-91" fmla="*/ 5567 w 9704"/>
              <a:gd name="connsiteY9-92" fmla="*/ 6 h 10000"/>
              <a:gd name="connsiteX0-93" fmla="*/ 9542 w 9542"/>
              <a:gd name="connsiteY0-94" fmla="*/ 7985 h 10000"/>
              <a:gd name="connsiteX1-95" fmla="*/ 7107 w 9542"/>
              <a:gd name="connsiteY1-96" fmla="*/ 9104 h 10000"/>
              <a:gd name="connsiteX2-97" fmla="*/ 4545 w 9542"/>
              <a:gd name="connsiteY2-98" fmla="*/ 9991 h 10000"/>
              <a:gd name="connsiteX3-99" fmla="*/ 2261 w 9542"/>
              <a:gd name="connsiteY3-100" fmla="*/ 8638 h 10000"/>
              <a:gd name="connsiteX4-101" fmla="*/ 156 w 9542"/>
              <a:gd name="connsiteY4-102" fmla="*/ 7029 h 10000"/>
              <a:gd name="connsiteX5-103" fmla="*/ 283 w 9542"/>
              <a:gd name="connsiteY5-104" fmla="*/ 4532 h 10000"/>
              <a:gd name="connsiteX6-105" fmla="*/ 739 w 9542"/>
              <a:gd name="connsiteY6-106" fmla="*/ 2036 h 10000"/>
              <a:gd name="connsiteX7-107" fmla="*/ 3174 w 9542"/>
              <a:gd name="connsiteY7-108" fmla="*/ 893 h 10000"/>
              <a:gd name="connsiteX8-109" fmla="*/ 5737 w 9542"/>
              <a:gd name="connsiteY8-110" fmla="*/ 6 h 10000"/>
              <a:gd name="connsiteX0-111" fmla="*/ 7448 w 7448"/>
              <a:gd name="connsiteY0-112" fmla="*/ 9104 h 10000"/>
              <a:gd name="connsiteX1-113" fmla="*/ 4763 w 7448"/>
              <a:gd name="connsiteY1-114" fmla="*/ 9991 h 10000"/>
              <a:gd name="connsiteX2-115" fmla="*/ 2370 w 7448"/>
              <a:gd name="connsiteY2-116" fmla="*/ 8638 h 10000"/>
              <a:gd name="connsiteX3-117" fmla="*/ 163 w 7448"/>
              <a:gd name="connsiteY3-118" fmla="*/ 7029 h 10000"/>
              <a:gd name="connsiteX4-119" fmla="*/ 297 w 7448"/>
              <a:gd name="connsiteY4-120" fmla="*/ 4532 h 10000"/>
              <a:gd name="connsiteX5-121" fmla="*/ 774 w 7448"/>
              <a:gd name="connsiteY5-122" fmla="*/ 2036 h 10000"/>
              <a:gd name="connsiteX6-123" fmla="*/ 3326 w 7448"/>
              <a:gd name="connsiteY6-124" fmla="*/ 893 h 10000"/>
              <a:gd name="connsiteX7-125" fmla="*/ 6012 w 7448"/>
              <a:gd name="connsiteY7-126" fmla="*/ 6 h 10000"/>
              <a:gd name="connsiteX0-127" fmla="*/ 6395 w 8072"/>
              <a:gd name="connsiteY0-128" fmla="*/ 9991 h 9991"/>
              <a:gd name="connsiteX1-129" fmla="*/ 3182 w 8072"/>
              <a:gd name="connsiteY1-130" fmla="*/ 8638 h 9991"/>
              <a:gd name="connsiteX2-131" fmla="*/ 219 w 8072"/>
              <a:gd name="connsiteY2-132" fmla="*/ 7029 h 9991"/>
              <a:gd name="connsiteX3-133" fmla="*/ 399 w 8072"/>
              <a:gd name="connsiteY3-134" fmla="*/ 4532 h 9991"/>
              <a:gd name="connsiteX4-135" fmla="*/ 1039 w 8072"/>
              <a:gd name="connsiteY4-136" fmla="*/ 2036 h 9991"/>
              <a:gd name="connsiteX5-137" fmla="*/ 4466 w 8072"/>
              <a:gd name="connsiteY5-138" fmla="*/ 893 h 9991"/>
              <a:gd name="connsiteX6-139" fmla="*/ 8072 w 8072"/>
              <a:gd name="connsiteY6-140" fmla="*/ 6 h 9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4"/>
          <p:cNvSpPr txBox="1"/>
          <p:nvPr/>
        </p:nvSpPr>
        <p:spPr>
          <a:xfrm>
            <a:off x="3858524" y="3493664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汇报人：李宇蔚</a:t>
            </a:r>
            <a:endParaRPr lang="zh-CN" altLang="en-US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小组成员：张文、吴川、王晓莉、王德令</a:t>
            </a:r>
            <a:endParaRPr lang="zh-CN" alt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59420" y="71908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产品介绍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625418" y="75203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1194959" y="844568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9590" y="1746250"/>
            <a:ext cx="551815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accent4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       </a:t>
            </a:r>
            <a:r>
              <a:rPr lang="zh-CN" altLang="en-US" b="1" dirty="0">
                <a:solidFill>
                  <a:schemeClr val="accent4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本次设计是基于</a:t>
            </a:r>
            <a:r>
              <a:rPr lang="en-US" altLang="zh-CN" b="1" dirty="0">
                <a:solidFill>
                  <a:schemeClr val="accent4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Java</a:t>
            </a:r>
            <a:r>
              <a:rPr lang="zh-CN" altLang="en-US" b="1" dirty="0">
                <a:solidFill>
                  <a:schemeClr val="accent4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语言开发的一个简单的聊天室。和许多大型的网络聊天室相比该小型聊天室比较简单，但能实现聊天的基本功能，一对一聊天、一对多聊天等。本聊天室主要由登陆界面、注册页面、主注册验证页面、聊天主页面构成。整个设计简单明了，使用简单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524510" y="958215"/>
            <a:ext cx="1998980" cy="3655060"/>
            <a:chOff x="3113828" y="1272385"/>
            <a:chExt cx="2916349" cy="2912825"/>
          </a:xfrm>
        </p:grpSpPr>
        <p:sp>
          <p:nvSpPr>
            <p:cNvPr id="41" name="îṥľîdê"/>
            <p:cNvSpPr/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ļîḍê"/>
            <p:cNvSpPr/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ṥļíḋe"/>
            <p:cNvSpPr/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ṣľïḑè"/>
            <p:cNvSpPr/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ṣlïḑè"/>
            <p:cNvSpPr/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šḷiḓé"/>
            <p:cNvSpPr/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$ḷíďê"/>
            <p:cNvSpPr/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Sliďè"/>
            <p:cNvSpPr/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ṧľïḑé"/>
            <p:cNvSpPr/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íṡḷíḓe"/>
            <p:cNvSpPr/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ṡľïḑe"/>
            <p:cNvSpPr/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şḷíḑè"/>
            <p:cNvSpPr/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íṣḻîdê"/>
            <p:cNvSpPr/>
            <p:nvPr/>
          </p:nvSpPr>
          <p:spPr bwMode="auto">
            <a:xfrm>
              <a:off x="5493309" y="2290954"/>
              <a:ext cx="226348" cy="20513"/>
            </a:xfrm>
            <a:custGeom>
              <a:avLst/>
              <a:gdLst>
                <a:gd name="T0" fmla="*/ 320 w 320"/>
                <a:gd name="T1" fmla="*/ 0 h 29"/>
                <a:gd name="T2" fmla="*/ 0 w 320"/>
                <a:gd name="T3" fmla="*/ 0 h 29"/>
                <a:gd name="T4" fmla="*/ 0 w 320"/>
                <a:gd name="T5" fmla="*/ 29 h 29"/>
                <a:gd name="T6" fmla="*/ 320 w 320"/>
                <a:gd name="T7" fmla="*/ 29 h 29"/>
                <a:gd name="T8" fmla="*/ 320 w 320"/>
                <a:gd name="T9" fmla="*/ 0 h 29"/>
                <a:gd name="T10" fmla="*/ 306 w 320"/>
                <a:gd name="T11" fmla="*/ 18 h 29"/>
                <a:gd name="T12" fmla="*/ 279 w 320"/>
                <a:gd name="T13" fmla="*/ 18 h 29"/>
                <a:gd name="T14" fmla="*/ 279 w 320"/>
                <a:gd name="T15" fmla="*/ 12 h 29"/>
                <a:gd name="T16" fmla="*/ 306 w 320"/>
                <a:gd name="T17" fmla="*/ 12 h 29"/>
                <a:gd name="T18" fmla="*/ 306 w 320"/>
                <a:gd name="T1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29">
                  <a:moveTo>
                    <a:pt x="32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20" y="29"/>
                  </a:lnTo>
                  <a:lnTo>
                    <a:pt x="320" y="0"/>
                  </a:lnTo>
                  <a:close/>
                  <a:moveTo>
                    <a:pt x="306" y="18"/>
                  </a:moveTo>
                  <a:lnTo>
                    <a:pt x="279" y="18"/>
                  </a:lnTo>
                  <a:lnTo>
                    <a:pt x="279" y="12"/>
                  </a:lnTo>
                  <a:lnTo>
                    <a:pt x="306" y="12"/>
                  </a:lnTo>
                  <a:lnTo>
                    <a:pt x="306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01" name="íŝlíḋe"/>
            <p:cNvGrpSpPr/>
            <p:nvPr/>
          </p:nvGrpSpPr>
          <p:grpSpPr>
            <a:xfrm>
              <a:off x="4883584" y="3702805"/>
              <a:ext cx="166932" cy="127321"/>
              <a:chOff x="6534552" y="5624356"/>
              <a:chExt cx="234956" cy="179205"/>
            </a:xfrm>
          </p:grpSpPr>
          <p:sp>
            <p:nvSpPr>
              <p:cNvPr id="119" name="ïSḷïďé"/>
              <p:cNvSpPr/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íŝ1ïdé"/>
              <p:cNvSpPr/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îşḷîḓe"/>
              <p:cNvSpPr/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iṣľîďe"/>
              <p:cNvSpPr/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iś1iďè"/>
              <p:cNvSpPr/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iṡ1iďê"/>
              <p:cNvSpPr/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íṥļíďe"/>
              <p:cNvSpPr/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íşļïḍé"/>
              <p:cNvSpPr/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îṡlïḓe"/>
              <p:cNvSpPr/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íŝ1îďê"/>
              <p:cNvSpPr/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/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ïşḷîdè"/>
              <p:cNvSpPr/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íšḻiḍé"/>
              <p:cNvSpPr/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/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íṡļiḓe"/>
              <p:cNvSpPr/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îṧļïḓè"/>
              <p:cNvSpPr/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Sľídè"/>
              <p:cNvSpPr/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8" name="îṥ1îdè"/>
            <p:cNvSpPr txBox="1"/>
            <p:nvPr/>
          </p:nvSpPr>
          <p:spPr>
            <a:xfrm flipH="1">
              <a:off x="4778198" y="1691038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95000"/>
            </a:bodyPr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1" name="ïśḻîďé"/>
            <p:cNvSpPr txBox="1"/>
            <p:nvPr/>
          </p:nvSpPr>
          <p:spPr>
            <a:xfrm flipH="1">
              <a:off x="3273254" y="2372581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95000"/>
            </a:bodyPr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132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聊天室功能图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411480"/>
            <a:ext cx="6292850" cy="4265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dissolve/>
      </p:transition>
    </mc:Choice>
    <mc:Fallback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07315"/>
            <a:ext cx="8448040" cy="4928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wipe dir="d"/>
      </p:transition>
    </mc:Choice>
    <mc:Fallback>
      <p:transition spd="med" advTm="0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体系结构图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95" y="688340"/>
            <a:ext cx="6833235" cy="4100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925" y="123190"/>
            <a:ext cx="2630805" cy="3398520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226525" y="2358018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客户端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/>
          <p:nvPr/>
        </p:nvCxnSpPr>
        <p:spPr>
          <a:xfrm>
            <a:off x="1645481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281850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400251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5175529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 rot="10800000">
            <a:off x="7548364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rot="10800000">
            <a:off x="635937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686422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ïśḻïďé"/>
          <p:cNvSpPr txBox="1"/>
          <p:nvPr/>
        </p:nvSpPr>
        <p:spPr>
          <a:xfrm>
            <a:off x="1146810" y="3006090"/>
            <a:ext cx="946150" cy="23114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dirty="0"/>
              <a:t>注册界面</a:t>
            </a:r>
            <a:endParaRPr lang="zh-CN" altLang="en-US" sz="1600" dirty="0"/>
          </a:p>
        </p:txBody>
      </p:sp>
      <p:sp>
        <p:nvSpPr>
          <p:cNvPr id="13" name="ïšľíḑê"/>
          <p:cNvSpPr txBox="1"/>
          <p:nvPr/>
        </p:nvSpPr>
        <p:spPr>
          <a:xfrm>
            <a:off x="7312188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finally</a:t>
            </a:r>
            <a:endParaRPr lang="en-US" altLang="id-ID" sz="1200" b="1"/>
          </a:p>
        </p:txBody>
      </p:sp>
      <p:sp>
        <p:nvSpPr>
          <p:cNvPr id="14" name="íṧḷíḑè"/>
          <p:cNvSpPr txBox="1"/>
          <p:nvPr/>
        </p:nvSpPr>
        <p:spPr>
          <a:xfrm>
            <a:off x="6125200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fifth</a:t>
            </a:r>
            <a:endParaRPr lang="en-US" altLang="id-ID" sz="1200" b="1"/>
          </a:p>
        </p:txBody>
      </p:sp>
      <p:sp>
        <p:nvSpPr>
          <p:cNvPr id="15" name="ïsḻiḓe"/>
          <p:cNvSpPr txBox="1"/>
          <p:nvPr/>
        </p:nvSpPr>
        <p:spPr>
          <a:xfrm>
            <a:off x="4959717" y="3990705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fourth</a:t>
            </a:r>
            <a:endParaRPr lang="en-US" altLang="id-ID" sz="1200" b="1"/>
          </a:p>
        </p:txBody>
      </p:sp>
      <p:sp>
        <p:nvSpPr>
          <p:cNvPr id="16" name="íşḷïḍé"/>
          <p:cNvSpPr txBox="1"/>
          <p:nvPr/>
        </p:nvSpPr>
        <p:spPr>
          <a:xfrm>
            <a:off x="378701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third</a:t>
            </a:r>
            <a:endParaRPr lang="en-US" altLang="id-ID" sz="1200" b="1"/>
          </a:p>
        </p:txBody>
      </p:sp>
      <p:sp>
        <p:nvSpPr>
          <p:cNvPr id="17" name="îšḷiḍê"/>
          <p:cNvSpPr txBox="1"/>
          <p:nvPr/>
        </p:nvSpPr>
        <p:spPr>
          <a:xfrm>
            <a:off x="259460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second</a:t>
            </a:r>
            <a:endParaRPr lang="id-ID" sz="1200" b="1"/>
          </a:p>
        </p:txBody>
      </p:sp>
      <p:sp>
        <p:nvSpPr>
          <p:cNvPr id="18" name="iš1iḍè"/>
          <p:cNvSpPr txBox="1"/>
          <p:nvPr/>
        </p:nvSpPr>
        <p:spPr>
          <a:xfrm>
            <a:off x="1414794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r>
              <a:rPr lang="en-US" altLang="id-ID" sz="1200" b="1"/>
              <a:t>first</a:t>
            </a:r>
            <a:endParaRPr lang="en-US" altLang="id-ID" sz="1200" b="1"/>
          </a:p>
        </p:txBody>
      </p:sp>
      <p:grpSp>
        <p:nvGrpSpPr>
          <p:cNvPr id="92" name="组合 91"/>
          <p:cNvGrpSpPr/>
          <p:nvPr/>
        </p:nvGrpSpPr>
        <p:grpSpPr>
          <a:xfrm>
            <a:off x="1579398" y="3883295"/>
            <a:ext cx="5964568" cy="81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898" y="2635012"/>
            <a:ext cx="0" cy="1202777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421606" y="2196189"/>
            <a:ext cx="405000" cy="405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6" name="ïsḻiḍê"/>
            <p:cNvSpPr/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8" name="ïṧḷïḑè"/>
          <p:cNvSpPr txBox="1"/>
          <p:nvPr/>
        </p:nvSpPr>
        <p:spPr>
          <a:xfrm>
            <a:off x="2324100" y="2078355"/>
            <a:ext cx="946150" cy="23114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dirty="0"/>
              <a:t>注册成功界面</a:t>
            </a:r>
            <a:endParaRPr lang="zh-CN" altLang="en-US" sz="1600" dirty="0"/>
          </a:p>
        </p:txBody>
      </p:sp>
      <p:grpSp>
        <p:nvGrpSpPr>
          <p:cNvPr id="82" name="组合 81"/>
          <p:cNvGrpSpPr/>
          <p:nvPr/>
        </p:nvGrpSpPr>
        <p:grpSpPr>
          <a:xfrm>
            <a:off x="2790093" y="1663462"/>
            <a:ext cx="7454" cy="2181921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2605842" y="1224775"/>
            <a:ext cx="405000" cy="405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/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îŝḷîďé"/>
              <p:cNvSpPr/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îSḷîďè"/>
              <p:cNvSpPr/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ïṩlíḓê"/>
              <p:cNvSpPr/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îS1íďé"/>
              <p:cNvSpPr/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šḻïdè"/>
              <p:cNvSpPr/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ïṡlïdê"/>
              <p:cNvSpPr/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ísḻiďe"/>
              <p:cNvSpPr/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3" name="îsḷïdé"/>
          <p:cNvSpPr txBox="1"/>
          <p:nvPr/>
        </p:nvSpPr>
        <p:spPr>
          <a:xfrm>
            <a:off x="3510915" y="3006090"/>
            <a:ext cx="946150" cy="23114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dirty="0"/>
              <a:t>登陆界面</a:t>
            </a:r>
            <a:endParaRPr lang="zh-CN" altLang="en-US" sz="16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3978088" y="2663913"/>
            <a:ext cx="0" cy="1185052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ïśḷide"/>
          <p:cNvSpPr txBox="1"/>
          <p:nvPr/>
        </p:nvSpPr>
        <p:spPr>
          <a:xfrm>
            <a:off x="4674870" y="2211705"/>
            <a:ext cx="946150" cy="23114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dirty="0"/>
              <a:t>登录成功界面</a:t>
            </a:r>
            <a:endParaRPr lang="zh-CN" altLang="en-US" sz="16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5148283" y="1796723"/>
            <a:ext cx="0" cy="2046921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779796" y="2210182"/>
            <a:ext cx="405000" cy="405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4" name="ïṡ1iďê"/>
            <p:cNvSpPr/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2" name="ïṥḻídé"/>
          <p:cNvGrpSpPr/>
          <p:nvPr/>
        </p:nvGrpSpPr>
        <p:grpSpPr>
          <a:xfrm>
            <a:off x="4945783" y="1357900"/>
            <a:ext cx="405000" cy="405000"/>
            <a:chOff x="6594378" y="2177931"/>
            <a:chExt cx="540000" cy="540000"/>
          </a:xfrm>
        </p:grpSpPr>
        <p:sp>
          <p:nvSpPr>
            <p:cNvPr id="59" name="ïŝḷídé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60" name="íšḷíḍè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1" name="ïṥlïďê"/>
              <p:cNvSpPr/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iṡ1ïḑe"/>
              <p:cNvSpPr/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3" name="isľíḓê"/>
          <p:cNvSpPr txBox="1"/>
          <p:nvPr/>
        </p:nvSpPr>
        <p:spPr>
          <a:xfrm>
            <a:off x="5848985" y="3064510"/>
            <a:ext cx="946150" cy="52578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dirty="0"/>
              <a:t>客户端界面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317053" y="2616731"/>
            <a:ext cx="0" cy="1229777"/>
            <a:chOff x="6317053" y="2616731"/>
            <a:chExt cx="0" cy="1229777"/>
          </a:xfrm>
        </p:grpSpPr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íšľïḋè"/>
          <p:cNvSpPr txBox="1"/>
          <p:nvPr/>
        </p:nvSpPr>
        <p:spPr>
          <a:xfrm>
            <a:off x="7023735" y="2093595"/>
            <a:ext cx="969645" cy="3759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endParaRPr lang="zh-CN" altLang="en-US" sz="14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7502157" y="1652635"/>
            <a:ext cx="0" cy="2181921"/>
            <a:chOff x="7502157" y="1652635"/>
            <a:chExt cx="0" cy="2181921"/>
          </a:xfrm>
        </p:grpSpPr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$ļïde"/>
          <p:cNvGrpSpPr/>
          <p:nvPr/>
        </p:nvGrpSpPr>
        <p:grpSpPr>
          <a:xfrm>
            <a:off x="6118761" y="2177908"/>
            <a:ext cx="405000" cy="405000"/>
            <a:chOff x="8158349" y="3271275"/>
            <a:chExt cx="540000" cy="540000"/>
          </a:xfrm>
        </p:grpSpPr>
        <p:sp>
          <p:nvSpPr>
            <p:cNvPr id="55" name="iṡlídé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6" name="ïSļiḓe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57" name="îsḷïďê"/>
              <p:cNvSpPr/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íṣ1îďè"/>
              <p:cNvSpPr/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2" name="iṧḷîḍé"/>
          <p:cNvGrpSpPr/>
          <p:nvPr/>
        </p:nvGrpSpPr>
        <p:grpSpPr>
          <a:xfrm>
            <a:off x="7299657" y="1243629"/>
            <a:ext cx="405000" cy="405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4" name="íś1îḍè"/>
            <p:cNvSpPr/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8" name="Title 1"/>
          <p:cNvSpPr txBox="1"/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all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界面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9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7700" y="2128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sym typeface="+mn-ea"/>
              </a:rPr>
              <a:t>聊天界面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1" grpId="0"/>
      <p:bldP spid="28" grpId="0"/>
      <p:bldP spid="33" grpId="0"/>
      <p:bldP spid="37" grpId="0"/>
      <p:bldP spid="43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/>
          <p:cNvSpPr txBox="1"/>
          <p:nvPr/>
        </p:nvSpPr>
        <p:spPr>
          <a:xfrm>
            <a:off x="755392" y="853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登录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3912870" y="12763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客户端文件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411480"/>
            <a:ext cx="3237865" cy="4742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8b02db19-9d76-42d8-b151-7fe45ad5e16f"/>
</p:tagLst>
</file>

<file path=ppt/tags/tag3.xml><?xml version="1.0" encoding="utf-8"?>
<p:tagLst xmlns:p="http://schemas.openxmlformats.org/presentationml/2006/main">
  <p:tag name="ISLIDE.DIAGRAM" val="8b02db19-9d76-42d8-b151-7fe45ad5e16f"/>
</p:tagLst>
</file>

<file path=ppt/tags/tag4.xml><?xml version="1.0" encoding="utf-8"?>
<p:tagLst xmlns:p="http://schemas.openxmlformats.org/presentationml/2006/main">
  <p:tag name="ISLIDE.DIAGRAM" val="8b02db19-9d76-42d8-b151-7fe45ad5e16f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Presentation</Application>
  <PresentationFormat>全屏显示(16:9)</PresentationFormat>
  <Paragraphs>230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Impact</vt:lpstr>
      <vt:lpstr>华文行楷</vt:lpstr>
      <vt:lpstr>U.S. 101</vt:lpstr>
      <vt:lpstr>Roboto</vt:lpstr>
      <vt:lpstr>Open Sans Light</vt:lpstr>
      <vt:lpstr>Arial Unicode MS</vt:lpstr>
      <vt:lpstr>Calibri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ASUS-PC</cp:lastModifiedBy>
  <cp:revision>360</cp:revision>
  <dcterms:created xsi:type="dcterms:W3CDTF">2015-12-11T17:46:00Z</dcterms:created>
  <dcterms:modified xsi:type="dcterms:W3CDTF">2019-01-09T00:53:00Z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1033-10.2.0.5838</vt:lpwstr>
  </property>
</Properties>
</file>