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6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AFADC33-7F97-440D-A64D-ACACD47C0EA6}" type="datetimeFigureOut">
              <a:rPr lang="zh-CN" altLang="en-US" smtClean="0"/>
              <a:t>2019\10\21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6277D3D-70F9-4D4F-8C59-0019177720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-99392"/>
            <a:ext cx="6192688" cy="1171248"/>
          </a:xfrm>
        </p:spPr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</a:rPr>
              <a:t>第四代计算器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6" y="980728"/>
            <a:ext cx="7320539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9476" y="491726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姓名：吴川  学号：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179000501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B93090-210C-4B52-B6DD-E8F883E4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771658"/>
          </a:xfrm>
        </p:spPr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8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6965245" cy="1202485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3620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/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需求分析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132856"/>
            <a:ext cx="757130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通过第四代计算器来实现整数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浮点数的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加减乘除四则混合运算采用先乘除后加减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的规则。对其结果用浮点数，支持小数的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处理对于表达式要求为最大长度是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个字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符。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45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6965245" cy="1202485"/>
          </a:xfrm>
        </p:spPr>
        <p:txBody>
          <a:bodyPr/>
          <a:lstStyle/>
          <a:p>
            <a:pPr algn="l"/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流程图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B974662-10E0-46FA-83DF-7E142C6B812B}"/>
              </a:ext>
            </a:extLst>
          </p:cNvPr>
          <p:cNvGrpSpPr/>
          <p:nvPr/>
        </p:nvGrpSpPr>
        <p:grpSpPr>
          <a:xfrm>
            <a:off x="2195736" y="980728"/>
            <a:ext cx="1539838" cy="5270936"/>
            <a:chOff x="1187624" y="980728"/>
            <a:chExt cx="1539838" cy="527093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713C245C-5696-49FD-A5DC-CB6BAE43E17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310704"/>
              <a:ext cx="1539838" cy="494096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A44603B5-56DC-4225-B7BC-2EA2BE9265C6}"/>
                </a:ext>
              </a:extLst>
            </p:cNvPr>
            <p:cNvSpPr txBox="1"/>
            <p:nvPr/>
          </p:nvSpPr>
          <p:spPr>
            <a:xfrm>
              <a:off x="1533121" y="98072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main()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008B6BA-B144-4AF1-90DF-31A140BA94D5}"/>
              </a:ext>
            </a:extLst>
          </p:cNvPr>
          <p:cNvGrpSpPr/>
          <p:nvPr/>
        </p:nvGrpSpPr>
        <p:grpSpPr>
          <a:xfrm>
            <a:off x="4813761" y="2132856"/>
            <a:ext cx="3142615" cy="3441317"/>
            <a:chOff x="2727462" y="2132856"/>
            <a:chExt cx="3142615" cy="34413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DC7E54D-8C44-48C0-BD16-ED9B8FD729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7462" y="2564908"/>
              <a:ext cx="3142615" cy="300926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4756DE9-0F6B-464B-9DAF-42ABB4B88C11}"/>
                </a:ext>
              </a:extLst>
            </p:cNvPr>
            <p:cNvSpPr txBox="1"/>
            <p:nvPr/>
          </p:nvSpPr>
          <p:spPr>
            <a:xfrm>
              <a:off x="3635896" y="2132856"/>
              <a:ext cx="108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getNum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7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063D76-5052-4C13-B0F3-0C7B92A4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6602C70-2722-446F-9A91-85C1E5EE94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9255" y="2348880"/>
            <a:ext cx="3285490" cy="35902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61B86C-905E-4D74-9FE4-F3B92EB40C16}"/>
              </a:ext>
            </a:extLst>
          </p:cNvPr>
          <p:cNvSpPr txBox="1"/>
          <p:nvPr/>
        </p:nvSpPr>
        <p:spPr>
          <a:xfrm>
            <a:off x="4138227" y="19795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498323"/>
            <a:ext cx="6965245" cy="1202485"/>
          </a:xfrm>
        </p:spPr>
        <p:txBody>
          <a:bodyPr/>
          <a:lstStyle/>
          <a:p>
            <a:pPr algn="l"/>
            <a:r>
              <a:rPr lang="zh-CN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代码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46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8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88BF93-3589-49C3-9EEF-142176FD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9375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1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17E14-DC23-4BC1-9665-E55F029A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08720"/>
            <a:ext cx="80899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4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0FE29B-F22A-4F0C-A27A-9DA54690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优先级判断逻辑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8" y="1916832"/>
            <a:ext cx="703580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36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64FCF1-A651-425D-A051-B7C3F05F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9" y="992824"/>
            <a:ext cx="6325414" cy="50284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xmlns="" id="{9C0BC80E-1E0E-4B88-917A-60EDB83D5DBA}"/>
              </a:ext>
            </a:extLst>
          </p:cNvPr>
          <p:cNvSpPr txBox="1">
            <a:spLocks/>
          </p:cNvSpPr>
          <p:nvPr/>
        </p:nvSpPr>
        <p:spPr>
          <a:xfrm>
            <a:off x="827584" y="498323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软件界面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44816"/>
            <a:ext cx="487543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4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46</TotalTime>
  <Words>74</Words>
  <Application>Microsoft Office PowerPoint</Application>
  <PresentationFormat>全屏显示(4:3)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图钉</vt:lpstr>
      <vt:lpstr>第四代计算器</vt:lpstr>
      <vt:lpstr>需求分析</vt:lpstr>
      <vt:lpstr>流程图</vt:lpstr>
      <vt:lpstr>PowerPoint 演示文稿</vt:lpstr>
      <vt:lpstr>代码</vt:lpstr>
      <vt:lpstr>PowerPoint 演示文稿</vt:lpstr>
      <vt:lpstr>PowerPoint 演示文稿</vt:lpstr>
      <vt:lpstr>优先级判断逻辑</vt:lpstr>
      <vt:lpstr>PowerPoint 演示文稿</vt:lpstr>
      <vt:lpstr>谢谢观看</vt:lpstr>
      <vt:lpstr>谢谢观看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第四代计算器</dc:title>
  <dc:creator>User</dc:creator>
  <cp:lastModifiedBy>User</cp:lastModifiedBy>
  <cp:revision>7</cp:revision>
  <dcterms:created xsi:type="dcterms:W3CDTF">2018-04-26T03:21:51Z</dcterms:created>
  <dcterms:modified xsi:type="dcterms:W3CDTF">2019-10-21T13:11:28Z</dcterms:modified>
</cp:coreProperties>
</file>