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1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1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0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D2A6-E746-4D13-95CF-CEEFC91398D2}" type="datetimeFigureOut">
              <a:rPr lang="zh-CN" altLang="en-US" smtClean="0"/>
              <a:t>2019\9\12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0CD-8461-4232-AE88-286EC2FC3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2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5567" y="40466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第一题：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53" y="1844824"/>
            <a:ext cx="68643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3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352928" cy="497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65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78815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1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51886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79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第一题：</vt:lpstr>
      <vt:lpstr>第二题</vt:lpstr>
      <vt:lpstr>第三题</vt:lpstr>
      <vt:lpstr>第四题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第一题：</dc:title>
  <dc:creator>User</dc:creator>
  <cp:lastModifiedBy>User</cp:lastModifiedBy>
  <cp:revision>1</cp:revision>
  <dcterms:created xsi:type="dcterms:W3CDTF">2019-09-12T09:34:59Z</dcterms:created>
  <dcterms:modified xsi:type="dcterms:W3CDTF">2019-09-12T10:23:47Z</dcterms:modified>
</cp:coreProperties>
</file>