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2" r:id="rId4"/>
    <p:sldId id="260" r:id="rId5"/>
    <p:sldId id="267" r:id="rId6"/>
    <p:sldId id="263" r:id="rId7"/>
    <p:sldId id="268" r:id="rId8"/>
    <p:sldId id="270" r:id="rId9"/>
    <p:sldId id="264" r:id="rId10"/>
    <p:sldId id="271" r:id="rId11"/>
    <p:sldId id="272" r:id="rId12"/>
    <p:sldId id="265" r:id="rId13"/>
    <p:sldId id="274" r:id="rId14"/>
    <p:sldId id="276" r:id="rId15"/>
    <p:sldId id="275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2AFC2"/>
    <a:srgbClr val="0D727E"/>
    <a:srgbClr val="C61174"/>
    <a:srgbClr val="545C60"/>
    <a:srgbClr val="EAC4AC"/>
    <a:srgbClr val="EE8272"/>
    <a:srgbClr val="7AB32E"/>
    <a:srgbClr val="608A23"/>
    <a:srgbClr val="517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180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_1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365537488030601E-2"/>
          <c:y val="3.9664378337147199E-2"/>
          <c:w val="0.95122150388015103"/>
          <c:h val="0.862004720805779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 w="25362">
              <a:noFill/>
            </a:ln>
          </c:spPr>
          <c:invertIfNegative val="0"/>
          <c:dLbls>
            <c:spPr>
              <a:noFill/>
              <a:ln w="25362"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微软雅黑 Light"/>
                    <a:ea typeface="微软雅黑 Light"/>
                    <a:cs typeface="微软雅黑 Light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4</c:v>
                </c:pt>
                <c:pt idx="2">
                  <c:v>3.5</c:v>
                </c:pt>
                <c:pt idx="3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</c:v>
                </c:pt>
              </c:strCache>
            </c:strRef>
          </c:tx>
          <c:spPr>
            <a:solidFill>
              <a:srgbClr val="7AB32E"/>
            </a:solidFill>
            <a:ln w="25362">
              <a:noFill/>
            </a:ln>
          </c:spPr>
          <c:invertIfNegative val="0"/>
          <c:dLbls>
            <c:spPr>
              <a:noFill/>
              <a:ln w="25362"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微软雅黑 Light"/>
                    <a:ea typeface="微软雅黑 Light"/>
                    <a:cs typeface="微软雅黑 Light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3.1</c:v>
                </c:pt>
                <c:pt idx="2">
                  <c:v>4.3</c:v>
                </c:pt>
                <c:pt idx="3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games</c:v>
                </c:pt>
              </c:strCache>
            </c:strRef>
          </c:tx>
          <c:spPr>
            <a:solidFill>
              <a:srgbClr val="EE8272"/>
            </a:solidFill>
            <a:ln w="25362">
              <a:noFill/>
            </a:ln>
          </c:spPr>
          <c:invertIfNegative val="0"/>
          <c:dLbls>
            <c:spPr>
              <a:noFill/>
              <a:ln w="25362"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微软雅黑 Light"/>
                    <a:ea typeface="微软雅黑 Light"/>
                    <a:cs typeface="微软雅黑 Light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3.7</c:v>
                </c:pt>
                <c:pt idx="1">
                  <c:v>2.9</c:v>
                </c:pt>
                <c:pt idx="2">
                  <c:v>2.2000000000000002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680475840"/>
        <c:axId val="680463872"/>
      </c:barChart>
      <c:catAx>
        <c:axId val="68047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41" cap="flat" cmpd="sng" algn="ctr">
            <a:noFill/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33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微软雅黑 Light"/>
                <a:ea typeface="微软雅黑 Light"/>
                <a:cs typeface="微软雅黑 Light"/>
              </a:defRPr>
            </a:pPr>
            <a:endParaRPr lang="zh-CN"/>
          </a:p>
        </c:txPr>
        <c:crossAx val="680463872"/>
        <c:crosses val="autoZero"/>
        <c:auto val="1"/>
        <c:lblAlgn val="ctr"/>
        <c:lblOffset val="100"/>
        <c:noMultiLvlLbl val="0"/>
      </c:catAx>
      <c:valAx>
        <c:axId val="6804638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80475840"/>
        <c:crosses val="autoZero"/>
        <c:crossBetween val="between"/>
      </c:valAx>
      <c:spPr>
        <a:noFill/>
        <a:ln w="25383">
          <a:noFill/>
        </a:ln>
      </c:spPr>
    </c:plotArea>
    <c:legend>
      <c:legendPos val="r"/>
      <c:layout>
        <c:manualLayout>
          <c:xMode val="edge"/>
          <c:yMode val="edge"/>
          <c:x val="5.5655271058743502E-2"/>
          <c:y val="5.8020453236028398E-2"/>
          <c:w val="0.33752237580014699"/>
          <c:h val="8.5324323026694598E-2"/>
        </c:manualLayout>
      </c:layout>
      <c:overlay val="0"/>
      <c:spPr>
        <a:noFill/>
        <a:ln w="25362">
          <a:noFill/>
        </a:ln>
      </c:spPr>
      <c:txPr>
        <a:bodyPr rot="0" spcFirstLastPara="0" vertOverflow="ellipsis" vert="horz" wrap="square" anchor="ctr" anchorCtr="1"/>
        <a:lstStyle/>
        <a:p>
          <a:pPr>
            <a:defRPr lang="zh-CN" sz="1330" b="0" i="0" u="none" strike="noStrike" kern="1200" baseline="0">
              <a:solidFill>
                <a:schemeClr val="bg2">
                  <a:lumMod val="50000"/>
                </a:schemeClr>
              </a:solidFill>
              <a:latin typeface="微软雅黑 Light"/>
              <a:ea typeface="微软雅黑 Light"/>
              <a:cs typeface="微软雅黑 Light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lang="zh-CN" sz="1330" b="0" i="0" u="none" strike="noStrike" baseline="0">
          <a:solidFill>
            <a:schemeClr val="bg2">
              <a:lumMod val="50000"/>
            </a:schemeClr>
          </a:solidFill>
          <a:latin typeface="微软雅黑 Light"/>
          <a:ea typeface="微软雅黑 Light"/>
          <a:cs typeface="微软雅黑 Ligh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43333-4D1A-42B9-8151-450B455FEB28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80D72-233D-4402-A0C3-386D25D50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9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rgbClr val="12AF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517A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7AB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EE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EAC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545C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C611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rgbClr val="0D72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%E4%B8%89%E7%BB%B4%E5%8A%A8%E7%94%BB" TargetMode="External"/><Relationship Id="rId2" Type="http://schemas.openxmlformats.org/officeDocument/2006/relationships/hyperlink" Target="http://baike.baidu.com/item/%E4%B8%89%E7%BB%B4" TargetMode="Externa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hyperlink" Target="http://baike.baidu.com/item/%E6%B8%B8%E6%88%8F%E5%BC%95%E6%93%8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3254096"/>
            <a:ext cx="9144000" cy="1889404"/>
          </a:xfrm>
          <a:prstGeom prst="rect">
            <a:avLst/>
          </a:prstGeom>
          <a:gradFill flip="none" rotWithShape="1">
            <a:gsLst>
              <a:gs pos="100000">
                <a:schemeClr val="bg2">
                  <a:lumMod val="50000"/>
                  <a:alpha val="0"/>
                </a:schemeClr>
              </a:gs>
              <a:gs pos="20000">
                <a:schemeClr val="bg2">
                  <a:lumMod val="50000"/>
                  <a:alpha val="68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3912" y="2888245"/>
            <a:ext cx="5724644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zh-CN" altLang="en-US" sz="24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指</a:t>
            </a:r>
            <a:r>
              <a:rPr kumimoji="1" lang="zh-CN" altLang="en-US" sz="24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导老师：许中元</a:t>
            </a:r>
            <a:endParaRPr kumimoji="1" lang="en-US" altLang="zh-CN" sz="2400" b="1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kumimoji="1" lang="zh-CN" altLang="en-US" sz="24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项目组长：汪本骏</a:t>
            </a:r>
            <a:endParaRPr kumimoji="1" lang="en-US" altLang="zh-CN" sz="2400" b="1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kumimoji="1" lang="zh-CN" altLang="en-US" sz="24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项目成员：</a:t>
            </a:r>
            <a:r>
              <a:rPr lang="zh-CN" altLang="zh-CN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郭旭东，刘耀，戢宇光，朱险</a:t>
            </a:r>
            <a:endParaRPr kumimoji="1" lang="zh-CN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651" y="4296926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PRESENTED</a:t>
            </a:r>
            <a:r>
              <a:rPr kumimoji="1" lang="zh-CN" altLang="en-US" sz="14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14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BY</a:t>
            </a:r>
            <a:r>
              <a:rPr kumimoji="1" lang="zh-CN" altLang="en-US" sz="14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r>
              <a:rPr kumimoji="1" lang="en-US" altLang="zh-CN" sz="14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enjun Wang</a:t>
            </a:r>
            <a:endParaRPr lang="zh-CN" altLang="en-US" sz="1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370435" cy="546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9255" y="370457"/>
            <a:ext cx="2204967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1000" b="1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Unity for pc and sp</a:t>
            </a:r>
            <a:endParaRPr kumimoji="1" lang="zh-CN" altLang="en-US" sz="1000" b="1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912" y="1749627"/>
            <a:ext cx="7109639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</a:pPr>
            <a:r>
              <a:rPr lang="en-US" altLang="zh-CN" sz="7200" dirty="0" smtClean="0"/>
              <a:t>Unity3D</a:t>
            </a:r>
            <a:r>
              <a:rPr lang="zh-CN" altLang="en-US" sz="7200" dirty="0"/>
              <a:t>游戏</a:t>
            </a:r>
            <a:r>
              <a:rPr lang="zh-CN" altLang="zh-CN" sz="7200" dirty="0" smtClean="0"/>
              <a:t>开</a:t>
            </a:r>
            <a:r>
              <a:rPr lang="zh-CN" altLang="zh-CN" sz="7200" dirty="0"/>
              <a:t>发</a:t>
            </a:r>
            <a:endParaRPr kumimoji="1" lang="en-US" altLang="zh-CN" sz="7200" b="1" dirty="0">
              <a:solidFill>
                <a:srgbClr val="608A2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70435" cy="5467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255" y="370457"/>
            <a:ext cx="2204967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0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开</a:t>
            </a:r>
            <a:r>
              <a:rPr kumimoji="1" lang="zh-CN" altLang="en-US" sz="10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发时间简介</a:t>
            </a:r>
            <a:endParaRPr kumimoji="1" lang="zh-CN" altLang="en-US" sz="1000" b="1" dirty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06774" y="4653568"/>
            <a:ext cx="1506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unity</a:t>
            </a: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  </a:t>
            </a:r>
            <a:r>
              <a:rPr lang="zh-CN" altLang="zh-CN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|</a:t>
            </a: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  </a:t>
            </a:r>
            <a:r>
              <a:rPr lang="en-US" altLang="zh-CN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wbj</a:t>
            </a:r>
            <a:endParaRPr kumimoji="1" lang="zh-CN" altLang="en-US" sz="1000" dirty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602123" y="1984205"/>
            <a:ext cx="1888251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2016.08</a:t>
            </a:r>
          </a:p>
          <a:p>
            <a:pPr>
              <a:lnSpc>
                <a:spcPct val="130000"/>
              </a:lnSpc>
            </a:pPr>
            <a:endParaRPr lang="en-US" altLang="zh-CN" sz="1200" b="1" dirty="0" smtClean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想</a:t>
            </a: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好做怎样的游戏，考虑其发展趋势，受众人群，以及大致开发流程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2593711" y="1984205"/>
            <a:ext cx="1966168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30000"/>
              </a:lnSpc>
            </a:pPr>
            <a:r>
              <a:rPr lang="en-US" altLang="zh-CN" sz="12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2016.11</a:t>
            </a:r>
            <a:endParaRPr lang="en-US" altLang="zh-CN" sz="1200" b="1" dirty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 defTabSz="457200">
              <a:lnSpc>
                <a:spcPct val="130000"/>
              </a:lnSpc>
            </a:pPr>
            <a:endParaRPr lang="en-US" altLang="zh-CN" sz="1200" b="1" dirty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 defTabSz="457200">
              <a:lnSpc>
                <a:spcPct val="130000"/>
              </a:lnSpc>
            </a:pPr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包</a:t>
            </a: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括各种音频，比如背景音乐，菜单音乐，枪击声。视频，图片，</a:t>
            </a:r>
            <a:endParaRPr lang="en-US" altLang="zh-CN" sz="1000" dirty="0" smtClean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 defTabSz="457200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草地，森林等模型素材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4740736" y="1984205"/>
            <a:ext cx="1888646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30000"/>
              </a:lnSpc>
            </a:pPr>
            <a:r>
              <a:rPr lang="en-US" altLang="zh-CN" sz="12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2017.02</a:t>
            </a:r>
            <a:endParaRPr lang="en-US" altLang="zh-CN" sz="1200" b="1" dirty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 defTabSz="457200">
              <a:lnSpc>
                <a:spcPct val="130000"/>
              </a:lnSpc>
            </a:pPr>
            <a:endParaRPr lang="en-US" altLang="zh-CN" sz="1200" b="1" dirty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 defTabSz="457200">
              <a:lnSpc>
                <a:spcPct val="130000"/>
              </a:lnSpc>
            </a:pPr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各</a:t>
            </a: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种脚本编写，移动，射击，伤害计算，得分计算等。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498787" y="1126053"/>
            <a:ext cx="1991587" cy="677108"/>
          </a:xfrm>
          <a:prstGeom prst="homePlate">
            <a:avLst/>
          </a:prstGeom>
          <a:solidFill>
            <a:srgbClr val="7AB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400" dirty="0" smtClean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2568291" y="1126053"/>
            <a:ext cx="1991587" cy="677108"/>
          </a:xfrm>
          <a:prstGeom prst="homePlate">
            <a:avLst/>
          </a:prstGeom>
          <a:solidFill>
            <a:srgbClr val="EE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en-US" altLang="zh-CN" sz="1400" dirty="0" smtClean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4637795" y="1126053"/>
            <a:ext cx="1991587" cy="677108"/>
          </a:xfrm>
          <a:prstGeom prst="homePlate">
            <a:avLst/>
          </a:prstGeom>
          <a:solidFill>
            <a:srgbClr val="517A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en-US" altLang="zh-CN" sz="1400" dirty="0" smtClean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8787" y="1918319"/>
            <a:ext cx="1991588" cy="23133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68291" y="1918319"/>
            <a:ext cx="1991587" cy="23133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37795" y="1918319"/>
            <a:ext cx="1991588" cy="23133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6707299" y="1126053"/>
            <a:ext cx="1991587" cy="677108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en-US" altLang="zh-CN" sz="1400" dirty="0" smtClean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6810239" y="1984205"/>
            <a:ext cx="1888646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30000"/>
              </a:lnSpc>
            </a:pPr>
            <a:r>
              <a:rPr lang="en-US" altLang="zh-CN" sz="12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2017.04</a:t>
            </a:r>
            <a:endParaRPr lang="en-US" altLang="zh-CN" sz="1200" b="1" dirty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 defTabSz="457200">
              <a:lnSpc>
                <a:spcPct val="130000"/>
              </a:lnSpc>
            </a:pPr>
            <a:endParaRPr lang="en-US" altLang="zh-CN" sz="1200" b="1" dirty="0" smtClean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 defTabSz="457200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安卓移植，相应的适配调整优化等。</a:t>
            </a:r>
            <a:endParaRPr lang="en-US" altLang="zh-CN" sz="1000" dirty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07298" y="1918319"/>
            <a:ext cx="1991588" cy="23133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8787" y="1123380"/>
            <a:ext cx="16727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Part 1</a:t>
            </a:r>
          </a:p>
          <a:p>
            <a:r>
              <a:rPr lang="zh-CN" altLang="en-US" sz="14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理</a:t>
            </a:r>
            <a:r>
              <a:rPr lang="zh-CN" altLang="en-US" sz="1400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清思路</a:t>
            </a:r>
            <a:endParaRPr lang="en-US" altLang="zh-CN" sz="1400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68291" y="1151279"/>
            <a:ext cx="16727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Part </a:t>
            </a:r>
            <a:r>
              <a:rPr lang="en-US" altLang="zh-CN" b="1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2</a:t>
            </a:r>
            <a:endParaRPr lang="en-US" altLang="zh-CN" b="1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  <a:p>
            <a:r>
              <a:rPr lang="zh-CN" altLang="en-US" sz="14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素</a:t>
            </a:r>
            <a:r>
              <a:rPr lang="zh-CN" altLang="en-US" sz="1400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材采集</a:t>
            </a:r>
            <a:endParaRPr lang="en-US" altLang="zh-CN" sz="1400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37795" y="1123380"/>
            <a:ext cx="16727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Part </a:t>
            </a:r>
            <a:r>
              <a:rPr lang="en-US" altLang="zh-CN" b="1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3</a:t>
            </a:r>
            <a:endParaRPr lang="en-US" altLang="zh-CN" b="1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  <a:p>
            <a:r>
              <a:rPr lang="zh-CN" altLang="en-US" sz="14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程</a:t>
            </a:r>
            <a:r>
              <a:rPr lang="zh-CN" altLang="en-US" sz="1400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序设计</a:t>
            </a:r>
            <a:endParaRPr lang="en-US" altLang="zh-CN" sz="1400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07299" y="1141658"/>
            <a:ext cx="16727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Part </a:t>
            </a:r>
            <a:r>
              <a:rPr lang="en-US" altLang="zh-CN" b="1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4</a:t>
            </a:r>
            <a:endParaRPr lang="en-US" altLang="zh-CN" b="1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  <a:p>
            <a:r>
              <a:rPr lang="zh-CN" altLang="en-US" sz="14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优</a:t>
            </a:r>
            <a:r>
              <a:rPr lang="zh-CN" altLang="en-US" sz="1400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化移植</a:t>
            </a:r>
            <a:endParaRPr lang="en-US" altLang="zh-CN" sz="1400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70435" cy="5467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255" y="370457"/>
            <a:ext cx="2204967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0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解</a:t>
            </a:r>
            <a:r>
              <a:rPr kumimoji="1" lang="zh-CN" altLang="en-US" sz="10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决问题</a:t>
            </a:r>
            <a:endParaRPr kumimoji="1" lang="zh-CN" altLang="en-US" sz="1000" b="1" dirty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18896" y="4653568"/>
            <a:ext cx="1506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Unity</a:t>
            </a: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  </a:t>
            </a:r>
            <a:r>
              <a:rPr lang="zh-CN" altLang="zh-CN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|</a:t>
            </a: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  </a:t>
            </a:r>
            <a:r>
              <a:rPr lang="en-US" altLang="zh-CN" sz="100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wbj</a:t>
            </a:r>
            <a:endParaRPr kumimoji="1" lang="zh-CN" altLang="en-US" sz="1000" dirty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94814" y="947460"/>
            <a:ext cx="1844223" cy="3440259"/>
          </a:xfrm>
          <a:prstGeom prst="roundRect">
            <a:avLst>
              <a:gd name="adj" fmla="val 9409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05028" y="947460"/>
            <a:ext cx="1844223" cy="3440259"/>
          </a:xfrm>
          <a:prstGeom prst="roundRect">
            <a:avLst>
              <a:gd name="adj" fmla="val 9409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615243" y="947460"/>
            <a:ext cx="1844223" cy="3440259"/>
          </a:xfrm>
          <a:prstGeom prst="roundRect">
            <a:avLst>
              <a:gd name="adj" fmla="val 9409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625456" y="947460"/>
            <a:ext cx="1844223" cy="3440259"/>
          </a:xfrm>
          <a:prstGeom prst="roundRect">
            <a:avLst>
              <a:gd name="adj" fmla="val 9409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554536" y="1350366"/>
            <a:ext cx="856684" cy="776129"/>
          </a:xfrm>
          <a:prstGeom prst="triangle">
            <a:avLst/>
          </a:prstGeom>
          <a:solidFill>
            <a:srgbClr val="7AB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2564750" y="1350366"/>
            <a:ext cx="856684" cy="776129"/>
          </a:xfrm>
          <a:prstGeom prst="triangle">
            <a:avLst/>
          </a:prstGeom>
          <a:solidFill>
            <a:srgbClr val="517A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4574963" y="1350366"/>
            <a:ext cx="856684" cy="776129"/>
          </a:xfrm>
          <a:prstGeom prst="triangle">
            <a:avLst/>
          </a:prstGeom>
          <a:solidFill>
            <a:srgbClr val="7AB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6585178" y="1350366"/>
            <a:ext cx="856684" cy="776129"/>
          </a:xfrm>
          <a:prstGeom prst="triangle">
            <a:avLst/>
          </a:prstGeom>
          <a:solidFill>
            <a:srgbClr val="517A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4812" y="1527806"/>
            <a:ext cx="46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FFFF"/>
                </a:solidFill>
              </a:rPr>
              <a:t>01</a:t>
            </a:r>
            <a:endParaRPr lang="zh-CN" altLang="en-US" sz="2000" b="1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05026" y="1527806"/>
            <a:ext cx="46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FFFF"/>
                </a:solidFill>
              </a:rPr>
              <a:t>02</a:t>
            </a:r>
            <a:endParaRPr lang="zh-CN" altLang="en-US" sz="2000" b="1" dirty="0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11625" y="1527806"/>
            <a:ext cx="46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FFFF"/>
                </a:solidFill>
              </a:rPr>
              <a:t>03</a:t>
            </a:r>
            <a:endParaRPr lang="zh-CN" altLang="en-US" sz="2000" b="1" dirty="0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25454" y="1527806"/>
            <a:ext cx="46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FFFF"/>
                </a:solidFill>
              </a:rPr>
              <a:t>04</a:t>
            </a:r>
            <a:endParaRPr lang="zh-CN" altLang="en-US" sz="2000" b="1" dirty="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5026" y="2377509"/>
            <a:ext cx="18442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组织讨论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4812" y="2377509"/>
            <a:ext cx="18442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发现问题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11625" y="2377509"/>
            <a:ext cx="18442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查阅资料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18223" y="2377509"/>
            <a:ext cx="18442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询问导师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 7"/>
          <p:cNvGrpSpPr/>
          <p:nvPr/>
        </p:nvGrpSpPr>
        <p:grpSpPr>
          <a:xfrm>
            <a:off x="0" y="2927805"/>
            <a:ext cx="9144000" cy="1410990"/>
            <a:chOff x="0" y="2927805"/>
            <a:chExt cx="9144000" cy="1410990"/>
          </a:xfrm>
        </p:grpSpPr>
        <p:sp>
          <p:nvSpPr>
            <p:cNvPr id="3" name="矩形 2"/>
            <p:cNvSpPr/>
            <p:nvPr/>
          </p:nvSpPr>
          <p:spPr>
            <a:xfrm>
              <a:off x="0" y="2927805"/>
              <a:ext cx="9144000" cy="1410990"/>
            </a:xfrm>
            <a:prstGeom prst="rect">
              <a:avLst/>
            </a:prstGeom>
            <a:solidFill>
              <a:srgbClr val="7AB32E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217"/>
            <p:cNvSpPr>
              <a:spLocks noChangeArrowheads="1"/>
            </p:cNvSpPr>
            <p:nvPr/>
          </p:nvSpPr>
          <p:spPr bwMode="auto">
            <a:xfrm>
              <a:off x="379592" y="3325367"/>
              <a:ext cx="2703302" cy="6232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68579" tIns="34289" rIns="68579" bIns="34289">
              <a:spAutoFit/>
            </a:bodyPr>
            <a:lstStyle/>
            <a:p>
              <a:pPr defTabSz="6858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FFFFFF"/>
                  </a:solidFill>
                  <a:ea typeface="微软雅黑 Light" charset="0"/>
                  <a:cs typeface="微软雅黑 Light" charset="0"/>
                </a:rPr>
                <a:t>四：</a:t>
              </a:r>
              <a:r>
                <a:rPr lang="zh-CN" altLang="zh-CN" sz="2000" dirty="0">
                  <a:solidFill>
                    <a:srgbClr val="FFFFFF"/>
                  </a:solidFill>
                </a:rPr>
                <a:t>项目的实施</a:t>
              </a:r>
              <a:r>
                <a:rPr lang="zh-CN" altLang="en-US" sz="2000" dirty="0">
                  <a:solidFill>
                    <a:srgbClr val="FFFFFF"/>
                  </a:solidFill>
                </a:rPr>
                <a:t>与</a:t>
              </a:r>
              <a:r>
                <a:rPr lang="zh-CN" altLang="zh-CN" sz="2000" dirty="0">
                  <a:solidFill>
                    <a:srgbClr val="FFFFFF"/>
                  </a:solidFill>
                </a:rPr>
                <a:t>收获</a:t>
              </a:r>
              <a:endParaRPr lang="zh-CN" altLang="en-US" sz="2000" b="1" dirty="0">
                <a:solidFill>
                  <a:srgbClr val="FFFFFF"/>
                </a:solidFill>
                <a:ea typeface="微软雅黑 Light" charset="0"/>
                <a:cs typeface="微软雅黑 Light" charset="0"/>
              </a:endParaRPr>
            </a:p>
            <a:p>
              <a:pPr defTabSz="6858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 dirty="0">
                <a:solidFill>
                  <a:srgbClr val="FFFFFF"/>
                </a:solidFill>
                <a:ea typeface="微软雅黑 Light" charset="0"/>
                <a:cs typeface="微软雅黑 Light" charset="0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3510331" y="3095360"/>
              <a:ext cx="0" cy="1075880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871922" y="3190871"/>
              <a:ext cx="4912667" cy="6731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zh-CN" sz="1000" dirty="0">
                  <a:solidFill>
                    <a:srgbClr val="FFFFFF"/>
                  </a:solidFill>
                </a:rPr>
                <a:t>参加科研实践其实让我们收获的不只是实验成果，更多的是科研实践过程中的点点滴滴。作为一名科研人员，首先要有充足的知识储备和良好的科研素质，其次还要有严谨认真的科研态度、积极创新的科研思想以及努力拼搏的科研精神。</a:t>
              </a:r>
              <a:endParaRPr lang="zh-CN" altLang="en-US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29286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70435" cy="546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255" y="370457"/>
            <a:ext cx="2204967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0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付</a:t>
            </a:r>
            <a:r>
              <a:rPr kumimoji="1" lang="zh-CN" altLang="en-US" sz="1000" b="1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出与收获</a:t>
            </a:r>
            <a:endParaRPr kumimoji="1" lang="zh-CN" altLang="en-US" sz="1000" b="1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18896" y="4653568"/>
            <a:ext cx="1506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unity</a:t>
            </a: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  </a:t>
            </a:r>
            <a:r>
              <a:rPr lang="zh-CN" altLang="zh-CN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|</a:t>
            </a: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  </a:t>
            </a:r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wbj</a:t>
            </a:r>
            <a:endParaRPr kumimoji="1" lang="zh-CN" altLang="en-US" sz="1000" dirty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grpSp>
        <p:nvGrpSpPr>
          <p:cNvPr id="7" name="组合 3"/>
          <p:cNvGrpSpPr/>
          <p:nvPr/>
        </p:nvGrpSpPr>
        <p:grpSpPr>
          <a:xfrm>
            <a:off x="2783869" y="943936"/>
            <a:ext cx="3576262" cy="2025002"/>
            <a:chOff x="1516747" y="1277416"/>
            <a:chExt cx="4987530" cy="2824108"/>
          </a:xfrm>
        </p:grpSpPr>
        <p:pic>
          <p:nvPicPr>
            <p:cNvPr id="8" name="图片占位符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243" y="1447348"/>
              <a:ext cx="3396970" cy="21942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516747" y="1277416"/>
              <a:ext cx="4987530" cy="2824108"/>
            </a:xfrm>
            <a:custGeom>
              <a:avLst/>
              <a:gdLst>
                <a:gd name="connsiteX0" fmla="*/ 982580 w 6010509"/>
                <a:gd name="connsiteY0" fmla="*/ 225533 h 3403353"/>
                <a:gd name="connsiteX1" fmla="*/ 982580 w 6010509"/>
                <a:gd name="connsiteY1" fmla="*/ 2839341 h 3403353"/>
                <a:gd name="connsiteX2" fmla="*/ 5066488 w 6010509"/>
                <a:gd name="connsiteY2" fmla="*/ 2839341 h 3403353"/>
                <a:gd name="connsiteX3" fmla="*/ 5066488 w 6010509"/>
                <a:gd name="connsiteY3" fmla="*/ 225533 h 3403353"/>
                <a:gd name="connsiteX4" fmla="*/ 0 w 6010509"/>
                <a:gd name="connsiteY4" fmla="*/ 0 h 3403353"/>
                <a:gd name="connsiteX5" fmla="*/ 6010509 w 6010509"/>
                <a:gd name="connsiteY5" fmla="*/ 0 h 3403353"/>
                <a:gd name="connsiteX6" fmla="*/ 6010509 w 6010509"/>
                <a:gd name="connsiteY6" fmla="*/ 3403353 h 3403353"/>
                <a:gd name="connsiteX7" fmla="*/ 0 w 6010509"/>
                <a:gd name="connsiteY7" fmla="*/ 3403353 h 340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0509" h="3403353">
                  <a:moveTo>
                    <a:pt x="982580" y="225533"/>
                  </a:moveTo>
                  <a:lnTo>
                    <a:pt x="982580" y="2839341"/>
                  </a:lnTo>
                  <a:lnTo>
                    <a:pt x="5066488" y="2839341"/>
                  </a:lnTo>
                  <a:lnTo>
                    <a:pt x="5066488" y="225533"/>
                  </a:lnTo>
                  <a:close/>
                  <a:moveTo>
                    <a:pt x="0" y="0"/>
                  </a:moveTo>
                  <a:lnTo>
                    <a:pt x="6010509" y="0"/>
                  </a:lnTo>
                  <a:lnTo>
                    <a:pt x="6010509" y="3403353"/>
                  </a:lnTo>
                  <a:lnTo>
                    <a:pt x="0" y="3403353"/>
                  </a:lnTo>
                  <a:close/>
                </a:path>
              </a:pathLst>
            </a:custGeom>
          </p:spPr>
        </p:pic>
      </p:grpSp>
      <p:grpSp>
        <p:nvGrpSpPr>
          <p:cNvPr id="11" name="组 10"/>
          <p:cNvGrpSpPr/>
          <p:nvPr/>
        </p:nvGrpSpPr>
        <p:grpSpPr>
          <a:xfrm>
            <a:off x="6114268" y="3195328"/>
            <a:ext cx="2435767" cy="644864"/>
            <a:chOff x="247498" y="398324"/>
            <a:chExt cx="1781057" cy="644864"/>
          </a:xfrm>
        </p:grpSpPr>
        <p:sp>
          <p:nvSpPr>
            <p:cNvPr id="12" name="文本框 8"/>
            <p:cNvSpPr txBox="1"/>
            <p:nvPr/>
          </p:nvSpPr>
          <p:spPr>
            <a:xfrm>
              <a:off x="247498" y="750800"/>
              <a:ext cx="178105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rgbClr val="000000"/>
                  </a:solidFill>
                  <a:latin typeface="Century Gothic" panose="020B0502020202020204"/>
                  <a:ea typeface="微软雅黑" panose="020B0503020204020204" charset="-122"/>
                </a:rPr>
                <a:t>为以后去职场驰骋做好更多的准备</a:t>
              </a:r>
              <a:endParaRPr lang="zh-CN" altLang="en-US" sz="1000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45462" y="398324"/>
              <a:ext cx="585128" cy="30918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b="1" dirty="0">
                  <a:solidFill>
                    <a:srgbClr val="7AB32E"/>
                  </a:solidFill>
                </a:rPr>
                <a:t>锻</a:t>
              </a:r>
              <a:r>
                <a:rPr lang="zh-CN" altLang="en-US" sz="1200" b="1" dirty="0" smtClean="0">
                  <a:solidFill>
                    <a:srgbClr val="7AB32E"/>
                  </a:solidFill>
                </a:rPr>
                <a:t>炼能力</a:t>
              </a:r>
              <a:endParaRPr lang="en-US" altLang="zh-CN" sz="1200" b="1" dirty="0">
                <a:solidFill>
                  <a:srgbClr val="7AB32E"/>
                </a:solidFill>
              </a:endParaRPr>
            </a:p>
          </p:txBody>
        </p:sp>
      </p:grpSp>
      <p:cxnSp>
        <p:nvCxnSpPr>
          <p:cNvPr id="14" name="直接连接符 62"/>
          <p:cNvCxnSpPr/>
          <p:nvPr/>
        </p:nvCxnSpPr>
        <p:spPr>
          <a:xfrm>
            <a:off x="5901523" y="3281620"/>
            <a:ext cx="0" cy="116265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 16"/>
          <p:cNvGrpSpPr/>
          <p:nvPr/>
        </p:nvGrpSpPr>
        <p:grpSpPr>
          <a:xfrm>
            <a:off x="3371480" y="3204466"/>
            <a:ext cx="2435767" cy="819446"/>
            <a:chOff x="247498" y="423797"/>
            <a:chExt cx="1781057" cy="819446"/>
          </a:xfrm>
        </p:grpSpPr>
        <p:sp>
          <p:nvSpPr>
            <p:cNvPr id="18" name="文本框 8"/>
            <p:cNvSpPr txBox="1"/>
            <p:nvPr/>
          </p:nvSpPr>
          <p:spPr>
            <a:xfrm>
              <a:off x="247498" y="750800"/>
              <a:ext cx="178105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rgbClr val="000000"/>
                  </a:solidFill>
                  <a:latin typeface="Century Gothic" panose="020B0502020202020204"/>
                  <a:ea typeface="微软雅黑" panose="020B0503020204020204" charset="-122"/>
                </a:rPr>
                <a:t>团队协作更能够让我们体会到劳动的乐趣</a:t>
              </a:r>
              <a:endParaRPr lang="zh-CN" altLang="en-US" sz="1000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32626" y="423797"/>
              <a:ext cx="585128" cy="3091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b="1" dirty="0">
                  <a:solidFill>
                    <a:srgbClr val="7AB32E"/>
                  </a:solidFill>
                </a:rPr>
                <a:t>收</a:t>
              </a:r>
              <a:r>
                <a:rPr lang="zh-CN" altLang="en-US" sz="1200" b="1" dirty="0" smtClean="0">
                  <a:solidFill>
                    <a:srgbClr val="7AB32E"/>
                  </a:solidFill>
                </a:rPr>
                <a:t>获快乐</a:t>
              </a:r>
              <a:endParaRPr lang="en-US" altLang="zh-CN" sz="1200" b="1" dirty="0">
                <a:solidFill>
                  <a:srgbClr val="7AB32E"/>
                </a:solidFill>
              </a:endParaRPr>
            </a:p>
          </p:txBody>
        </p:sp>
      </p:grpSp>
      <p:cxnSp>
        <p:nvCxnSpPr>
          <p:cNvPr id="20" name="直接连接符 62"/>
          <p:cNvCxnSpPr/>
          <p:nvPr/>
        </p:nvCxnSpPr>
        <p:spPr>
          <a:xfrm>
            <a:off x="3158735" y="3265285"/>
            <a:ext cx="0" cy="116265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39"/>
          <p:cNvSpPr/>
          <p:nvPr/>
        </p:nvSpPr>
        <p:spPr>
          <a:xfrm>
            <a:off x="695710" y="3254470"/>
            <a:ext cx="1877437" cy="276999"/>
          </a:xfrm>
          <a:prstGeom prst="rect">
            <a:avLst/>
          </a:prstGeom>
          <a:solidFill>
            <a:srgbClr val="7AB32E"/>
          </a:solidFill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FFFF"/>
                </a:solidFill>
                <a:ea typeface="Hiragino Sans GB W3" panose="020B0300000000000000" pitchFamily="34" charset="-122"/>
                <a:sym typeface="News Gothic MT" charset="0"/>
              </a:rPr>
              <a:t>懂得了开发过程中的苦头</a:t>
            </a:r>
            <a:endParaRPr lang="zh-CN" altLang="zh-CN" sz="1200" dirty="0">
              <a:solidFill>
                <a:srgbClr val="FFFFFF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582005" y="3561725"/>
            <a:ext cx="24357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让我们</a:t>
            </a:r>
            <a:r>
              <a:rPr lang="zh-CN" altLang="en-US" sz="1000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在以后生活中更能够勇往直前</a:t>
            </a:r>
            <a:endParaRPr lang="zh-CN" altLang="en-US" sz="1000" dirty="0">
              <a:solidFill>
                <a:srgbClr val="00000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dministrator\桌面\iphone5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 rot="5400000">
            <a:off x="3739183" y="688979"/>
            <a:ext cx="1665633" cy="3392240"/>
          </a:xfrm>
          <a:prstGeom prst="rect">
            <a:avLst/>
          </a:prstGeom>
          <a:noFill/>
          <a:effectLst/>
        </p:spPr>
      </p:pic>
      <p:sp>
        <p:nvSpPr>
          <p:cNvPr id="9" name="矩形 8"/>
          <p:cNvSpPr/>
          <p:nvPr/>
        </p:nvSpPr>
        <p:spPr>
          <a:xfrm>
            <a:off x="0" y="0"/>
            <a:ext cx="370435" cy="5467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9255" y="370457"/>
            <a:ext cx="2204967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0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手</a:t>
            </a:r>
            <a:r>
              <a:rPr kumimoji="1" lang="zh-CN" altLang="en-US" sz="10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机端</a:t>
            </a:r>
            <a:endParaRPr kumimoji="1" lang="zh-CN" altLang="en-US" sz="1000" b="1" dirty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18896" y="4653568"/>
            <a:ext cx="1506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unity</a:t>
            </a: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  </a:t>
            </a:r>
            <a:r>
              <a:rPr lang="zh-CN" altLang="zh-CN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|</a:t>
            </a: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  </a:t>
            </a:r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wbj</a:t>
            </a:r>
            <a:endParaRPr kumimoji="1" lang="zh-CN" altLang="en-US" sz="1000" dirty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6613095" y="922151"/>
            <a:ext cx="1888251" cy="595565"/>
            <a:chOff x="247498" y="447623"/>
            <a:chExt cx="1888251" cy="595565"/>
          </a:xfrm>
        </p:grpSpPr>
        <p:sp>
          <p:nvSpPr>
            <p:cNvPr id="13" name="文本框 8"/>
            <p:cNvSpPr txBox="1"/>
            <p:nvPr/>
          </p:nvSpPr>
          <p:spPr>
            <a:xfrm>
              <a:off x="247498" y="750800"/>
              <a:ext cx="18882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rgbClr val="000000"/>
                  </a:solidFill>
                  <a:latin typeface="Century Gothic" panose="020B0502020202020204"/>
                  <a:ea typeface="微软雅黑" panose="020B0503020204020204" charset="-122"/>
                </a:rPr>
                <a:t>揣在荷包里面的游戏机</a:t>
              </a:r>
              <a:endParaRPr lang="zh-CN" altLang="en-US" sz="1000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47498" y="447623"/>
              <a:ext cx="1415772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b="1" dirty="0">
                  <a:solidFill>
                    <a:srgbClr val="7AB32E"/>
                  </a:solidFill>
                </a:rPr>
                <a:t>随</a:t>
              </a:r>
              <a:r>
                <a:rPr lang="zh-CN" altLang="en-US" sz="1200" b="1" dirty="0" smtClean="0">
                  <a:solidFill>
                    <a:srgbClr val="7AB32E"/>
                  </a:solidFill>
                </a:rPr>
                <a:t>时随地手机娱乐</a:t>
              </a:r>
              <a:endParaRPr lang="en-US" altLang="zh-CN" sz="1200" b="1" dirty="0">
                <a:solidFill>
                  <a:srgbClr val="7AB32E"/>
                </a:solidFill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6613095" y="2530676"/>
            <a:ext cx="1888251" cy="995674"/>
            <a:chOff x="247498" y="447623"/>
            <a:chExt cx="1888251" cy="995674"/>
          </a:xfrm>
        </p:grpSpPr>
        <p:sp>
          <p:nvSpPr>
            <p:cNvPr id="16" name="文本框 8"/>
            <p:cNvSpPr txBox="1"/>
            <p:nvPr/>
          </p:nvSpPr>
          <p:spPr>
            <a:xfrm>
              <a:off x="247498" y="750800"/>
              <a:ext cx="188825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rgbClr val="000000"/>
                  </a:solidFill>
                  <a:latin typeface="Century Gothic" panose="020B0502020202020204"/>
                  <a:ea typeface="微软雅黑" panose="020B0503020204020204" charset="-122"/>
                </a:rPr>
                <a:t>完全移植，出了画面进行了适当的削弱优化，以保证帧数的流畅！</a:t>
              </a:r>
              <a:endParaRPr lang="zh-CN" altLang="en-US" sz="1000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7498" y="447623"/>
              <a:ext cx="954107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b="1" dirty="0">
                  <a:solidFill>
                    <a:srgbClr val="7AB32E"/>
                  </a:solidFill>
                </a:rPr>
                <a:t>和电</a:t>
              </a:r>
              <a:r>
                <a:rPr lang="zh-CN" altLang="en-US" sz="1200" b="1" dirty="0" smtClean="0">
                  <a:solidFill>
                    <a:srgbClr val="7AB32E"/>
                  </a:solidFill>
                </a:rPr>
                <a:t>脑同步</a:t>
              </a:r>
              <a:endParaRPr lang="en-US" altLang="zh-CN" sz="1200" b="1" dirty="0">
                <a:solidFill>
                  <a:srgbClr val="7AB32E"/>
                </a:solidFill>
              </a:endParaRPr>
            </a:p>
          </p:txBody>
        </p:sp>
      </p:grpSp>
      <p:sp>
        <p:nvSpPr>
          <p:cNvPr id="21" name="矩形 39"/>
          <p:cNvSpPr/>
          <p:nvPr/>
        </p:nvSpPr>
        <p:spPr>
          <a:xfrm>
            <a:off x="505290" y="1221950"/>
            <a:ext cx="950901" cy="276999"/>
          </a:xfrm>
          <a:prstGeom prst="rect">
            <a:avLst/>
          </a:prstGeom>
          <a:solidFill>
            <a:srgbClr val="7AB32E"/>
          </a:solidFill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FFFF"/>
                </a:solidFill>
                <a:ea typeface="Hiragino Sans GB W3" panose="020B0300000000000000" pitchFamily="34" charset="-122"/>
              </a:rPr>
              <a:t>Hit and run</a:t>
            </a:r>
            <a:endParaRPr lang="zh-CN" altLang="zh-CN" sz="1200" dirty="0">
              <a:solidFill>
                <a:srgbClr val="FFFFFF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435" y="1685388"/>
            <a:ext cx="221378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移</a:t>
            </a:r>
            <a:r>
              <a:rPr lang="zh-CN" altLang="en-US" sz="1000" dirty="0" smtClean="0">
                <a:solidFill>
                  <a:srgbClr val="000000"/>
                </a:solidFill>
              </a:rPr>
              <a:t>动躲避，射击，得分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76" y="1685389"/>
            <a:ext cx="2539160" cy="14734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97E9E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254096"/>
            <a:ext cx="9144000" cy="1889404"/>
          </a:xfrm>
          <a:prstGeom prst="rect">
            <a:avLst/>
          </a:prstGeom>
          <a:gradFill flip="none" rotWithShape="1">
            <a:gsLst>
              <a:gs pos="100000">
                <a:schemeClr val="bg2">
                  <a:lumMod val="50000"/>
                  <a:alpha val="0"/>
                </a:schemeClr>
              </a:gs>
              <a:gs pos="20000">
                <a:schemeClr val="bg2">
                  <a:lumMod val="50000"/>
                  <a:alpha val="68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97E9E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3912" y="2901328"/>
            <a:ext cx="7163740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7200" b="1" dirty="0" smtClean="0">
                <a:solidFill>
                  <a:srgbClr val="608A2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  <a:ea typeface="微软雅黑" panose="020B0503020204020204" charset="-122"/>
              </a:rPr>
              <a:t>THANK YOU</a:t>
            </a:r>
            <a:endParaRPr kumimoji="1" lang="en-US" altLang="zh-CN" sz="7200" b="1" dirty="0">
              <a:solidFill>
                <a:srgbClr val="608A2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  <a:ea typeface="微软雅黑" panose="020B0503020204020204" charset="-122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72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  <a:ea typeface="微软雅黑" panose="020B0503020204020204" charset="-122"/>
              </a:rPr>
              <a:t>FOR</a:t>
            </a:r>
            <a:r>
              <a:rPr kumimoji="1" lang="zh-CN" altLang="en-US" sz="72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  <a:ea typeface="微软雅黑" panose="020B0503020204020204" charset="-122"/>
              </a:rPr>
              <a:t> </a:t>
            </a:r>
            <a:r>
              <a:rPr kumimoji="1" lang="en-US" altLang="zh-CN" sz="72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  <a:ea typeface="微软雅黑" panose="020B0503020204020204" charset="-122"/>
              </a:rPr>
              <a:t>WATCHING</a:t>
            </a:r>
            <a:endParaRPr kumimoji="1" lang="zh-CN" altLang="en-US" sz="7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651" y="1771180"/>
            <a:ext cx="2363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  <a:ea typeface="微软雅黑" panose="020B0503020204020204" charset="-122"/>
              </a:rPr>
              <a:t>PRESENTED</a:t>
            </a:r>
            <a:r>
              <a:rPr kumimoji="1" lang="zh-CN" altLang="en-US" sz="14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  <a:ea typeface="微软雅黑" panose="020B0503020204020204" charset="-122"/>
              </a:rPr>
              <a:t> </a:t>
            </a:r>
            <a:r>
              <a:rPr kumimoji="1" lang="en-US" altLang="zh-CN" sz="14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  <a:ea typeface="微软雅黑" panose="020B0503020204020204" charset="-122"/>
              </a:rPr>
              <a:t>BY</a:t>
            </a:r>
            <a:r>
              <a:rPr kumimoji="1" lang="zh-CN" altLang="en-US" sz="14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  <a:ea typeface="微软雅黑" panose="020B0503020204020204" charset="-122"/>
              </a:rPr>
              <a:t> </a:t>
            </a:r>
            <a:r>
              <a:rPr kumimoji="1" lang="en-US" altLang="zh-CN" sz="14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  <a:ea typeface="微软雅黑" panose="020B0503020204020204" charset="-122"/>
              </a:rPr>
              <a:t>JOHN</a:t>
            </a:r>
            <a:r>
              <a:rPr kumimoji="1" lang="zh-CN" altLang="en-US" sz="14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  <a:ea typeface="微软雅黑" panose="020B0503020204020204" charset="-122"/>
              </a:rPr>
              <a:t> </a:t>
            </a:r>
            <a:r>
              <a:rPr kumimoji="1" lang="en-US" altLang="zh-CN" sz="14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  <a:ea typeface="微软雅黑" panose="020B0503020204020204" charset="-122"/>
              </a:rPr>
              <a:t>DOE</a:t>
            </a:r>
            <a:endParaRPr lang="zh-CN" altLang="en-US" sz="1400" dirty="0">
              <a:solidFill>
                <a:srgbClr val="A3C5C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5651" y="2078957"/>
            <a:ext cx="233910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200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感谢聆听</a:t>
            </a:r>
            <a:endParaRPr lang="zh-CN" altLang="en-US" sz="4200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370435" cy="546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9255" y="370457"/>
            <a:ext cx="2204967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1000" b="1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Unity3d</a:t>
            </a:r>
            <a:r>
              <a:rPr kumimoji="1" lang="zh-CN" altLang="en-US" sz="1000" b="1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开发小组</a:t>
            </a:r>
            <a:endParaRPr kumimoji="1" lang="zh-CN" altLang="en-US" sz="1000" b="1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70435" cy="546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255" y="370457"/>
            <a:ext cx="2204967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0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流</a:t>
            </a:r>
            <a:r>
              <a:rPr kumimoji="1" lang="zh-CN" altLang="en-US" sz="1000" b="1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程简介</a:t>
            </a:r>
            <a:endParaRPr kumimoji="1" lang="zh-CN" altLang="en-US" sz="1000" b="1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4" name="矩形 217"/>
          <p:cNvSpPr>
            <a:spLocks noChangeArrowheads="1"/>
          </p:cNvSpPr>
          <p:nvPr/>
        </p:nvSpPr>
        <p:spPr bwMode="auto">
          <a:xfrm>
            <a:off x="3545925" y="1164953"/>
            <a:ext cx="1189341" cy="300080"/>
          </a:xfrm>
          <a:prstGeom prst="rect">
            <a:avLst/>
          </a:prstGeom>
          <a:noFill/>
          <a:ln>
            <a:noFill/>
          </a:ln>
        </p:spPr>
        <p:txBody>
          <a:bodyPr wrap="none" lIns="68579" tIns="34289" rIns="68579" bIns="34289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srgbClr val="FFFFFF"/>
                </a:solidFill>
                <a:ea typeface="微软雅黑 Light" charset="0"/>
                <a:cs typeface="微软雅黑 Light" charset="0"/>
              </a:rPr>
              <a:t>Chapter 01</a:t>
            </a:r>
            <a:endParaRPr lang="zh-CN" altLang="en-US" sz="1500" b="1" dirty="0">
              <a:solidFill>
                <a:srgbClr val="FFFFFF"/>
              </a:solidFill>
              <a:ea typeface="微软雅黑 Light" charset="0"/>
              <a:cs typeface="微软雅黑 Light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122312" y="1004217"/>
            <a:ext cx="2168128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/>
              <a:t>项目选题的背景</a:t>
            </a:r>
            <a:endParaRPr lang="zh-CN" altLang="en-US" sz="1500" b="1" dirty="0">
              <a:solidFill>
                <a:srgbClr val="FFFFFF"/>
              </a:solidFill>
              <a:ea typeface="微软雅黑 Light" charset="0"/>
              <a:cs typeface="微软雅黑 Light" charset="0"/>
            </a:endParaRPr>
          </a:p>
        </p:txBody>
      </p:sp>
      <p:sp>
        <p:nvSpPr>
          <p:cNvPr id="7" name="矩形 219"/>
          <p:cNvSpPr>
            <a:spLocks noChangeArrowheads="1"/>
          </p:cNvSpPr>
          <p:nvPr/>
        </p:nvSpPr>
        <p:spPr bwMode="auto">
          <a:xfrm>
            <a:off x="5122312" y="1325926"/>
            <a:ext cx="3137297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ea typeface="微软雅黑 Light" charset="0"/>
                <a:cs typeface="微软雅黑 Light" charset="0"/>
              </a:rPr>
              <a:t>Background of project selection</a:t>
            </a:r>
            <a:endParaRPr lang="zh-CN" altLang="en-US" sz="1200" dirty="0">
              <a:solidFill>
                <a:srgbClr val="FFFFFF"/>
              </a:solidFill>
              <a:ea typeface="微软雅黑 Light" charset="0"/>
              <a:cs typeface="微软雅黑 Light" charset="0"/>
            </a:endParaRPr>
          </a:p>
        </p:txBody>
      </p:sp>
      <p:sp>
        <p:nvSpPr>
          <p:cNvPr id="9" name="任意多边形 221"/>
          <p:cNvSpPr/>
          <p:nvPr/>
        </p:nvSpPr>
        <p:spPr>
          <a:xfrm rot="2700000">
            <a:off x="4805732" y="1261987"/>
            <a:ext cx="105885" cy="105885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500">
              <a:solidFill>
                <a:srgbClr val="FFFFFF"/>
              </a:solidFill>
              <a:ea typeface="微软雅黑 Light"/>
            </a:endParaRPr>
          </a:p>
        </p:txBody>
      </p:sp>
      <p:sp>
        <p:nvSpPr>
          <p:cNvPr id="10" name="任意多边形 222"/>
          <p:cNvSpPr/>
          <p:nvPr/>
        </p:nvSpPr>
        <p:spPr>
          <a:xfrm rot="2700000">
            <a:off x="4771250" y="1218207"/>
            <a:ext cx="193446" cy="193446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500">
              <a:solidFill>
                <a:srgbClr val="FFFFFF"/>
              </a:solidFill>
              <a:ea typeface="微软雅黑 Light"/>
            </a:endParaRPr>
          </a:p>
        </p:txBody>
      </p:sp>
      <p:sp>
        <p:nvSpPr>
          <p:cNvPr id="11" name="矩形 245"/>
          <p:cNvSpPr>
            <a:spLocks noChangeArrowheads="1"/>
          </p:cNvSpPr>
          <p:nvPr/>
        </p:nvSpPr>
        <p:spPr bwMode="auto">
          <a:xfrm>
            <a:off x="3545925" y="2017440"/>
            <a:ext cx="1189341" cy="300080"/>
          </a:xfrm>
          <a:prstGeom prst="rect">
            <a:avLst/>
          </a:prstGeom>
          <a:noFill/>
          <a:ln>
            <a:noFill/>
          </a:ln>
        </p:spPr>
        <p:txBody>
          <a:bodyPr wrap="none" lIns="68579" tIns="34289" rIns="68579" bIns="34289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srgbClr val="FFFFFF"/>
                </a:solidFill>
                <a:ea typeface="微软雅黑 Light" charset="0"/>
                <a:cs typeface="微软雅黑 Light" charset="0"/>
              </a:rPr>
              <a:t>Chapter 02</a:t>
            </a:r>
            <a:endParaRPr lang="zh-CN" altLang="en-US" sz="1500" b="1" dirty="0">
              <a:solidFill>
                <a:srgbClr val="FFFFFF"/>
              </a:solidFill>
              <a:ea typeface="微软雅黑 Light" charset="0"/>
              <a:cs typeface="微软雅黑 Light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122312" y="1856706"/>
            <a:ext cx="2168128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/>
              <a:t>项目成</a:t>
            </a:r>
            <a:r>
              <a:rPr lang="zh-CN" altLang="zh-CN" sz="1600" dirty="0" smtClean="0"/>
              <a:t>员</a:t>
            </a:r>
            <a:r>
              <a:rPr lang="zh-CN" altLang="en-US" sz="1600" dirty="0" smtClean="0"/>
              <a:t>介绍及特色</a:t>
            </a:r>
            <a:endParaRPr lang="zh-CN" altLang="en-US" sz="1500" b="1" dirty="0">
              <a:solidFill>
                <a:srgbClr val="FFFFFF"/>
              </a:solidFill>
              <a:ea typeface="微软雅黑 Light" charset="0"/>
              <a:cs typeface="微软雅黑 Light" charset="0"/>
            </a:endParaRPr>
          </a:p>
        </p:txBody>
      </p:sp>
      <p:sp>
        <p:nvSpPr>
          <p:cNvPr id="14" name="矩形 282"/>
          <p:cNvSpPr>
            <a:spLocks noChangeArrowheads="1"/>
          </p:cNvSpPr>
          <p:nvPr/>
        </p:nvSpPr>
        <p:spPr bwMode="auto">
          <a:xfrm>
            <a:off x="5122312" y="2179030"/>
            <a:ext cx="3137297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ea typeface="微软雅黑 Light" charset="0"/>
                <a:cs typeface="微软雅黑 Light" charset="0"/>
              </a:rPr>
              <a:t>Introduction and characteristics of project members</a:t>
            </a:r>
            <a:endParaRPr lang="zh-CN" altLang="en-US" sz="1200" dirty="0">
              <a:solidFill>
                <a:srgbClr val="FFFFFF"/>
              </a:solidFill>
              <a:ea typeface="微软雅黑 Light" charset="0"/>
              <a:cs typeface="微软雅黑 Light" charset="0"/>
            </a:endParaRPr>
          </a:p>
        </p:txBody>
      </p:sp>
      <p:sp>
        <p:nvSpPr>
          <p:cNvPr id="16" name="任意多边形 279"/>
          <p:cNvSpPr/>
          <p:nvPr/>
        </p:nvSpPr>
        <p:spPr>
          <a:xfrm rot="2700000">
            <a:off x="4805732" y="2114891"/>
            <a:ext cx="105885" cy="105885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500">
              <a:solidFill>
                <a:srgbClr val="FFFFFF"/>
              </a:solidFill>
              <a:ea typeface="微软雅黑 Light"/>
            </a:endParaRPr>
          </a:p>
        </p:txBody>
      </p:sp>
      <p:sp>
        <p:nvSpPr>
          <p:cNvPr id="17" name="任意多边形 280"/>
          <p:cNvSpPr/>
          <p:nvPr/>
        </p:nvSpPr>
        <p:spPr>
          <a:xfrm rot="2700000">
            <a:off x="4771250" y="2071111"/>
            <a:ext cx="193446" cy="193446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500">
              <a:solidFill>
                <a:srgbClr val="FFFFFF"/>
              </a:solidFill>
              <a:ea typeface="微软雅黑 Light"/>
            </a:endParaRPr>
          </a:p>
        </p:txBody>
      </p:sp>
      <p:sp>
        <p:nvSpPr>
          <p:cNvPr id="18" name="矩形 284"/>
          <p:cNvSpPr>
            <a:spLocks noChangeArrowheads="1"/>
          </p:cNvSpPr>
          <p:nvPr/>
        </p:nvSpPr>
        <p:spPr bwMode="auto">
          <a:xfrm>
            <a:off x="3545925" y="2871118"/>
            <a:ext cx="1189341" cy="300080"/>
          </a:xfrm>
          <a:prstGeom prst="rect">
            <a:avLst/>
          </a:prstGeom>
          <a:noFill/>
          <a:ln>
            <a:noFill/>
          </a:ln>
        </p:spPr>
        <p:txBody>
          <a:bodyPr wrap="none" lIns="68579" tIns="34289" rIns="68579" bIns="34289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srgbClr val="FFFFFF"/>
                </a:solidFill>
                <a:ea typeface="微软雅黑 Light" charset="0"/>
                <a:cs typeface="微软雅黑 Light" charset="0"/>
              </a:rPr>
              <a:t>Chapter 03</a:t>
            </a:r>
            <a:endParaRPr lang="zh-CN" altLang="en-US" sz="1500" b="1" dirty="0">
              <a:solidFill>
                <a:srgbClr val="FFFFFF"/>
              </a:solidFill>
              <a:ea typeface="微软雅黑 Light" charset="0"/>
              <a:cs typeface="微软雅黑 Light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122312" y="2709194"/>
            <a:ext cx="2168128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/>
              <a:t>项目具体进展情况</a:t>
            </a:r>
            <a:endParaRPr lang="zh-CN" altLang="en-US" sz="1500" b="1" dirty="0">
              <a:solidFill>
                <a:srgbClr val="FFFFFF"/>
              </a:solidFill>
              <a:ea typeface="微软雅黑 Light" charset="0"/>
              <a:cs typeface="微软雅黑 Light" charset="0"/>
            </a:endParaRPr>
          </a:p>
        </p:txBody>
      </p:sp>
      <p:sp>
        <p:nvSpPr>
          <p:cNvPr id="21" name="矩形 290"/>
          <p:cNvSpPr>
            <a:spLocks noChangeArrowheads="1"/>
          </p:cNvSpPr>
          <p:nvPr/>
        </p:nvSpPr>
        <p:spPr bwMode="auto">
          <a:xfrm>
            <a:off x="5122312" y="3031518"/>
            <a:ext cx="3137297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ea typeface="微软雅黑 Light" charset="0"/>
                <a:cs typeface="微软雅黑 Light" charset="0"/>
              </a:rPr>
              <a:t>Project specific progress</a:t>
            </a:r>
            <a:endParaRPr lang="zh-CN" altLang="en-US" sz="1200" dirty="0">
              <a:solidFill>
                <a:srgbClr val="FFFFFF"/>
              </a:solidFill>
              <a:ea typeface="微软雅黑 Light" charset="0"/>
              <a:cs typeface="微软雅黑 Light" charset="0"/>
            </a:endParaRPr>
          </a:p>
        </p:txBody>
      </p:sp>
      <p:sp>
        <p:nvSpPr>
          <p:cNvPr id="23" name="任意多边形 287"/>
          <p:cNvSpPr/>
          <p:nvPr/>
        </p:nvSpPr>
        <p:spPr>
          <a:xfrm rot="2700000">
            <a:off x="4805732" y="2967795"/>
            <a:ext cx="105885" cy="105885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500">
              <a:solidFill>
                <a:srgbClr val="FFFFFF"/>
              </a:solidFill>
              <a:ea typeface="微软雅黑 Light"/>
            </a:endParaRPr>
          </a:p>
        </p:txBody>
      </p:sp>
      <p:sp>
        <p:nvSpPr>
          <p:cNvPr id="24" name="任意多边形 288"/>
          <p:cNvSpPr/>
          <p:nvPr/>
        </p:nvSpPr>
        <p:spPr>
          <a:xfrm rot="2700000">
            <a:off x="4771250" y="2924015"/>
            <a:ext cx="193446" cy="193446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500">
              <a:solidFill>
                <a:srgbClr val="FFFFFF"/>
              </a:solidFill>
              <a:ea typeface="微软雅黑 Light"/>
            </a:endParaRPr>
          </a:p>
        </p:txBody>
      </p:sp>
      <p:sp>
        <p:nvSpPr>
          <p:cNvPr id="25" name="矩形 292"/>
          <p:cNvSpPr>
            <a:spLocks noChangeArrowheads="1"/>
          </p:cNvSpPr>
          <p:nvPr/>
        </p:nvSpPr>
        <p:spPr bwMode="auto">
          <a:xfrm>
            <a:off x="3545925" y="3723606"/>
            <a:ext cx="1189341" cy="300080"/>
          </a:xfrm>
          <a:prstGeom prst="rect">
            <a:avLst/>
          </a:prstGeom>
          <a:noFill/>
          <a:ln>
            <a:noFill/>
          </a:ln>
        </p:spPr>
        <p:txBody>
          <a:bodyPr wrap="none" lIns="68579" tIns="34289" rIns="68579" bIns="34289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srgbClr val="FFFFFF"/>
                </a:solidFill>
                <a:ea typeface="微软雅黑 Light" charset="0"/>
                <a:cs typeface="微软雅黑 Light" charset="0"/>
              </a:rPr>
              <a:t>Chapter 04</a:t>
            </a:r>
            <a:endParaRPr lang="zh-CN" altLang="en-US" sz="1500" b="1" dirty="0">
              <a:solidFill>
                <a:srgbClr val="FFFFFF"/>
              </a:solidFill>
              <a:ea typeface="微软雅黑 Light" charset="0"/>
              <a:cs typeface="微软雅黑 Light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122312" y="3562869"/>
            <a:ext cx="2168128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/>
              <a:t>项目的实</a:t>
            </a:r>
            <a:r>
              <a:rPr lang="zh-CN" altLang="zh-CN" sz="1600" dirty="0" smtClean="0"/>
              <a:t>施</a:t>
            </a:r>
            <a:r>
              <a:rPr lang="zh-CN" altLang="en-US" sz="1600" dirty="0" smtClean="0"/>
              <a:t>与</a:t>
            </a:r>
            <a:r>
              <a:rPr lang="zh-CN" altLang="zh-CN" sz="1600" dirty="0" smtClean="0"/>
              <a:t>收</a:t>
            </a:r>
            <a:r>
              <a:rPr lang="zh-CN" altLang="zh-CN" sz="1600" dirty="0"/>
              <a:t>获</a:t>
            </a:r>
            <a:endParaRPr lang="zh-CN" altLang="en-US" sz="1500" b="1" dirty="0">
              <a:solidFill>
                <a:srgbClr val="FFFFFF"/>
              </a:solidFill>
              <a:ea typeface="微软雅黑 Light" charset="0"/>
              <a:cs typeface="微软雅黑 Light" charset="0"/>
            </a:endParaRPr>
          </a:p>
        </p:txBody>
      </p:sp>
      <p:sp>
        <p:nvSpPr>
          <p:cNvPr id="28" name="矩形 298"/>
          <p:cNvSpPr>
            <a:spLocks noChangeArrowheads="1"/>
          </p:cNvSpPr>
          <p:nvPr/>
        </p:nvSpPr>
        <p:spPr bwMode="auto">
          <a:xfrm>
            <a:off x="5122312" y="3884578"/>
            <a:ext cx="3137297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ea typeface="微软雅黑 Light" charset="0"/>
                <a:cs typeface="微软雅黑 Light" charset="0"/>
              </a:rPr>
              <a:t>Project implementation and harvest</a:t>
            </a:r>
            <a:endParaRPr lang="zh-CN" altLang="en-US" sz="1200" dirty="0">
              <a:solidFill>
                <a:srgbClr val="FFFFFF"/>
              </a:solidFill>
              <a:ea typeface="微软雅黑 Light" charset="0"/>
              <a:cs typeface="微软雅黑 Light" charset="0"/>
            </a:endParaRPr>
          </a:p>
        </p:txBody>
      </p:sp>
      <p:sp>
        <p:nvSpPr>
          <p:cNvPr id="30" name="任意多边形 295"/>
          <p:cNvSpPr/>
          <p:nvPr/>
        </p:nvSpPr>
        <p:spPr>
          <a:xfrm rot="2700000">
            <a:off x="4805732" y="3820699"/>
            <a:ext cx="105885" cy="105885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500">
              <a:solidFill>
                <a:srgbClr val="FFFFFF"/>
              </a:solidFill>
              <a:ea typeface="微软雅黑 Light"/>
            </a:endParaRPr>
          </a:p>
        </p:txBody>
      </p:sp>
      <p:sp>
        <p:nvSpPr>
          <p:cNvPr id="31" name="任意多边形 296"/>
          <p:cNvSpPr/>
          <p:nvPr/>
        </p:nvSpPr>
        <p:spPr>
          <a:xfrm rot="2700000">
            <a:off x="4771250" y="3776919"/>
            <a:ext cx="193446" cy="193446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500">
              <a:solidFill>
                <a:srgbClr val="FFFFFF"/>
              </a:solidFill>
              <a:ea typeface="微软雅黑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 7"/>
          <p:cNvGrpSpPr/>
          <p:nvPr/>
        </p:nvGrpSpPr>
        <p:grpSpPr>
          <a:xfrm>
            <a:off x="0" y="2927805"/>
            <a:ext cx="9144000" cy="1410990"/>
            <a:chOff x="0" y="2927805"/>
            <a:chExt cx="9144000" cy="1410990"/>
          </a:xfrm>
        </p:grpSpPr>
        <p:sp>
          <p:nvSpPr>
            <p:cNvPr id="3" name="矩形 2"/>
            <p:cNvSpPr/>
            <p:nvPr/>
          </p:nvSpPr>
          <p:spPr>
            <a:xfrm>
              <a:off x="0" y="2927805"/>
              <a:ext cx="9144000" cy="1410990"/>
            </a:xfrm>
            <a:prstGeom prst="rect">
              <a:avLst/>
            </a:prstGeom>
            <a:solidFill>
              <a:srgbClr val="7AB32E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217"/>
            <p:cNvSpPr>
              <a:spLocks noChangeArrowheads="1"/>
            </p:cNvSpPr>
            <p:nvPr/>
          </p:nvSpPr>
          <p:spPr bwMode="auto">
            <a:xfrm>
              <a:off x="379592" y="3325367"/>
              <a:ext cx="2446822" cy="3770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68579" tIns="34289" rIns="68579" bIns="34289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FFFFFF"/>
                  </a:solidFill>
                </a:rPr>
                <a:t>一：</a:t>
              </a:r>
              <a:r>
                <a:rPr lang="zh-CN" altLang="zh-CN" sz="2000" dirty="0" smtClean="0">
                  <a:solidFill>
                    <a:srgbClr val="FFFFFF"/>
                  </a:solidFill>
                </a:rPr>
                <a:t>项</a:t>
              </a:r>
              <a:r>
                <a:rPr lang="zh-CN" altLang="zh-CN" sz="2000" dirty="0">
                  <a:solidFill>
                    <a:srgbClr val="FFFFFF"/>
                  </a:solidFill>
                </a:rPr>
                <a:t>目选题的背景</a:t>
              </a:r>
              <a:endParaRPr lang="zh-CN" altLang="en-US" sz="2000" b="1" dirty="0">
                <a:solidFill>
                  <a:srgbClr val="FFFFFF"/>
                </a:solidFill>
                <a:ea typeface="微软雅黑 Light" charset="0"/>
                <a:cs typeface="微软雅黑 Light" charset="0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3510331" y="3095360"/>
              <a:ext cx="0" cy="1075880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871922" y="3190871"/>
              <a:ext cx="4912667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zh-CN" sz="1000" dirty="0">
                  <a:solidFill>
                    <a:srgbClr val="FFFFFF"/>
                  </a:solidFill>
                </a:rPr>
                <a:t>我们之所以想到用这个引擎做游戏，看重就是它的移植性。当初我们几个想着做一款自己的游戏，作为一名当今大学生，接触网络，游戏等机会很多，当今随着智能手机的普及，其安卓或者</a:t>
              </a:r>
              <a:r>
                <a:rPr lang="en-US" altLang="zh-CN" sz="1000" dirty="0">
                  <a:solidFill>
                    <a:srgbClr val="FFFFFF"/>
                  </a:solidFill>
                </a:rPr>
                <a:t>ios</a:t>
              </a:r>
              <a:r>
                <a:rPr lang="zh-CN" altLang="zh-CN" sz="1000" dirty="0">
                  <a:solidFill>
                    <a:srgbClr val="FFFFFF"/>
                  </a:solidFill>
                </a:rPr>
                <a:t>系统的强大，还有设备硬件的高速发展，当初只能在电脑端运行的游戏，今日却能在移动端运行！</a:t>
              </a:r>
              <a:endParaRPr lang="zh-CN" altLang="en-US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488889" y="1194258"/>
            <a:ext cx="2313347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altLang="zh-CN" sz="1200" b="1" dirty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200" b="1" dirty="0" smtClean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accent2">
                    <a:lumMod val="75000"/>
                  </a:schemeClr>
                </a:solidFill>
              </a:rPr>
              <a:t>    Unity3D</a:t>
            </a:r>
            <a:r>
              <a:rPr lang="zh-CN" altLang="zh-CN" sz="1000" dirty="0">
                <a:solidFill>
                  <a:schemeClr val="accent2">
                    <a:lumMod val="75000"/>
                  </a:schemeClr>
                </a:solidFill>
              </a:rPr>
              <a:t>是由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</a:rPr>
              <a:t>Unity Technologies</a:t>
            </a:r>
            <a:r>
              <a:rPr lang="zh-CN" altLang="zh-CN" sz="1000" dirty="0">
                <a:solidFill>
                  <a:schemeClr val="accent2">
                    <a:lumMod val="75000"/>
                  </a:schemeClr>
                </a:solidFill>
              </a:rPr>
              <a:t>开发的一个让玩家轻松创建诸如</a:t>
            </a:r>
            <a:r>
              <a:rPr lang="en-US" altLang="zh-CN" sz="1000" u="sng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三维</a:t>
            </a:r>
            <a:r>
              <a:rPr lang="zh-CN" altLang="zh-CN" sz="1000" dirty="0">
                <a:solidFill>
                  <a:schemeClr val="accent2">
                    <a:lumMod val="75000"/>
                  </a:schemeClr>
                </a:solidFill>
              </a:rPr>
              <a:t>视频游戏、建筑可视化、实时</a:t>
            </a:r>
            <a:r>
              <a:rPr lang="en-US" altLang="zh-CN" sz="1000" u="sng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三维动画</a:t>
            </a:r>
            <a:r>
              <a:rPr lang="zh-CN" altLang="zh-CN" sz="1000" dirty="0">
                <a:solidFill>
                  <a:schemeClr val="accent2">
                    <a:lumMod val="75000"/>
                  </a:schemeClr>
                </a:solidFill>
              </a:rPr>
              <a:t>等类型互动内容的多平台的综合型游戏开发工具，是一个全面整合的专业</a:t>
            </a:r>
            <a:r>
              <a:rPr lang="en-US" altLang="zh-CN" sz="1000" u="sng" dirty="0">
                <a:solidFill>
                  <a:schemeClr val="accent2">
                    <a:lumMod val="75000"/>
                  </a:schemeClr>
                </a:solidFill>
                <a:hlinkClick r:id="rId4"/>
              </a:rPr>
              <a:t>游戏引擎</a:t>
            </a:r>
            <a:r>
              <a:rPr lang="zh-CN" altLang="zh-CN" sz="1000" dirty="0" smtClean="0">
                <a:solidFill>
                  <a:schemeClr val="accent2">
                    <a:lumMod val="75000"/>
                  </a:schemeClr>
                </a:solidFill>
              </a:rPr>
              <a:t>。</a:t>
            </a:r>
            <a:endParaRPr lang="en-US" altLang="zh-CN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zh-CN" altLang="en-US" sz="1000" dirty="0" smtClean="0">
                <a:solidFill>
                  <a:schemeClr val="accent2">
                    <a:lumMod val="75000"/>
                  </a:schemeClr>
                </a:solidFill>
              </a:rPr>
              <a:t>右侧是电脑，智能手机，游戏主机，用户群体所占比重，可以清楚发现移动端游戏的增长趋势！</a:t>
            </a:r>
            <a:endParaRPr lang="en-US" altLang="zh-CN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370435" cy="5467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9255" y="370457"/>
            <a:ext cx="2204967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10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Unity3d</a:t>
            </a:r>
            <a:r>
              <a:rPr kumimoji="1" lang="zh-CN" altLang="en-US" sz="10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介绍</a:t>
            </a:r>
            <a:endParaRPr kumimoji="1" lang="zh-CN" altLang="en-US" sz="1000" b="1" dirty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138084" y="902737"/>
            <a:ext cx="0" cy="3285542"/>
          </a:xfrm>
          <a:prstGeom prst="line">
            <a:avLst/>
          </a:prstGeom>
          <a:ln w="6350" cmpd="sng">
            <a:solidFill>
              <a:srgbClr val="545C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图表 4"/>
          <p:cNvGraphicFramePr/>
          <p:nvPr>
            <p:extLst>
              <p:ext uri="{D42A27DB-BD31-4B8C-83A1-F6EECF244321}">
                <p14:modId xmlns:p14="http://schemas.microsoft.com/office/powerpoint/2010/main" val="1365134509"/>
              </p:ext>
            </p:extLst>
          </p:nvPr>
        </p:nvGraphicFramePr>
        <p:xfrm>
          <a:off x="3410960" y="751229"/>
          <a:ext cx="5363082" cy="3153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818896" y="4653568"/>
            <a:ext cx="1506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unity</a:t>
            </a: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  </a:t>
            </a:r>
            <a:r>
              <a:rPr lang="zh-CN" altLang="zh-CN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|</a:t>
            </a: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  </a:t>
            </a:r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wbj</a:t>
            </a:r>
            <a:endParaRPr kumimoji="1" lang="zh-CN" altLang="en-US" sz="1000" dirty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15" y="1186885"/>
            <a:ext cx="1835600" cy="114562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6338" y="3173602"/>
            <a:ext cx="23191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FFFFFF"/>
                </a:solidFill>
              </a:rPr>
              <a:t>随</a:t>
            </a:r>
            <a:r>
              <a:rPr lang="zh-CN" altLang="en-US" sz="1000" dirty="0" smtClean="0">
                <a:solidFill>
                  <a:srgbClr val="FFFFFF"/>
                </a:solidFill>
              </a:rPr>
              <a:t>着</a:t>
            </a:r>
            <a:r>
              <a:rPr lang="en-US" altLang="zh-CN" sz="1000" dirty="0" smtClean="0">
                <a:solidFill>
                  <a:srgbClr val="FFFFFF"/>
                </a:solidFill>
              </a:rPr>
              <a:t>Unity</a:t>
            </a:r>
            <a:r>
              <a:rPr lang="en-US" altLang="zh-CN" sz="1000" dirty="0">
                <a:solidFill>
                  <a:srgbClr val="FFFFFF"/>
                </a:solidFill>
              </a:rPr>
              <a:t> </a:t>
            </a:r>
            <a:r>
              <a:rPr lang="en-US" altLang="zh-CN" sz="1000" dirty="0" smtClean="0">
                <a:solidFill>
                  <a:srgbClr val="FFFFFF"/>
                </a:solidFill>
              </a:rPr>
              <a:t>3d</a:t>
            </a:r>
            <a:r>
              <a:rPr lang="zh-CN" altLang="en-US" sz="1000" dirty="0" smtClean="0">
                <a:solidFill>
                  <a:srgbClr val="FFFFFF"/>
                </a:solidFill>
              </a:rPr>
              <a:t>一</a:t>
            </a:r>
            <a:r>
              <a:rPr lang="zh-CN" altLang="en-US" sz="1000" dirty="0">
                <a:solidFill>
                  <a:srgbClr val="FFFFFF"/>
                </a:solidFill>
              </a:rPr>
              <a:t>个编辑器就可以支持所有平台</a:t>
            </a:r>
            <a:r>
              <a:rPr lang="zh-CN" altLang="en-US" sz="1000" dirty="0" smtClean="0">
                <a:solidFill>
                  <a:srgbClr val="FFFFFF"/>
                </a:solidFill>
              </a:rPr>
              <a:t>，多</a:t>
            </a:r>
            <a:r>
              <a:rPr lang="zh-CN" altLang="en-US" sz="1000" dirty="0">
                <a:solidFill>
                  <a:srgbClr val="FFFFFF"/>
                </a:solidFill>
              </a:rPr>
              <a:t>平台开发时代已经来临</a:t>
            </a:r>
            <a:r>
              <a:rPr lang="zh-CN" altLang="en-US" sz="1000" dirty="0" smtClean="0">
                <a:solidFill>
                  <a:srgbClr val="FFFFFF"/>
                </a:solidFill>
              </a:rPr>
              <a:t>。</a:t>
            </a:r>
            <a:endParaRPr lang="en-US" altLang="zh-CN" sz="1000" dirty="0" smtClean="0">
              <a:solidFill>
                <a:srgbClr val="FFFFFF"/>
              </a:solidFill>
            </a:endParaRPr>
          </a:p>
          <a:p>
            <a:r>
              <a:rPr lang="zh-CN" altLang="en-US" sz="1000" dirty="0">
                <a:solidFill>
                  <a:srgbClr val="FFFFFF"/>
                </a:solidFill>
              </a:rPr>
              <a:t>我</a:t>
            </a:r>
            <a:r>
              <a:rPr lang="zh-CN" altLang="en-US" sz="1000" dirty="0" smtClean="0">
                <a:solidFill>
                  <a:srgbClr val="FFFFFF"/>
                </a:solidFill>
              </a:rPr>
              <a:t>们所想要看到的移动端游戏开发。</a:t>
            </a:r>
            <a:endParaRPr lang="en-US" altLang="zh-CN" sz="1000" dirty="0" smtClean="0">
              <a:solidFill>
                <a:srgbClr val="FFFFFF"/>
              </a:solidFill>
            </a:endParaRPr>
          </a:p>
          <a:p>
            <a:r>
              <a:rPr lang="zh-CN" altLang="en-US" sz="1000" dirty="0">
                <a:solidFill>
                  <a:srgbClr val="FFFFFF"/>
                </a:solidFill>
              </a:rPr>
              <a:t>支持</a:t>
            </a:r>
            <a:r>
              <a:rPr lang="zh-CN" altLang="en-US" sz="1000" dirty="0" smtClean="0">
                <a:solidFill>
                  <a:srgbClr val="FFFFFF"/>
                </a:solidFill>
              </a:rPr>
              <a:t>包</a:t>
            </a:r>
            <a:r>
              <a:rPr lang="en-US" altLang="zh-CN" sz="1000" dirty="0" smtClean="0">
                <a:solidFill>
                  <a:srgbClr val="FFFFFF"/>
                </a:solidFill>
              </a:rPr>
              <a:t>IOS</a:t>
            </a:r>
            <a:r>
              <a:rPr lang="en-US" altLang="zh-CN" sz="1000" dirty="0">
                <a:solidFill>
                  <a:srgbClr val="FFFFFF"/>
                </a:solidFill>
              </a:rPr>
              <a:t>.</a:t>
            </a:r>
            <a:r>
              <a:rPr lang="en-US" altLang="zh-CN" sz="1000" dirty="0" smtClean="0">
                <a:solidFill>
                  <a:srgbClr val="FFFFFF"/>
                </a:solidFill>
              </a:rPr>
              <a:t>ANDROID,PC,WEB,PS3.XBO</a:t>
            </a:r>
            <a:r>
              <a:rPr lang="zh-CN" altLang="en-US" sz="1000" dirty="0" smtClean="0">
                <a:solidFill>
                  <a:srgbClr val="FFFFFF"/>
                </a:solidFill>
              </a:rPr>
              <a:t>等多个</a:t>
            </a:r>
            <a:r>
              <a:rPr lang="zh-CN" altLang="en-US" sz="1000" dirty="0">
                <a:solidFill>
                  <a:srgbClr val="FFFFFF"/>
                </a:solidFill>
              </a:rPr>
              <a:t>平台的发布。</a:t>
            </a:r>
          </a:p>
          <a:p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36413" y="3173602"/>
            <a:ext cx="231919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000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Unity</a:t>
            </a:r>
            <a:r>
              <a:rPr lang="zh-CN" altLang="en-US" sz="1000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的编辑界面非常</a:t>
            </a:r>
            <a:r>
              <a:rPr lang="zh-CN" altLang="en-US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友</a:t>
            </a:r>
            <a:r>
              <a:rPr lang="zh-CN" altLang="en-US" sz="1000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好，而传统的游戏引擎几乎没有任何游戏界面，他们提供给开发者的都是赤裸裸的代码，而</a:t>
            </a:r>
            <a:r>
              <a:rPr lang="en-US" altLang="zh-CN" sz="1000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unity</a:t>
            </a:r>
            <a:r>
              <a:rPr lang="zh-CN" altLang="en-US" sz="1000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大部分则是可视化的操作</a:t>
            </a:r>
            <a:r>
              <a:rPr lang="zh-CN" altLang="en-US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。</a:t>
            </a:r>
          </a:p>
        </p:txBody>
      </p:sp>
      <p:sp>
        <p:nvSpPr>
          <p:cNvPr id="16" name="矩形 15"/>
          <p:cNvSpPr/>
          <p:nvPr/>
        </p:nvSpPr>
        <p:spPr>
          <a:xfrm>
            <a:off x="6262541" y="3173602"/>
            <a:ext cx="231919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适</a:t>
            </a:r>
            <a:r>
              <a:rPr lang="zh-CN" altLang="en-US" sz="1000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合多硬件层面的开发，而且重要是其画面表现力很强，且对硬件的要求不高，极具性价比的开发！</a:t>
            </a:r>
            <a:endParaRPr lang="zh-CN" altLang="en-US" sz="1000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795566" y="2612820"/>
            <a:ext cx="2177741" cy="369332"/>
            <a:chOff x="795566" y="2612820"/>
            <a:chExt cx="2177741" cy="369332"/>
          </a:xfrm>
        </p:grpSpPr>
        <p:sp>
          <p:nvSpPr>
            <p:cNvPr id="4" name="椭圆 3"/>
            <p:cNvSpPr/>
            <p:nvPr/>
          </p:nvSpPr>
          <p:spPr>
            <a:xfrm>
              <a:off x="795566" y="2627336"/>
              <a:ext cx="354816" cy="354816"/>
            </a:xfrm>
            <a:prstGeom prst="ellipse">
              <a:avLst/>
            </a:prstGeom>
            <a:solidFill>
              <a:srgbClr val="517A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50382" y="2612820"/>
              <a:ext cx="18229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FFFF"/>
                  </a:solidFill>
                </a:rPr>
                <a:t>多平台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821715" y="2612820"/>
              <a:ext cx="3139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FFFFF"/>
                  </a:solidFill>
                </a:rPr>
                <a:t>1</a:t>
              </a:r>
              <a:endParaRPr lang="zh-CN" altLang="en-US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3618820" y="2627336"/>
            <a:ext cx="2177741" cy="369332"/>
            <a:chOff x="795566" y="2612820"/>
            <a:chExt cx="2177741" cy="369332"/>
          </a:xfrm>
        </p:grpSpPr>
        <p:sp>
          <p:nvSpPr>
            <p:cNvPr id="21" name="椭圆 20"/>
            <p:cNvSpPr/>
            <p:nvPr/>
          </p:nvSpPr>
          <p:spPr>
            <a:xfrm>
              <a:off x="795566" y="2627336"/>
              <a:ext cx="354816" cy="354816"/>
            </a:xfrm>
            <a:prstGeom prst="ellipse">
              <a:avLst/>
            </a:prstGeom>
            <a:solidFill>
              <a:srgbClr val="517A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50382" y="2612820"/>
              <a:ext cx="18229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FFFF"/>
                  </a:solidFill>
                </a:rPr>
                <a:t>友</a:t>
              </a:r>
              <a:r>
                <a:rPr lang="zh-CN" altLang="en-US" sz="1600" b="1" dirty="0" smtClean="0">
                  <a:solidFill>
                    <a:srgbClr val="FFFFFF"/>
                  </a:solidFill>
                </a:rPr>
                <a:t>好的编辑界面</a:t>
              </a:r>
              <a:endParaRPr lang="zh-CN" alt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21715" y="2612820"/>
              <a:ext cx="3139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FFFFF"/>
                  </a:solidFill>
                </a:rPr>
                <a:t>2</a:t>
              </a:r>
              <a:endParaRPr lang="zh-CN" altLang="en-US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6403991" y="2632946"/>
            <a:ext cx="2177741" cy="369332"/>
            <a:chOff x="795566" y="2612820"/>
            <a:chExt cx="2177741" cy="369332"/>
          </a:xfrm>
        </p:grpSpPr>
        <p:sp>
          <p:nvSpPr>
            <p:cNvPr id="25" name="椭圆 24"/>
            <p:cNvSpPr/>
            <p:nvPr/>
          </p:nvSpPr>
          <p:spPr>
            <a:xfrm>
              <a:off x="795566" y="2627336"/>
              <a:ext cx="354816" cy="354816"/>
            </a:xfrm>
            <a:prstGeom prst="ellipse">
              <a:avLst/>
            </a:prstGeom>
            <a:solidFill>
              <a:srgbClr val="517A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50382" y="2612820"/>
              <a:ext cx="18229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FFFF"/>
                  </a:solidFill>
                </a:rPr>
                <a:t>强</a:t>
              </a:r>
              <a:r>
                <a:rPr lang="zh-CN" altLang="en-US" sz="1600" b="1" dirty="0" smtClean="0">
                  <a:solidFill>
                    <a:srgbClr val="FFFFFF"/>
                  </a:solidFill>
                </a:rPr>
                <a:t>大的画面表现</a:t>
              </a:r>
              <a:endParaRPr lang="zh-CN" alt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21715" y="2612820"/>
              <a:ext cx="3139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FFFFF"/>
                  </a:solidFill>
                </a:rPr>
                <a:t>3</a:t>
              </a:r>
              <a:endParaRPr lang="zh-CN" altLang="en-US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0" y="0"/>
            <a:ext cx="370435" cy="546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79255" y="370457"/>
            <a:ext cx="2204967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1000" b="1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Unity3d</a:t>
            </a:r>
            <a:r>
              <a:rPr kumimoji="1" lang="zh-CN" altLang="en-US" sz="1000" b="1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介绍</a:t>
            </a:r>
            <a:endParaRPr kumimoji="1" lang="zh-CN" altLang="en-US" sz="1000" b="1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18896" y="4653568"/>
            <a:ext cx="1506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unity</a:t>
            </a:r>
            <a:r>
              <a:rPr lang="zh-CN" altLang="en-US" sz="1000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  </a:t>
            </a:r>
            <a:r>
              <a:rPr lang="zh-CN" altLang="zh-CN" sz="1000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|</a:t>
            </a:r>
            <a:r>
              <a:rPr lang="zh-CN" altLang="en-US" sz="1000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  </a:t>
            </a:r>
            <a:r>
              <a:rPr lang="en-US" altLang="zh-CN" sz="1000" dirty="0" smtClean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wbj</a:t>
            </a:r>
            <a:endParaRPr kumimoji="1" lang="zh-CN" altLang="en-US" sz="1000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124" y="1186885"/>
            <a:ext cx="1545259" cy="1145623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490" y="1204597"/>
            <a:ext cx="2124783" cy="1110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 7"/>
          <p:cNvGrpSpPr/>
          <p:nvPr/>
        </p:nvGrpSpPr>
        <p:grpSpPr>
          <a:xfrm>
            <a:off x="0" y="2927805"/>
            <a:ext cx="9144000" cy="1410990"/>
            <a:chOff x="0" y="2927805"/>
            <a:chExt cx="9144000" cy="1410990"/>
          </a:xfrm>
        </p:grpSpPr>
        <p:sp>
          <p:nvSpPr>
            <p:cNvPr id="3" name="矩形 2"/>
            <p:cNvSpPr/>
            <p:nvPr/>
          </p:nvSpPr>
          <p:spPr>
            <a:xfrm>
              <a:off x="0" y="2927805"/>
              <a:ext cx="9144000" cy="1410990"/>
            </a:xfrm>
            <a:prstGeom prst="rect">
              <a:avLst/>
            </a:prstGeom>
            <a:solidFill>
              <a:srgbClr val="7AB32E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217"/>
            <p:cNvSpPr>
              <a:spLocks noChangeArrowheads="1"/>
            </p:cNvSpPr>
            <p:nvPr/>
          </p:nvSpPr>
          <p:spPr bwMode="auto">
            <a:xfrm>
              <a:off x="379592" y="3325367"/>
              <a:ext cx="2959783" cy="3770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68579" tIns="34289" rIns="68579" bIns="34289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FFFFFF"/>
                  </a:solidFill>
                </a:rPr>
                <a:t>二：</a:t>
              </a:r>
              <a:r>
                <a:rPr lang="zh-CN" altLang="zh-CN" sz="2000" dirty="0" smtClean="0">
                  <a:solidFill>
                    <a:srgbClr val="FFFFFF"/>
                  </a:solidFill>
                </a:rPr>
                <a:t>项</a:t>
              </a:r>
              <a:r>
                <a:rPr lang="zh-CN" altLang="zh-CN" sz="2000" dirty="0">
                  <a:solidFill>
                    <a:srgbClr val="FFFFFF"/>
                  </a:solidFill>
                </a:rPr>
                <a:t>目成员</a:t>
              </a:r>
              <a:r>
                <a:rPr lang="zh-CN" altLang="en-US" sz="2000" dirty="0">
                  <a:solidFill>
                    <a:srgbClr val="FFFFFF"/>
                  </a:solidFill>
                </a:rPr>
                <a:t>介绍及特色</a:t>
              </a:r>
              <a:endParaRPr lang="zh-CN" altLang="en-US" sz="2000" b="1" dirty="0">
                <a:solidFill>
                  <a:srgbClr val="FFFFFF"/>
                </a:solidFill>
                <a:ea typeface="微软雅黑 Light" charset="0"/>
                <a:cs typeface="微软雅黑 Light" charset="0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3510331" y="3095360"/>
              <a:ext cx="0" cy="1075880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871922" y="3190871"/>
              <a:ext cx="4912667" cy="871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zh-CN" sz="1000" dirty="0">
                  <a:solidFill>
                    <a:srgbClr val="FFFFFF"/>
                  </a:solidFill>
                </a:rPr>
                <a:t>整个项目的组成人员是由组长汪本骏，成员，郭旭东，刘耀，戢宇光，朱险，</a:t>
              </a:r>
              <a:r>
                <a:rPr lang="en-US" altLang="zh-CN" sz="1000" dirty="0">
                  <a:solidFill>
                    <a:srgbClr val="FFFFFF"/>
                  </a:solidFill>
                </a:rPr>
                <a:t>5</a:t>
              </a:r>
              <a:r>
                <a:rPr lang="zh-CN" altLang="zh-CN" sz="1000" dirty="0">
                  <a:solidFill>
                    <a:srgbClr val="FFFFFF"/>
                  </a:solidFill>
                </a:rPr>
                <a:t>个人组成。具体的分工情况是，汪本骏为项目的组织，和项目移植安卓的操作人员，戢宇光负责整个项目程序的逻辑实现（</a:t>
              </a:r>
              <a:r>
                <a:rPr lang="en-US" altLang="zh-CN" sz="1000" dirty="0">
                  <a:solidFill>
                    <a:srgbClr val="FFFFFF"/>
                  </a:solidFill>
                </a:rPr>
                <a:t>c#</a:t>
              </a:r>
              <a:r>
                <a:rPr lang="zh-CN" altLang="zh-CN" sz="1000" dirty="0">
                  <a:solidFill>
                    <a:srgbClr val="FFFFFF"/>
                  </a:solidFill>
                </a:rPr>
                <a:t>），其他几人则负责，素材采集，建模，还有程序优化。</a:t>
              </a:r>
              <a:endParaRPr lang="zh-CN" altLang="en-US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70435" cy="5467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255" y="370457"/>
            <a:ext cx="2204967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0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成</a:t>
            </a:r>
            <a:r>
              <a:rPr kumimoji="1" lang="zh-CN" altLang="en-US" sz="10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员简单介绍</a:t>
            </a:r>
            <a:endParaRPr kumimoji="1" lang="zh-CN" altLang="en-US" sz="1000" b="1" dirty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18896" y="4653568"/>
            <a:ext cx="1506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unity</a:t>
            </a: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  </a:t>
            </a:r>
            <a:r>
              <a:rPr lang="zh-CN" altLang="zh-CN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|</a:t>
            </a: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  </a:t>
            </a:r>
            <a:r>
              <a:rPr lang="en-US" altLang="zh-CN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wbj</a:t>
            </a:r>
            <a:endParaRPr kumimoji="1" lang="zh-CN" altLang="en-US" sz="1000" dirty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254" name="椭圆 253"/>
          <p:cNvSpPr/>
          <p:nvPr/>
        </p:nvSpPr>
        <p:spPr>
          <a:xfrm>
            <a:off x="700605" y="1250668"/>
            <a:ext cx="506768" cy="506768"/>
          </a:xfrm>
          <a:prstGeom prst="ellipse">
            <a:avLst/>
          </a:prstGeom>
          <a:solidFill>
            <a:srgbClr val="7AB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5" name="组合 532"/>
          <p:cNvGrpSpPr/>
          <p:nvPr/>
        </p:nvGrpSpPr>
        <p:grpSpPr>
          <a:xfrm>
            <a:off x="823533" y="1366608"/>
            <a:ext cx="260911" cy="274889"/>
            <a:chOff x="6783388" y="9510713"/>
            <a:chExt cx="622301" cy="655638"/>
          </a:xfrm>
          <a:solidFill>
            <a:srgbClr val="FFFFFF"/>
          </a:solidFill>
        </p:grpSpPr>
        <p:sp>
          <p:nvSpPr>
            <p:cNvPr id="256" name="Freeform 25"/>
            <p:cNvSpPr/>
            <p:nvPr/>
          </p:nvSpPr>
          <p:spPr bwMode="auto">
            <a:xfrm>
              <a:off x="6824663" y="9801225"/>
              <a:ext cx="539750" cy="247650"/>
            </a:xfrm>
            <a:custGeom>
              <a:avLst/>
              <a:gdLst>
                <a:gd name="T0" fmla="*/ 135 w 143"/>
                <a:gd name="T1" fmla="*/ 66 h 66"/>
                <a:gd name="T2" fmla="*/ 128 w 143"/>
                <a:gd name="T3" fmla="*/ 58 h 66"/>
                <a:gd name="T4" fmla="*/ 128 w 143"/>
                <a:gd name="T5" fmla="*/ 16 h 66"/>
                <a:gd name="T6" fmla="*/ 16 w 143"/>
                <a:gd name="T7" fmla="*/ 16 h 66"/>
                <a:gd name="T8" fmla="*/ 16 w 143"/>
                <a:gd name="T9" fmla="*/ 58 h 66"/>
                <a:gd name="T10" fmla="*/ 8 w 143"/>
                <a:gd name="T11" fmla="*/ 66 h 66"/>
                <a:gd name="T12" fmla="*/ 0 w 143"/>
                <a:gd name="T13" fmla="*/ 58 h 66"/>
                <a:gd name="T14" fmla="*/ 0 w 143"/>
                <a:gd name="T15" fmla="*/ 8 h 66"/>
                <a:gd name="T16" fmla="*/ 8 w 143"/>
                <a:gd name="T17" fmla="*/ 0 h 66"/>
                <a:gd name="T18" fmla="*/ 135 w 143"/>
                <a:gd name="T19" fmla="*/ 0 h 66"/>
                <a:gd name="T20" fmla="*/ 143 w 143"/>
                <a:gd name="T21" fmla="*/ 8 h 66"/>
                <a:gd name="T22" fmla="*/ 143 w 143"/>
                <a:gd name="T23" fmla="*/ 58 h 66"/>
                <a:gd name="T24" fmla="*/ 135 w 143"/>
                <a:gd name="T2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66">
                  <a:moveTo>
                    <a:pt x="135" y="66"/>
                  </a:moveTo>
                  <a:cubicBezTo>
                    <a:pt x="131" y="66"/>
                    <a:pt x="128" y="63"/>
                    <a:pt x="128" y="58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63"/>
                    <a:pt x="12" y="66"/>
                    <a:pt x="8" y="66"/>
                  </a:cubicBezTo>
                  <a:cubicBezTo>
                    <a:pt x="4" y="66"/>
                    <a:pt x="0" y="63"/>
                    <a:pt x="0" y="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0" y="0"/>
                    <a:pt x="143" y="4"/>
                    <a:pt x="143" y="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3" y="63"/>
                    <a:pt x="140" y="66"/>
                    <a:pt x="135" y="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26"/>
            <p:cNvSpPr/>
            <p:nvPr/>
          </p:nvSpPr>
          <p:spPr bwMode="auto">
            <a:xfrm>
              <a:off x="7065963" y="9623425"/>
              <a:ext cx="57150" cy="430213"/>
            </a:xfrm>
            <a:custGeom>
              <a:avLst/>
              <a:gdLst>
                <a:gd name="T0" fmla="*/ 8 w 15"/>
                <a:gd name="T1" fmla="*/ 114 h 114"/>
                <a:gd name="T2" fmla="*/ 0 w 15"/>
                <a:gd name="T3" fmla="*/ 106 h 114"/>
                <a:gd name="T4" fmla="*/ 0 w 15"/>
                <a:gd name="T5" fmla="*/ 8 h 114"/>
                <a:gd name="T6" fmla="*/ 8 w 15"/>
                <a:gd name="T7" fmla="*/ 0 h 114"/>
                <a:gd name="T8" fmla="*/ 15 w 15"/>
                <a:gd name="T9" fmla="*/ 8 h 114"/>
                <a:gd name="T10" fmla="*/ 15 w 15"/>
                <a:gd name="T11" fmla="*/ 106 h 114"/>
                <a:gd name="T12" fmla="*/ 8 w 15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14">
                  <a:moveTo>
                    <a:pt x="8" y="114"/>
                  </a:moveTo>
                  <a:cubicBezTo>
                    <a:pt x="3" y="114"/>
                    <a:pt x="0" y="110"/>
                    <a:pt x="0" y="10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5" y="110"/>
                    <a:pt x="12" y="114"/>
                    <a:pt x="8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27"/>
            <p:cNvSpPr>
              <a:spLocks noEditPoints="1"/>
            </p:cNvSpPr>
            <p:nvPr/>
          </p:nvSpPr>
          <p:spPr bwMode="auto">
            <a:xfrm>
              <a:off x="7021513" y="9510713"/>
              <a:ext cx="146050" cy="142875"/>
            </a:xfrm>
            <a:custGeom>
              <a:avLst/>
              <a:gdLst>
                <a:gd name="T0" fmla="*/ 20 w 39"/>
                <a:gd name="T1" fmla="*/ 38 h 38"/>
                <a:gd name="T2" fmla="*/ 0 w 39"/>
                <a:gd name="T3" fmla="*/ 19 h 38"/>
                <a:gd name="T4" fmla="*/ 20 w 39"/>
                <a:gd name="T5" fmla="*/ 0 h 38"/>
                <a:gd name="T6" fmla="*/ 39 w 39"/>
                <a:gd name="T7" fmla="*/ 19 h 38"/>
                <a:gd name="T8" fmla="*/ 20 w 39"/>
                <a:gd name="T9" fmla="*/ 38 h 38"/>
                <a:gd name="T10" fmla="*/ 20 w 39"/>
                <a:gd name="T11" fmla="*/ 7 h 38"/>
                <a:gd name="T12" fmla="*/ 8 w 39"/>
                <a:gd name="T13" fmla="*/ 19 h 38"/>
                <a:gd name="T14" fmla="*/ 20 w 39"/>
                <a:gd name="T15" fmla="*/ 30 h 38"/>
                <a:gd name="T16" fmla="*/ 31 w 39"/>
                <a:gd name="T17" fmla="*/ 19 h 38"/>
                <a:gd name="T18" fmla="*/ 20 w 39"/>
                <a:gd name="T1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8">
                  <a:moveTo>
                    <a:pt x="20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0" y="0"/>
                    <a:pt x="39" y="8"/>
                    <a:pt x="39" y="19"/>
                  </a:cubicBezTo>
                  <a:cubicBezTo>
                    <a:pt x="39" y="29"/>
                    <a:pt x="30" y="38"/>
                    <a:pt x="20" y="38"/>
                  </a:cubicBezTo>
                  <a:close/>
                  <a:moveTo>
                    <a:pt x="20" y="7"/>
                  </a:moveTo>
                  <a:cubicBezTo>
                    <a:pt x="13" y="7"/>
                    <a:pt x="8" y="12"/>
                    <a:pt x="8" y="19"/>
                  </a:cubicBezTo>
                  <a:cubicBezTo>
                    <a:pt x="8" y="25"/>
                    <a:pt x="13" y="30"/>
                    <a:pt x="20" y="30"/>
                  </a:cubicBezTo>
                  <a:cubicBezTo>
                    <a:pt x="26" y="30"/>
                    <a:pt x="31" y="25"/>
                    <a:pt x="31" y="19"/>
                  </a:cubicBezTo>
                  <a:cubicBezTo>
                    <a:pt x="31" y="12"/>
                    <a:pt x="26" y="7"/>
                    <a:pt x="2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28"/>
            <p:cNvSpPr>
              <a:spLocks noEditPoints="1"/>
            </p:cNvSpPr>
            <p:nvPr/>
          </p:nvSpPr>
          <p:spPr bwMode="auto">
            <a:xfrm>
              <a:off x="7261226" y="10018713"/>
              <a:ext cx="144463" cy="147638"/>
            </a:xfrm>
            <a:custGeom>
              <a:avLst/>
              <a:gdLst>
                <a:gd name="T0" fmla="*/ 19 w 38"/>
                <a:gd name="T1" fmla="*/ 39 h 39"/>
                <a:gd name="T2" fmla="*/ 0 w 38"/>
                <a:gd name="T3" fmla="*/ 19 h 39"/>
                <a:gd name="T4" fmla="*/ 19 w 38"/>
                <a:gd name="T5" fmla="*/ 0 h 39"/>
                <a:gd name="T6" fmla="*/ 38 w 38"/>
                <a:gd name="T7" fmla="*/ 19 h 39"/>
                <a:gd name="T8" fmla="*/ 19 w 38"/>
                <a:gd name="T9" fmla="*/ 39 h 39"/>
                <a:gd name="T10" fmla="*/ 19 w 38"/>
                <a:gd name="T11" fmla="*/ 8 h 39"/>
                <a:gd name="T12" fmla="*/ 8 w 38"/>
                <a:gd name="T13" fmla="*/ 19 h 39"/>
                <a:gd name="T14" fmla="*/ 19 w 38"/>
                <a:gd name="T15" fmla="*/ 31 h 39"/>
                <a:gd name="T16" fmla="*/ 31 w 38"/>
                <a:gd name="T17" fmla="*/ 19 h 39"/>
                <a:gd name="T18" fmla="*/ 19 w 38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9">
                  <a:moveTo>
                    <a:pt x="19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30"/>
                    <a:pt x="30" y="39"/>
                    <a:pt x="19" y="39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6"/>
                    <a:pt x="13" y="31"/>
                    <a:pt x="19" y="31"/>
                  </a:cubicBezTo>
                  <a:cubicBezTo>
                    <a:pt x="26" y="31"/>
                    <a:pt x="31" y="26"/>
                    <a:pt x="31" y="19"/>
                  </a:cubicBezTo>
                  <a:cubicBezTo>
                    <a:pt x="31" y="13"/>
                    <a:pt x="26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29"/>
            <p:cNvSpPr>
              <a:spLocks noEditPoints="1"/>
            </p:cNvSpPr>
            <p:nvPr/>
          </p:nvSpPr>
          <p:spPr bwMode="auto">
            <a:xfrm>
              <a:off x="7021513" y="10018713"/>
              <a:ext cx="146050" cy="147638"/>
            </a:xfrm>
            <a:custGeom>
              <a:avLst/>
              <a:gdLst>
                <a:gd name="T0" fmla="*/ 20 w 39"/>
                <a:gd name="T1" fmla="*/ 39 h 39"/>
                <a:gd name="T2" fmla="*/ 0 w 39"/>
                <a:gd name="T3" fmla="*/ 19 h 39"/>
                <a:gd name="T4" fmla="*/ 20 w 39"/>
                <a:gd name="T5" fmla="*/ 0 h 39"/>
                <a:gd name="T6" fmla="*/ 39 w 39"/>
                <a:gd name="T7" fmla="*/ 19 h 39"/>
                <a:gd name="T8" fmla="*/ 20 w 39"/>
                <a:gd name="T9" fmla="*/ 39 h 39"/>
                <a:gd name="T10" fmla="*/ 20 w 39"/>
                <a:gd name="T11" fmla="*/ 8 h 39"/>
                <a:gd name="T12" fmla="*/ 8 w 39"/>
                <a:gd name="T13" fmla="*/ 19 h 39"/>
                <a:gd name="T14" fmla="*/ 20 w 39"/>
                <a:gd name="T15" fmla="*/ 31 h 39"/>
                <a:gd name="T16" fmla="*/ 31 w 39"/>
                <a:gd name="T17" fmla="*/ 19 h 39"/>
                <a:gd name="T18" fmla="*/ 20 w 39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6"/>
                    <a:pt x="13" y="31"/>
                    <a:pt x="20" y="31"/>
                  </a:cubicBezTo>
                  <a:cubicBezTo>
                    <a:pt x="26" y="31"/>
                    <a:pt x="31" y="26"/>
                    <a:pt x="31" y="19"/>
                  </a:cubicBezTo>
                  <a:cubicBezTo>
                    <a:pt x="31" y="13"/>
                    <a:pt x="26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30"/>
            <p:cNvSpPr>
              <a:spLocks noEditPoints="1"/>
            </p:cNvSpPr>
            <p:nvPr/>
          </p:nvSpPr>
          <p:spPr bwMode="auto">
            <a:xfrm>
              <a:off x="6783388" y="10018713"/>
              <a:ext cx="142875" cy="147638"/>
            </a:xfrm>
            <a:custGeom>
              <a:avLst/>
              <a:gdLst>
                <a:gd name="T0" fmla="*/ 19 w 38"/>
                <a:gd name="T1" fmla="*/ 39 h 39"/>
                <a:gd name="T2" fmla="*/ 0 w 38"/>
                <a:gd name="T3" fmla="*/ 19 h 39"/>
                <a:gd name="T4" fmla="*/ 19 w 38"/>
                <a:gd name="T5" fmla="*/ 0 h 39"/>
                <a:gd name="T6" fmla="*/ 38 w 38"/>
                <a:gd name="T7" fmla="*/ 19 h 39"/>
                <a:gd name="T8" fmla="*/ 19 w 38"/>
                <a:gd name="T9" fmla="*/ 39 h 39"/>
                <a:gd name="T10" fmla="*/ 19 w 38"/>
                <a:gd name="T11" fmla="*/ 8 h 39"/>
                <a:gd name="T12" fmla="*/ 8 w 38"/>
                <a:gd name="T13" fmla="*/ 19 h 39"/>
                <a:gd name="T14" fmla="*/ 19 w 38"/>
                <a:gd name="T15" fmla="*/ 31 h 39"/>
                <a:gd name="T16" fmla="*/ 30 w 38"/>
                <a:gd name="T17" fmla="*/ 19 h 39"/>
                <a:gd name="T18" fmla="*/ 19 w 38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9">
                  <a:moveTo>
                    <a:pt x="19" y="39"/>
                  </a:moveTo>
                  <a:cubicBezTo>
                    <a:pt x="8" y="39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30"/>
                    <a:pt x="30" y="39"/>
                    <a:pt x="19" y="39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6"/>
                    <a:pt x="13" y="31"/>
                    <a:pt x="19" y="31"/>
                  </a:cubicBezTo>
                  <a:cubicBezTo>
                    <a:pt x="25" y="31"/>
                    <a:pt x="30" y="26"/>
                    <a:pt x="30" y="19"/>
                  </a:cubicBezTo>
                  <a:cubicBezTo>
                    <a:pt x="30" y="13"/>
                    <a:pt x="25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6" name="椭圆 265"/>
          <p:cNvSpPr/>
          <p:nvPr/>
        </p:nvSpPr>
        <p:spPr>
          <a:xfrm>
            <a:off x="700605" y="2405565"/>
            <a:ext cx="506768" cy="506768"/>
          </a:xfrm>
          <a:prstGeom prst="ellipse">
            <a:avLst/>
          </a:prstGeom>
          <a:solidFill>
            <a:srgbClr val="EE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7" name="组合 518"/>
          <p:cNvGrpSpPr/>
          <p:nvPr/>
        </p:nvGrpSpPr>
        <p:grpSpPr>
          <a:xfrm>
            <a:off x="815214" y="2527162"/>
            <a:ext cx="277551" cy="263573"/>
            <a:chOff x="7285038" y="7953375"/>
            <a:chExt cx="661988" cy="628650"/>
          </a:xfrm>
          <a:solidFill>
            <a:srgbClr val="FFFFFF"/>
          </a:solidFill>
        </p:grpSpPr>
        <p:sp>
          <p:nvSpPr>
            <p:cNvPr id="268" name="Freeform 14"/>
            <p:cNvSpPr/>
            <p:nvPr/>
          </p:nvSpPr>
          <p:spPr bwMode="auto">
            <a:xfrm>
              <a:off x="7405688" y="7953375"/>
              <a:ext cx="541338" cy="522288"/>
            </a:xfrm>
            <a:custGeom>
              <a:avLst/>
              <a:gdLst>
                <a:gd name="T0" fmla="*/ 136 w 144"/>
                <a:gd name="T1" fmla="*/ 139 h 139"/>
                <a:gd name="T2" fmla="*/ 8 w 144"/>
                <a:gd name="T3" fmla="*/ 139 h 139"/>
                <a:gd name="T4" fmla="*/ 0 w 144"/>
                <a:gd name="T5" fmla="*/ 131 h 139"/>
                <a:gd name="T6" fmla="*/ 0 w 144"/>
                <a:gd name="T7" fmla="*/ 8 h 139"/>
                <a:gd name="T8" fmla="*/ 8 w 144"/>
                <a:gd name="T9" fmla="*/ 0 h 139"/>
                <a:gd name="T10" fmla="*/ 16 w 144"/>
                <a:gd name="T11" fmla="*/ 8 h 139"/>
                <a:gd name="T12" fmla="*/ 16 w 144"/>
                <a:gd name="T13" fmla="*/ 123 h 139"/>
                <a:gd name="T14" fmla="*/ 136 w 144"/>
                <a:gd name="T15" fmla="*/ 123 h 139"/>
                <a:gd name="T16" fmla="*/ 144 w 144"/>
                <a:gd name="T17" fmla="*/ 131 h 139"/>
                <a:gd name="T18" fmla="*/ 136 w 144"/>
                <a:gd name="T1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39">
                  <a:moveTo>
                    <a:pt x="136" y="139"/>
                  </a:moveTo>
                  <a:cubicBezTo>
                    <a:pt x="8" y="139"/>
                    <a:pt x="8" y="139"/>
                    <a:pt x="8" y="139"/>
                  </a:cubicBezTo>
                  <a:cubicBezTo>
                    <a:pt x="4" y="139"/>
                    <a:pt x="0" y="135"/>
                    <a:pt x="0" y="13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40" y="123"/>
                    <a:pt x="144" y="127"/>
                    <a:pt x="144" y="131"/>
                  </a:cubicBezTo>
                  <a:cubicBezTo>
                    <a:pt x="144" y="135"/>
                    <a:pt x="140" y="139"/>
                    <a:pt x="136" y="1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15"/>
            <p:cNvSpPr/>
            <p:nvPr/>
          </p:nvSpPr>
          <p:spPr bwMode="auto">
            <a:xfrm>
              <a:off x="7285038" y="8061325"/>
              <a:ext cx="538163" cy="520700"/>
            </a:xfrm>
            <a:custGeom>
              <a:avLst/>
              <a:gdLst>
                <a:gd name="T0" fmla="*/ 135 w 143"/>
                <a:gd name="T1" fmla="*/ 138 h 138"/>
                <a:gd name="T2" fmla="*/ 127 w 143"/>
                <a:gd name="T3" fmla="*/ 131 h 138"/>
                <a:gd name="T4" fmla="*/ 127 w 143"/>
                <a:gd name="T5" fmla="*/ 15 h 138"/>
                <a:gd name="T6" fmla="*/ 7 w 143"/>
                <a:gd name="T7" fmla="*/ 15 h 138"/>
                <a:gd name="T8" fmla="*/ 0 w 143"/>
                <a:gd name="T9" fmla="*/ 7 h 138"/>
                <a:gd name="T10" fmla="*/ 7 w 143"/>
                <a:gd name="T11" fmla="*/ 0 h 138"/>
                <a:gd name="T12" fmla="*/ 135 w 143"/>
                <a:gd name="T13" fmla="*/ 0 h 138"/>
                <a:gd name="T14" fmla="*/ 143 w 143"/>
                <a:gd name="T15" fmla="*/ 7 h 138"/>
                <a:gd name="T16" fmla="*/ 143 w 143"/>
                <a:gd name="T17" fmla="*/ 131 h 138"/>
                <a:gd name="T18" fmla="*/ 135 w 143"/>
                <a:gd name="T1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38">
                  <a:moveTo>
                    <a:pt x="135" y="138"/>
                  </a:moveTo>
                  <a:cubicBezTo>
                    <a:pt x="131" y="138"/>
                    <a:pt x="127" y="135"/>
                    <a:pt x="127" y="131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9" y="0"/>
                    <a:pt x="143" y="3"/>
                    <a:pt x="143" y="7"/>
                  </a:cubicBezTo>
                  <a:cubicBezTo>
                    <a:pt x="143" y="131"/>
                    <a:pt x="143" y="131"/>
                    <a:pt x="143" y="131"/>
                  </a:cubicBezTo>
                  <a:cubicBezTo>
                    <a:pt x="143" y="135"/>
                    <a:pt x="139" y="138"/>
                    <a:pt x="135" y="1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16"/>
            <p:cNvSpPr/>
            <p:nvPr/>
          </p:nvSpPr>
          <p:spPr bwMode="auto">
            <a:xfrm>
              <a:off x="7419976" y="7956550"/>
              <a:ext cx="504825" cy="504825"/>
            </a:xfrm>
            <a:custGeom>
              <a:avLst/>
              <a:gdLst>
                <a:gd name="T0" fmla="*/ 4 w 134"/>
                <a:gd name="T1" fmla="*/ 134 h 134"/>
                <a:gd name="T2" fmla="*/ 1 w 134"/>
                <a:gd name="T3" fmla="*/ 133 h 134"/>
                <a:gd name="T4" fmla="*/ 1 w 134"/>
                <a:gd name="T5" fmla="*/ 127 h 134"/>
                <a:gd name="T6" fmla="*/ 127 w 134"/>
                <a:gd name="T7" fmla="*/ 2 h 134"/>
                <a:gd name="T8" fmla="*/ 132 w 134"/>
                <a:gd name="T9" fmla="*/ 2 h 134"/>
                <a:gd name="T10" fmla="*/ 132 w 134"/>
                <a:gd name="T11" fmla="*/ 7 h 134"/>
                <a:gd name="T12" fmla="*/ 7 w 134"/>
                <a:gd name="T13" fmla="*/ 133 h 134"/>
                <a:gd name="T14" fmla="*/ 4 w 134"/>
                <a:gd name="T1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134">
                  <a:moveTo>
                    <a:pt x="4" y="134"/>
                  </a:moveTo>
                  <a:cubicBezTo>
                    <a:pt x="3" y="134"/>
                    <a:pt x="2" y="133"/>
                    <a:pt x="1" y="133"/>
                  </a:cubicBezTo>
                  <a:cubicBezTo>
                    <a:pt x="0" y="131"/>
                    <a:pt x="0" y="129"/>
                    <a:pt x="1" y="127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8" y="0"/>
                    <a:pt x="131" y="0"/>
                    <a:pt x="132" y="2"/>
                  </a:cubicBezTo>
                  <a:cubicBezTo>
                    <a:pt x="134" y="3"/>
                    <a:pt x="134" y="6"/>
                    <a:pt x="132" y="7"/>
                  </a:cubicBezTo>
                  <a:cubicBezTo>
                    <a:pt x="7" y="133"/>
                    <a:pt x="7" y="133"/>
                    <a:pt x="7" y="133"/>
                  </a:cubicBezTo>
                  <a:cubicBezTo>
                    <a:pt x="6" y="133"/>
                    <a:pt x="5" y="134"/>
                    <a:pt x="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17"/>
            <p:cNvSpPr/>
            <p:nvPr/>
          </p:nvSpPr>
          <p:spPr bwMode="auto">
            <a:xfrm>
              <a:off x="7408863" y="8321675"/>
              <a:ext cx="146050" cy="142875"/>
            </a:xfrm>
            <a:custGeom>
              <a:avLst/>
              <a:gdLst>
                <a:gd name="T0" fmla="*/ 30 w 39"/>
                <a:gd name="T1" fmla="*/ 38 h 38"/>
                <a:gd name="T2" fmla="*/ 9 w 39"/>
                <a:gd name="T3" fmla="*/ 38 h 38"/>
                <a:gd name="T4" fmla="*/ 1 w 39"/>
                <a:gd name="T5" fmla="*/ 31 h 38"/>
                <a:gd name="T6" fmla="*/ 0 w 39"/>
                <a:gd name="T7" fmla="*/ 8 h 38"/>
                <a:gd name="T8" fmla="*/ 4 w 39"/>
                <a:gd name="T9" fmla="*/ 1 h 38"/>
                <a:gd name="T10" fmla="*/ 13 w 39"/>
                <a:gd name="T11" fmla="*/ 2 h 38"/>
                <a:gd name="T12" fmla="*/ 36 w 39"/>
                <a:gd name="T13" fmla="*/ 25 h 38"/>
                <a:gd name="T14" fmla="*/ 37 w 39"/>
                <a:gd name="T15" fmla="*/ 34 h 38"/>
                <a:gd name="T16" fmla="*/ 30 w 39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8">
                  <a:moveTo>
                    <a:pt x="30" y="38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4" y="38"/>
                    <a:pt x="1" y="35"/>
                    <a:pt x="1" y="3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2"/>
                    <a:pt x="4" y="1"/>
                  </a:cubicBezTo>
                  <a:cubicBezTo>
                    <a:pt x="7" y="0"/>
                    <a:pt x="11" y="0"/>
                    <a:pt x="13" y="2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8" y="27"/>
                    <a:pt x="39" y="31"/>
                    <a:pt x="37" y="34"/>
                  </a:cubicBezTo>
                  <a:cubicBezTo>
                    <a:pt x="36" y="37"/>
                    <a:pt x="33" y="38"/>
                    <a:pt x="30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76" name="椭圆 275"/>
          <p:cNvSpPr/>
          <p:nvPr/>
        </p:nvSpPr>
        <p:spPr>
          <a:xfrm>
            <a:off x="700605" y="3560463"/>
            <a:ext cx="506768" cy="506768"/>
          </a:xfrm>
          <a:prstGeom prst="ellipse">
            <a:avLst/>
          </a:prstGeom>
          <a:solidFill>
            <a:srgbClr val="7AB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7" name="组合 525"/>
          <p:cNvGrpSpPr/>
          <p:nvPr/>
        </p:nvGrpSpPr>
        <p:grpSpPr>
          <a:xfrm>
            <a:off x="809556" y="3670080"/>
            <a:ext cx="288866" cy="287534"/>
            <a:chOff x="8805863" y="7210425"/>
            <a:chExt cx="688975" cy="685800"/>
          </a:xfrm>
          <a:solidFill>
            <a:srgbClr val="FFFFFF"/>
          </a:solidFill>
        </p:grpSpPr>
        <p:sp>
          <p:nvSpPr>
            <p:cNvPr id="278" name="Freeform 21"/>
            <p:cNvSpPr>
              <a:spLocks noEditPoints="1"/>
            </p:cNvSpPr>
            <p:nvPr/>
          </p:nvSpPr>
          <p:spPr bwMode="auto">
            <a:xfrm>
              <a:off x="8805863" y="7210425"/>
              <a:ext cx="688975" cy="685800"/>
            </a:xfrm>
            <a:custGeom>
              <a:avLst/>
              <a:gdLst>
                <a:gd name="T0" fmla="*/ 104 w 183"/>
                <a:gd name="T1" fmla="*/ 182 h 182"/>
                <a:gd name="T2" fmla="*/ 99 w 183"/>
                <a:gd name="T3" fmla="*/ 180 h 182"/>
                <a:gd name="T4" fmla="*/ 3 w 183"/>
                <a:gd name="T5" fmla="*/ 84 h 182"/>
                <a:gd name="T6" fmla="*/ 1 w 183"/>
                <a:gd name="T7" fmla="*/ 78 h 182"/>
                <a:gd name="T8" fmla="*/ 8 w 183"/>
                <a:gd name="T9" fmla="*/ 13 h 182"/>
                <a:gd name="T10" fmla="*/ 15 w 183"/>
                <a:gd name="T11" fmla="*/ 7 h 182"/>
                <a:gd name="T12" fmla="*/ 79 w 183"/>
                <a:gd name="T13" fmla="*/ 0 h 182"/>
                <a:gd name="T14" fmla="*/ 85 w 183"/>
                <a:gd name="T15" fmla="*/ 2 h 182"/>
                <a:gd name="T16" fmla="*/ 181 w 183"/>
                <a:gd name="T17" fmla="*/ 98 h 182"/>
                <a:gd name="T18" fmla="*/ 183 w 183"/>
                <a:gd name="T19" fmla="*/ 103 h 182"/>
                <a:gd name="T20" fmla="*/ 181 w 183"/>
                <a:gd name="T21" fmla="*/ 109 h 182"/>
                <a:gd name="T22" fmla="*/ 110 w 183"/>
                <a:gd name="T23" fmla="*/ 180 h 182"/>
                <a:gd name="T24" fmla="*/ 104 w 183"/>
                <a:gd name="T25" fmla="*/ 182 h 182"/>
                <a:gd name="T26" fmla="*/ 16 w 183"/>
                <a:gd name="T27" fmla="*/ 76 h 182"/>
                <a:gd name="T28" fmla="*/ 104 w 183"/>
                <a:gd name="T29" fmla="*/ 163 h 182"/>
                <a:gd name="T30" fmla="*/ 164 w 183"/>
                <a:gd name="T31" fmla="*/ 103 h 182"/>
                <a:gd name="T32" fmla="*/ 77 w 183"/>
                <a:gd name="T33" fmla="*/ 16 h 182"/>
                <a:gd name="T34" fmla="*/ 23 w 183"/>
                <a:gd name="T35" fmla="*/ 21 h 182"/>
                <a:gd name="T36" fmla="*/ 16 w 183"/>
                <a:gd name="T37" fmla="*/ 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3" h="182">
                  <a:moveTo>
                    <a:pt x="104" y="182"/>
                  </a:moveTo>
                  <a:cubicBezTo>
                    <a:pt x="102" y="182"/>
                    <a:pt x="100" y="181"/>
                    <a:pt x="99" y="180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1" y="82"/>
                    <a:pt x="0" y="80"/>
                    <a:pt x="1" y="78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0"/>
                    <a:pt x="12" y="7"/>
                    <a:pt x="15" y="7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3" y="0"/>
                    <a:pt x="85" y="2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9"/>
                    <a:pt x="183" y="101"/>
                    <a:pt x="183" y="103"/>
                  </a:cubicBezTo>
                  <a:cubicBezTo>
                    <a:pt x="183" y="105"/>
                    <a:pt x="182" y="107"/>
                    <a:pt x="181" y="109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8" y="181"/>
                    <a:pt x="106" y="182"/>
                    <a:pt x="104" y="182"/>
                  </a:cubicBezTo>
                  <a:close/>
                  <a:moveTo>
                    <a:pt x="16" y="76"/>
                  </a:moveTo>
                  <a:cubicBezTo>
                    <a:pt x="104" y="163"/>
                    <a:pt x="104" y="163"/>
                    <a:pt x="104" y="163"/>
                  </a:cubicBezTo>
                  <a:cubicBezTo>
                    <a:pt x="164" y="103"/>
                    <a:pt x="164" y="103"/>
                    <a:pt x="164" y="103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23" y="21"/>
                    <a:pt x="23" y="21"/>
                    <a:pt x="23" y="21"/>
                  </a:cubicBezTo>
                  <a:lnTo>
                    <a:pt x="16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22"/>
            <p:cNvSpPr>
              <a:spLocks noEditPoints="1"/>
            </p:cNvSpPr>
            <p:nvPr/>
          </p:nvSpPr>
          <p:spPr bwMode="auto">
            <a:xfrm>
              <a:off x="8937626" y="7335838"/>
              <a:ext cx="96838" cy="96838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3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8 h 26"/>
                <a:gd name="T12" fmla="*/ 8 w 26"/>
                <a:gd name="T13" fmla="*/ 13 h 26"/>
                <a:gd name="T14" fmla="*/ 13 w 26"/>
                <a:gd name="T15" fmla="*/ 18 h 26"/>
                <a:gd name="T16" fmla="*/ 18 w 26"/>
                <a:gd name="T17" fmla="*/ 13 h 26"/>
                <a:gd name="T18" fmla="*/ 13 w 26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3"/>
                  </a:cubicBezTo>
                  <a:cubicBezTo>
                    <a:pt x="8" y="16"/>
                    <a:pt x="10" y="18"/>
                    <a:pt x="13" y="18"/>
                  </a:cubicBezTo>
                  <a:cubicBezTo>
                    <a:pt x="16" y="18"/>
                    <a:pt x="18" y="16"/>
                    <a:pt x="18" y="13"/>
                  </a:cubicBezTo>
                  <a:cubicBezTo>
                    <a:pt x="18" y="10"/>
                    <a:pt x="16" y="8"/>
                    <a:pt x="13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9045576" y="7512050"/>
              <a:ext cx="173038" cy="173038"/>
            </a:xfrm>
            <a:custGeom>
              <a:avLst/>
              <a:gdLst>
                <a:gd name="T0" fmla="*/ 41 w 46"/>
                <a:gd name="T1" fmla="*/ 46 h 46"/>
                <a:gd name="T2" fmla="*/ 39 w 46"/>
                <a:gd name="T3" fmla="*/ 45 h 46"/>
                <a:gd name="T4" fmla="*/ 1 w 46"/>
                <a:gd name="T5" fmla="*/ 7 h 46"/>
                <a:gd name="T6" fmla="*/ 1 w 46"/>
                <a:gd name="T7" fmla="*/ 2 h 46"/>
                <a:gd name="T8" fmla="*/ 6 w 46"/>
                <a:gd name="T9" fmla="*/ 2 h 46"/>
                <a:gd name="T10" fmla="*/ 44 w 46"/>
                <a:gd name="T11" fmla="*/ 39 h 46"/>
                <a:gd name="T12" fmla="*/ 44 w 46"/>
                <a:gd name="T13" fmla="*/ 45 h 46"/>
                <a:gd name="T14" fmla="*/ 41 w 46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46">
                  <a:moveTo>
                    <a:pt x="41" y="46"/>
                  </a:moveTo>
                  <a:cubicBezTo>
                    <a:pt x="40" y="46"/>
                    <a:pt x="39" y="45"/>
                    <a:pt x="39" y="4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6" y="41"/>
                    <a:pt x="46" y="43"/>
                    <a:pt x="44" y="45"/>
                  </a:cubicBezTo>
                  <a:cubicBezTo>
                    <a:pt x="43" y="45"/>
                    <a:pt x="42" y="46"/>
                    <a:pt x="41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9102726" y="7456488"/>
              <a:ext cx="173038" cy="168275"/>
            </a:xfrm>
            <a:custGeom>
              <a:avLst/>
              <a:gdLst>
                <a:gd name="T0" fmla="*/ 42 w 46"/>
                <a:gd name="T1" fmla="*/ 45 h 45"/>
                <a:gd name="T2" fmla="*/ 39 w 46"/>
                <a:gd name="T3" fmla="*/ 44 h 45"/>
                <a:gd name="T4" fmla="*/ 1 w 46"/>
                <a:gd name="T5" fmla="*/ 7 h 45"/>
                <a:gd name="T6" fmla="*/ 1 w 46"/>
                <a:gd name="T7" fmla="*/ 1 h 45"/>
                <a:gd name="T8" fmla="*/ 7 w 46"/>
                <a:gd name="T9" fmla="*/ 1 h 45"/>
                <a:gd name="T10" fmla="*/ 45 w 46"/>
                <a:gd name="T11" fmla="*/ 39 h 45"/>
                <a:gd name="T12" fmla="*/ 45 w 46"/>
                <a:gd name="T13" fmla="*/ 44 h 45"/>
                <a:gd name="T14" fmla="*/ 42 w 46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45">
                  <a:moveTo>
                    <a:pt x="42" y="45"/>
                  </a:moveTo>
                  <a:cubicBezTo>
                    <a:pt x="41" y="45"/>
                    <a:pt x="40" y="45"/>
                    <a:pt x="39" y="4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6" y="43"/>
                    <a:pt x="45" y="44"/>
                  </a:cubicBezTo>
                  <a:cubicBezTo>
                    <a:pt x="44" y="45"/>
                    <a:pt x="43" y="45"/>
                    <a:pt x="42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6" name="椭圆 285"/>
          <p:cNvSpPr/>
          <p:nvPr/>
        </p:nvSpPr>
        <p:spPr>
          <a:xfrm flipH="1">
            <a:off x="7926461" y="1250668"/>
            <a:ext cx="506768" cy="506768"/>
          </a:xfrm>
          <a:prstGeom prst="ellipse">
            <a:avLst/>
          </a:prstGeom>
          <a:solidFill>
            <a:srgbClr val="EE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7" name="组合 635"/>
          <p:cNvGrpSpPr/>
          <p:nvPr/>
        </p:nvGrpSpPr>
        <p:grpSpPr>
          <a:xfrm flipH="1">
            <a:off x="8049389" y="1366608"/>
            <a:ext cx="260911" cy="274889"/>
            <a:chOff x="6783388" y="9510713"/>
            <a:chExt cx="622301" cy="655638"/>
          </a:xfrm>
          <a:solidFill>
            <a:srgbClr val="FFFFFF"/>
          </a:solidFill>
        </p:grpSpPr>
        <p:sp>
          <p:nvSpPr>
            <p:cNvPr id="288" name="Freeform 25"/>
            <p:cNvSpPr/>
            <p:nvPr/>
          </p:nvSpPr>
          <p:spPr bwMode="auto">
            <a:xfrm>
              <a:off x="6824663" y="9801225"/>
              <a:ext cx="539750" cy="247650"/>
            </a:xfrm>
            <a:custGeom>
              <a:avLst/>
              <a:gdLst>
                <a:gd name="T0" fmla="*/ 135 w 143"/>
                <a:gd name="T1" fmla="*/ 66 h 66"/>
                <a:gd name="T2" fmla="*/ 128 w 143"/>
                <a:gd name="T3" fmla="*/ 58 h 66"/>
                <a:gd name="T4" fmla="*/ 128 w 143"/>
                <a:gd name="T5" fmla="*/ 16 h 66"/>
                <a:gd name="T6" fmla="*/ 16 w 143"/>
                <a:gd name="T7" fmla="*/ 16 h 66"/>
                <a:gd name="T8" fmla="*/ 16 w 143"/>
                <a:gd name="T9" fmla="*/ 58 h 66"/>
                <a:gd name="T10" fmla="*/ 8 w 143"/>
                <a:gd name="T11" fmla="*/ 66 h 66"/>
                <a:gd name="T12" fmla="*/ 0 w 143"/>
                <a:gd name="T13" fmla="*/ 58 h 66"/>
                <a:gd name="T14" fmla="*/ 0 w 143"/>
                <a:gd name="T15" fmla="*/ 8 h 66"/>
                <a:gd name="T16" fmla="*/ 8 w 143"/>
                <a:gd name="T17" fmla="*/ 0 h 66"/>
                <a:gd name="T18" fmla="*/ 135 w 143"/>
                <a:gd name="T19" fmla="*/ 0 h 66"/>
                <a:gd name="T20" fmla="*/ 143 w 143"/>
                <a:gd name="T21" fmla="*/ 8 h 66"/>
                <a:gd name="T22" fmla="*/ 143 w 143"/>
                <a:gd name="T23" fmla="*/ 58 h 66"/>
                <a:gd name="T24" fmla="*/ 135 w 143"/>
                <a:gd name="T2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66">
                  <a:moveTo>
                    <a:pt x="135" y="66"/>
                  </a:moveTo>
                  <a:cubicBezTo>
                    <a:pt x="131" y="66"/>
                    <a:pt x="128" y="63"/>
                    <a:pt x="128" y="58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63"/>
                    <a:pt x="12" y="66"/>
                    <a:pt x="8" y="66"/>
                  </a:cubicBezTo>
                  <a:cubicBezTo>
                    <a:pt x="4" y="66"/>
                    <a:pt x="0" y="63"/>
                    <a:pt x="0" y="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0" y="0"/>
                    <a:pt x="143" y="4"/>
                    <a:pt x="143" y="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3" y="63"/>
                    <a:pt x="140" y="66"/>
                    <a:pt x="135" y="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26"/>
            <p:cNvSpPr/>
            <p:nvPr/>
          </p:nvSpPr>
          <p:spPr bwMode="auto">
            <a:xfrm>
              <a:off x="7065963" y="9623425"/>
              <a:ext cx="57150" cy="430213"/>
            </a:xfrm>
            <a:custGeom>
              <a:avLst/>
              <a:gdLst>
                <a:gd name="T0" fmla="*/ 8 w 15"/>
                <a:gd name="T1" fmla="*/ 114 h 114"/>
                <a:gd name="T2" fmla="*/ 0 w 15"/>
                <a:gd name="T3" fmla="*/ 106 h 114"/>
                <a:gd name="T4" fmla="*/ 0 w 15"/>
                <a:gd name="T5" fmla="*/ 8 h 114"/>
                <a:gd name="T6" fmla="*/ 8 w 15"/>
                <a:gd name="T7" fmla="*/ 0 h 114"/>
                <a:gd name="T8" fmla="*/ 15 w 15"/>
                <a:gd name="T9" fmla="*/ 8 h 114"/>
                <a:gd name="T10" fmla="*/ 15 w 15"/>
                <a:gd name="T11" fmla="*/ 106 h 114"/>
                <a:gd name="T12" fmla="*/ 8 w 15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14">
                  <a:moveTo>
                    <a:pt x="8" y="114"/>
                  </a:moveTo>
                  <a:cubicBezTo>
                    <a:pt x="3" y="114"/>
                    <a:pt x="0" y="110"/>
                    <a:pt x="0" y="10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5" y="110"/>
                    <a:pt x="12" y="114"/>
                    <a:pt x="8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27"/>
            <p:cNvSpPr>
              <a:spLocks noEditPoints="1"/>
            </p:cNvSpPr>
            <p:nvPr/>
          </p:nvSpPr>
          <p:spPr bwMode="auto">
            <a:xfrm>
              <a:off x="7021513" y="9510713"/>
              <a:ext cx="146050" cy="142875"/>
            </a:xfrm>
            <a:custGeom>
              <a:avLst/>
              <a:gdLst>
                <a:gd name="T0" fmla="*/ 20 w 39"/>
                <a:gd name="T1" fmla="*/ 38 h 38"/>
                <a:gd name="T2" fmla="*/ 0 w 39"/>
                <a:gd name="T3" fmla="*/ 19 h 38"/>
                <a:gd name="T4" fmla="*/ 20 w 39"/>
                <a:gd name="T5" fmla="*/ 0 h 38"/>
                <a:gd name="T6" fmla="*/ 39 w 39"/>
                <a:gd name="T7" fmla="*/ 19 h 38"/>
                <a:gd name="T8" fmla="*/ 20 w 39"/>
                <a:gd name="T9" fmla="*/ 38 h 38"/>
                <a:gd name="T10" fmla="*/ 20 w 39"/>
                <a:gd name="T11" fmla="*/ 7 h 38"/>
                <a:gd name="T12" fmla="*/ 8 w 39"/>
                <a:gd name="T13" fmla="*/ 19 h 38"/>
                <a:gd name="T14" fmla="*/ 20 w 39"/>
                <a:gd name="T15" fmla="*/ 30 h 38"/>
                <a:gd name="T16" fmla="*/ 31 w 39"/>
                <a:gd name="T17" fmla="*/ 19 h 38"/>
                <a:gd name="T18" fmla="*/ 20 w 39"/>
                <a:gd name="T1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8">
                  <a:moveTo>
                    <a:pt x="20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0" y="0"/>
                    <a:pt x="39" y="8"/>
                    <a:pt x="39" y="19"/>
                  </a:cubicBezTo>
                  <a:cubicBezTo>
                    <a:pt x="39" y="29"/>
                    <a:pt x="30" y="38"/>
                    <a:pt x="20" y="38"/>
                  </a:cubicBezTo>
                  <a:close/>
                  <a:moveTo>
                    <a:pt x="20" y="7"/>
                  </a:moveTo>
                  <a:cubicBezTo>
                    <a:pt x="13" y="7"/>
                    <a:pt x="8" y="12"/>
                    <a:pt x="8" y="19"/>
                  </a:cubicBezTo>
                  <a:cubicBezTo>
                    <a:pt x="8" y="25"/>
                    <a:pt x="13" y="30"/>
                    <a:pt x="20" y="30"/>
                  </a:cubicBezTo>
                  <a:cubicBezTo>
                    <a:pt x="26" y="30"/>
                    <a:pt x="31" y="25"/>
                    <a:pt x="31" y="19"/>
                  </a:cubicBezTo>
                  <a:cubicBezTo>
                    <a:pt x="31" y="12"/>
                    <a:pt x="26" y="7"/>
                    <a:pt x="2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28"/>
            <p:cNvSpPr>
              <a:spLocks noEditPoints="1"/>
            </p:cNvSpPr>
            <p:nvPr/>
          </p:nvSpPr>
          <p:spPr bwMode="auto">
            <a:xfrm>
              <a:off x="7261226" y="10018713"/>
              <a:ext cx="144463" cy="147638"/>
            </a:xfrm>
            <a:custGeom>
              <a:avLst/>
              <a:gdLst>
                <a:gd name="T0" fmla="*/ 19 w 38"/>
                <a:gd name="T1" fmla="*/ 39 h 39"/>
                <a:gd name="T2" fmla="*/ 0 w 38"/>
                <a:gd name="T3" fmla="*/ 19 h 39"/>
                <a:gd name="T4" fmla="*/ 19 w 38"/>
                <a:gd name="T5" fmla="*/ 0 h 39"/>
                <a:gd name="T6" fmla="*/ 38 w 38"/>
                <a:gd name="T7" fmla="*/ 19 h 39"/>
                <a:gd name="T8" fmla="*/ 19 w 38"/>
                <a:gd name="T9" fmla="*/ 39 h 39"/>
                <a:gd name="T10" fmla="*/ 19 w 38"/>
                <a:gd name="T11" fmla="*/ 8 h 39"/>
                <a:gd name="T12" fmla="*/ 8 w 38"/>
                <a:gd name="T13" fmla="*/ 19 h 39"/>
                <a:gd name="T14" fmla="*/ 19 w 38"/>
                <a:gd name="T15" fmla="*/ 31 h 39"/>
                <a:gd name="T16" fmla="*/ 31 w 38"/>
                <a:gd name="T17" fmla="*/ 19 h 39"/>
                <a:gd name="T18" fmla="*/ 19 w 38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9">
                  <a:moveTo>
                    <a:pt x="19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30"/>
                    <a:pt x="30" y="39"/>
                    <a:pt x="19" y="39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6"/>
                    <a:pt x="13" y="31"/>
                    <a:pt x="19" y="31"/>
                  </a:cubicBezTo>
                  <a:cubicBezTo>
                    <a:pt x="26" y="31"/>
                    <a:pt x="31" y="26"/>
                    <a:pt x="31" y="19"/>
                  </a:cubicBezTo>
                  <a:cubicBezTo>
                    <a:pt x="31" y="13"/>
                    <a:pt x="26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29"/>
            <p:cNvSpPr>
              <a:spLocks noEditPoints="1"/>
            </p:cNvSpPr>
            <p:nvPr/>
          </p:nvSpPr>
          <p:spPr bwMode="auto">
            <a:xfrm>
              <a:off x="7021513" y="10018713"/>
              <a:ext cx="146050" cy="147638"/>
            </a:xfrm>
            <a:custGeom>
              <a:avLst/>
              <a:gdLst>
                <a:gd name="T0" fmla="*/ 20 w 39"/>
                <a:gd name="T1" fmla="*/ 39 h 39"/>
                <a:gd name="T2" fmla="*/ 0 w 39"/>
                <a:gd name="T3" fmla="*/ 19 h 39"/>
                <a:gd name="T4" fmla="*/ 20 w 39"/>
                <a:gd name="T5" fmla="*/ 0 h 39"/>
                <a:gd name="T6" fmla="*/ 39 w 39"/>
                <a:gd name="T7" fmla="*/ 19 h 39"/>
                <a:gd name="T8" fmla="*/ 20 w 39"/>
                <a:gd name="T9" fmla="*/ 39 h 39"/>
                <a:gd name="T10" fmla="*/ 20 w 39"/>
                <a:gd name="T11" fmla="*/ 8 h 39"/>
                <a:gd name="T12" fmla="*/ 8 w 39"/>
                <a:gd name="T13" fmla="*/ 19 h 39"/>
                <a:gd name="T14" fmla="*/ 20 w 39"/>
                <a:gd name="T15" fmla="*/ 31 h 39"/>
                <a:gd name="T16" fmla="*/ 31 w 39"/>
                <a:gd name="T17" fmla="*/ 19 h 39"/>
                <a:gd name="T18" fmla="*/ 20 w 39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6"/>
                    <a:pt x="13" y="31"/>
                    <a:pt x="20" y="31"/>
                  </a:cubicBezTo>
                  <a:cubicBezTo>
                    <a:pt x="26" y="31"/>
                    <a:pt x="31" y="26"/>
                    <a:pt x="31" y="19"/>
                  </a:cubicBezTo>
                  <a:cubicBezTo>
                    <a:pt x="31" y="13"/>
                    <a:pt x="26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30"/>
            <p:cNvSpPr>
              <a:spLocks noEditPoints="1"/>
            </p:cNvSpPr>
            <p:nvPr/>
          </p:nvSpPr>
          <p:spPr bwMode="auto">
            <a:xfrm>
              <a:off x="6783388" y="10018713"/>
              <a:ext cx="142875" cy="147638"/>
            </a:xfrm>
            <a:custGeom>
              <a:avLst/>
              <a:gdLst>
                <a:gd name="T0" fmla="*/ 19 w 38"/>
                <a:gd name="T1" fmla="*/ 39 h 39"/>
                <a:gd name="T2" fmla="*/ 0 w 38"/>
                <a:gd name="T3" fmla="*/ 19 h 39"/>
                <a:gd name="T4" fmla="*/ 19 w 38"/>
                <a:gd name="T5" fmla="*/ 0 h 39"/>
                <a:gd name="T6" fmla="*/ 38 w 38"/>
                <a:gd name="T7" fmla="*/ 19 h 39"/>
                <a:gd name="T8" fmla="*/ 19 w 38"/>
                <a:gd name="T9" fmla="*/ 39 h 39"/>
                <a:gd name="T10" fmla="*/ 19 w 38"/>
                <a:gd name="T11" fmla="*/ 8 h 39"/>
                <a:gd name="T12" fmla="*/ 8 w 38"/>
                <a:gd name="T13" fmla="*/ 19 h 39"/>
                <a:gd name="T14" fmla="*/ 19 w 38"/>
                <a:gd name="T15" fmla="*/ 31 h 39"/>
                <a:gd name="T16" fmla="*/ 30 w 38"/>
                <a:gd name="T17" fmla="*/ 19 h 39"/>
                <a:gd name="T18" fmla="*/ 19 w 38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9">
                  <a:moveTo>
                    <a:pt x="19" y="39"/>
                  </a:moveTo>
                  <a:cubicBezTo>
                    <a:pt x="8" y="39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30"/>
                    <a:pt x="30" y="39"/>
                    <a:pt x="19" y="39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6"/>
                    <a:pt x="13" y="31"/>
                    <a:pt x="19" y="31"/>
                  </a:cubicBezTo>
                  <a:cubicBezTo>
                    <a:pt x="25" y="31"/>
                    <a:pt x="30" y="26"/>
                    <a:pt x="30" y="19"/>
                  </a:cubicBezTo>
                  <a:cubicBezTo>
                    <a:pt x="30" y="13"/>
                    <a:pt x="25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8" name="椭圆 297"/>
          <p:cNvSpPr/>
          <p:nvPr/>
        </p:nvSpPr>
        <p:spPr>
          <a:xfrm flipH="1">
            <a:off x="7926461" y="2405565"/>
            <a:ext cx="506768" cy="506768"/>
          </a:xfrm>
          <a:prstGeom prst="ellipse">
            <a:avLst/>
          </a:prstGeom>
          <a:solidFill>
            <a:srgbClr val="7AB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9" name="组合 627"/>
          <p:cNvGrpSpPr/>
          <p:nvPr/>
        </p:nvGrpSpPr>
        <p:grpSpPr>
          <a:xfrm flipH="1">
            <a:off x="8041069" y="2527162"/>
            <a:ext cx="277551" cy="263573"/>
            <a:chOff x="7285038" y="7953375"/>
            <a:chExt cx="661988" cy="628650"/>
          </a:xfrm>
          <a:solidFill>
            <a:srgbClr val="FFFFFF"/>
          </a:solidFill>
        </p:grpSpPr>
        <p:sp>
          <p:nvSpPr>
            <p:cNvPr id="300" name="Freeform 14"/>
            <p:cNvSpPr/>
            <p:nvPr/>
          </p:nvSpPr>
          <p:spPr bwMode="auto">
            <a:xfrm>
              <a:off x="7405688" y="7953375"/>
              <a:ext cx="541338" cy="522288"/>
            </a:xfrm>
            <a:custGeom>
              <a:avLst/>
              <a:gdLst>
                <a:gd name="T0" fmla="*/ 136 w 144"/>
                <a:gd name="T1" fmla="*/ 139 h 139"/>
                <a:gd name="T2" fmla="*/ 8 w 144"/>
                <a:gd name="T3" fmla="*/ 139 h 139"/>
                <a:gd name="T4" fmla="*/ 0 w 144"/>
                <a:gd name="T5" fmla="*/ 131 h 139"/>
                <a:gd name="T6" fmla="*/ 0 w 144"/>
                <a:gd name="T7" fmla="*/ 8 h 139"/>
                <a:gd name="T8" fmla="*/ 8 w 144"/>
                <a:gd name="T9" fmla="*/ 0 h 139"/>
                <a:gd name="T10" fmla="*/ 16 w 144"/>
                <a:gd name="T11" fmla="*/ 8 h 139"/>
                <a:gd name="T12" fmla="*/ 16 w 144"/>
                <a:gd name="T13" fmla="*/ 123 h 139"/>
                <a:gd name="T14" fmla="*/ 136 w 144"/>
                <a:gd name="T15" fmla="*/ 123 h 139"/>
                <a:gd name="T16" fmla="*/ 144 w 144"/>
                <a:gd name="T17" fmla="*/ 131 h 139"/>
                <a:gd name="T18" fmla="*/ 136 w 144"/>
                <a:gd name="T1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39">
                  <a:moveTo>
                    <a:pt x="136" y="139"/>
                  </a:moveTo>
                  <a:cubicBezTo>
                    <a:pt x="8" y="139"/>
                    <a:pt x="8" y="139"/>
                    <a:pt x="8" y="139"/>
                  </a:cubicBezTo>
                  <a:cubicBezTo>
                    <a:pt x="4" y="139"/>
                    <a:pt x="0" y="135"/>
                    <a:pt x="0" y="13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40" y="123"/>
                    <a:pt x="144" y="127"/>
                    <a:pt x="144" y="131"/>
                  </a:cubicBezTo>
                  <a:cubicBezTo>
                    <a:pt x="144" y="135"/>
                    <a:pt x="140" y="139"/>
                    <a:pt x="136" y="1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15"/>
            <p:cNvSpPr/>
            <p:nvPr/>
          </p:nvSpPr>
          <p:spPr bwMode="auto">
            <a:xfrm>
              <a:off x="7285038" y="8061325"/>
              <a:ext cx="538163" cy="520700"/>
            </a:xfrm>
            <a:custGeom>
              <a:avLst/>
              <a:gdLst>
                <a:gd name="T0" fmla="*/ 135 w 143"/>
                <a:gd name="T1" fmla="*/ 138 h 138"/>
                <a:gd name="T2" fmla="*/ 127 w 143"/>
                <a:gd name="T3" fmla="*/ 131 h 138"/>
                <a:gd name="T4" fmla="*/ 127 w 143"/>
                <a:gd name="T5" fmla="*/ 15 h 138"/>
                <a:gd name="T6" fmla="*/ 7 w 143"/>
                <a:gd name="T7" fmla="*/ 15 h 138"/>
                <a:gd name="T8" fmla="*/ 0 w 143"/>
                <a:gd name="T9" fmla="*/ 7 h 138"/>
                <a:gd name="T10" fmla="*/ 7 w 143"/>
                <a:gd name="T11" fmla="*/ 0 h 138"/>
                <a:gd name="T12" fmla="*/ 135 w 143"/>
                <a:gd name="T13" fmla="*/ 0 h 138"/>
                <a:gd name="T14" fmla="*/ 143 w 143"/>
                <a:gd name="T15" fmla="*/ 7 h 138"/>
                <a:gd name="T16" fmla="*/ 143 w 143"/>
                <a:gd name="T17" fmla="*/ 131 h 138"/>
                <a:gd name="T18" fmla="*/ 135 w 143"/>
                <a:gd name="T1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38">
                  <a:moveTo>
                    <a:pt x="135" y="138"/>
                  </a:moveTo>
                  <a:cubicBezTo>
                    <a:pt x="131" y="138"/>
                    <a:pt x="127" y="135"/>
                    <a:pt x="127" y="131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9" y="0"/>
                    <a:pt x="143" y="3"/>
                    <a:pt x="143" y="7"/>
                  </a:cubicBezTo>
                  <a:cubicBezTo>
                    <a:pt x="143" y="131"/>
                    <a:pt x="143" y="131"/>
                    <a:pt x="143" y="131"/>
                  </a:cubicBezTo>
                  <a:cubicBezTo>
                    <a:pt x="143" y="135"/>
                    <a:pt x="139" y="138"/>
                    <a:pt x="135" y="1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16"/>
            <p:cNvSpPr/>
            <p:nvPr/>
          </p:nvSpPr>
          <p:spPr bwMode="auto">
            <a:xfrm>
              <a:off x="7419976" y="7956550"/>
              <a:ext cx="504825" cy="504825"/>
            </a:xfrm>
            <a:custGeom>
              <a:avLst/>
              <a:gdLst>
                <a:gd name="T0" fmla="*/ 4 w 134"/>
                <a:gd name="T1" fmla="*/ 134 h 134"/>
                <a:gd name="T2" fmla="*/ 1 w 134"/>
                <a:gd name="T3" fmla="*/ 133 h 134"/>
                <a:gd name="T4" fmla="*/ 1 w 134"/>
                <a:gd name="T5" fmla="*/ 127 h 134"/>
                <a:gd name="T6" fmla="*/ 127 w 134"/>
                <a:gd name="T7" fmla="*/ 2 h 134"/>
                <a:gd name="T8" fmla="*/ 132 w 134"/>
                <a:gd name="T9" fmla="*/ 2 h 134"/>
                <a:gd name="T10" fmla="*/ 132 w 134"/>
                <a:gd name="T11" fmla="*/ 7 h 134"/>
                <a:gd name="T12" fmla="*/ 7 w 134"/>
                <a:gd name="T13" fmla="*/ 133 h 134"/>
                <a:gd name="T14" fmla="*/ 4 w 134"/>
                <a:gd name="T1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134">
                  <a:moveTo>
                    <a:pt x="4" y="134"/>
                  </a:moveTo>
                  <a:cubicBezTo>
                    <a:pt x="3" y="134"/>
                    <a:pt x="2" y="133"/>
                    <a:pt x="1" y="133"/>
                  </a:cubicBezTo>
                  <a:cubicBezTo>
                    <a:pt x="0" y="131"/>
                    <a:pt x="0" y="129"/>
                    <a:pt x="1" y="127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8" y="0"/>
                    <a:pt x="131" y="0"/>
                    <a:pt x="132" y="2"/>
                  </a:cubicBezTo>
                  <a:cubicBezTo>
                    <a:pt x="134" y="3"/>
                    <a:pt x="134" y="6"/>
                    <a:pt x="132" y="7"/>
                  </a:cubicBezTo>
                  <a:cubicBezTo>
                    <a:pt x="7" y="133"/>
                    <a:pt x="7" y="133"/>
                    <a:pt x="7" y="133"/>
                  </a:cubicBezTo>
                  <a:cubicBezTo>
                    <a:pt x="6" y="133"/>
                    <a:pt x="5" y="134"/>
                    <a:pt x="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17"/>
            <p:cNvSpPr/>
            <p:nvPr/>
          </p:nvSpPr>
          <p:spPr bwMode="auto">
            <a:xfrm>
              <a:off x="7408863" y="8321675"/>
              <a:ext cx="146050" cy="142875"/>
            </a:xfrm>
            <a:custGeom>
              <a:avLst/>
              <a:gdLst>
                <a:gd name="T0" fmla="*/ 30 w 39"/>
                <a:gd name="T1" fmla="*/ 38 h 38"/>
                <a:gd name="T2" fmla="*/ 9 w 39"/>
                <a:gd name="T3" fmla="*/ 38 h 38"/>
                <a:gd name="T4" fmla="*/ 1 w 39"/>
                <a:gd name="T5" fmla="*/ 31 h 38"/>
                <a:gd name="T6" fmla="*/ 0 w 39"/>
                <a:gd name="T7" fmla="*/ 8 h 38"/>
                <a:gd name="T8" fmla="*/ 4 w 39"/>
                <a:gd name="T9" fmla="*/ 1 h 38"/>
                <a:gd name="T10" fmla="*/ 13 w 39"/>
                <a:gd name="T11" fmla="*/ 2 h 38"/>
                <a:gd name="T12" fmla="*/ 36 w 39"/>
                <a:gd name="T13" fmla="*/ 25 h 38"/>
                <a:gd name="T14" fmla="*/ 37 w 39"/>
                <a:gd name="T15" fmla="*/ 34 h 38"/>
                <a:gd name="T16" fmla="*/ 30 w 39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8">
                  <a:moveTo>
                    <a:pt x="30" y="38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4" y="38"/>
                    <a:pt x="1" y="35"/>
                    <a:pt x="1" y="3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2"/>
                    <a:pt x="4" y="1"/>
                  </a:cubicBezTo>
                  <a:cubicBezTo>
                    <a:pt x="7" y="0"/>
                    <a:pt x="11" y="0"/>
                    <a:pt x="13" y="2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8" y="27"/>
                    <a:pt x="39" y="31"/>
                    <a:pt x="37" y="34"/>
                  </a:cubicBezTo>
                  <a:cubicBezTo>
                    <a:pt x="36" y="37"/>
                    <a:pt x="33" y="38"/>
                    <a:pt x="30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8" name="椭圆 307"/>
          <p:cNvSpPr/>
          <p:nvPr/>
        </p:nvSpPr>
        <p:spPr>
          <a:xfrm flipH="1">
            <a:off x="7926461" y="3560463"/>
            <a:ext cx="506768" cy="506768"/>
          </a:xfrm>
          <a:prstGeom prst="ellipse">
            <a:avLst/>
          </a:prstGeom>
          <a:solidFill>
            <a:srgbClr val="EE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9" name="组合 619"/>
          <p:cNvGrpSpPr/>
          <p:nvPr/>
        </p:nvGrpSpPr>
        <p:grpSpPr>
          <a:xfrm flipH="1">
            <a:off x="8035412" y="3670080"/>
            <a:ext cx="288866" cy="287534"/>
            <a:chOff x="8805863" y="7210425"/>
            <a:chExt cx="688975" cy="685800"/>
          </a:xfrm>
          <a:solidFill>
            <a:srgbClr val="FFFFFF"/>
          </a:solidFill>
        </p:grpSpPr>
        <p:sp>
          <p:nvSpPr>
            <p:cNvPr id="310" name="Freeform 21"/>
            <p:cNvSpPr>
              <a:spLocks noEditPoints="1"/>
            </p:cNvSpPr>
            <p:nvPr/>
          </p:nvSpPr>
          <p:spPr bwMode="auto">
            <a:xfrm>
              <a:off x="8805863" y="7210425"/>
              <a:ext cx="688975" cy="685800"/>
            </a:xfrm>
            <a:custGeom>
              <a:avLst/>
              <a:gdLst>
                <a:gd name="T0" fmla="*/ 104 w 183"/>
                <a:gd name="T1" fmla="*/ 182 h 182"/>
                <a:gd name="T2" fmla="*/ 99 w 183"/>
                <a:gd name="T3" fmla="*/ 180 h 182"/>
                <a:gd name="T4" fmla="*/ 3 w 183"/>
                <a:gd name="T5" fmla="*/ 84 h 182"/>
                <a:gd name="T6" fmla="*/ 1 w 183"/>
                <a:gd name="T7" fmla="*/ 78 h 182"/>
                <a:gd name="T8" fmla="*/ 8 w 183"/>
                <a:gd name="T9" fmla="*/ 13 h 182"/>
                <a:gd name="T10" fmla="*/ 15 w 183"/>
                <a:gd name="T11" fmla="*/ 7 h 182"/>
                <a:gd name="T12" fmla="*/ 79 w 183"/>
                <a:gd name="T13" fmla="*/ 0 h 182"/>
                <a:gd name="T14" fmla="*/ 85 w 183"/>
                <a:gd name="T15" fmla="*/ 2 h 182"/>
                <a:gd name="T16" fmla="*/ 181 w 183"/>
                <a:gd name="T17" fmla="*/ 98 h 182"/>
                <a:gd name="T18" fmla="*/ 183 w 183"/>
                <a:gd name="T19" fmla="*/ 103 h 182"/>
                <a:gd name="T20" fmla="*/ 181 w 183"/>
                <a:gd name="T21" fmla="*/ 109 h 182"/>
                <a:gd name="T22" fmla="*/ 110 w 183"/>
                <a:gd name="T23" fmla="*/ 180 h 182"/>
                <a:gd name="T24" fmla="*/ 104 w 183"/>
                <a:gd name="T25" fmla="*/ 182 h 182"/>
                <a:gd name="T26" fmla="*/ 16 w 183"/>
                <a:gd name="T27" fmla="*/ 76 h 182"/>
                <a:gd name="T28" fmla="*/ 104 w 183"/>
                <a:gd name="T29" fmla="*/ 163 h 182"/>
                <a:gd name="T30" fmla="*/ 164 w 183"/>
                <a:gd name="T31" fmla="*/ 103 h 182"/>
                <a:gd name="T32" fmla="*/ 77 w 183"/>
                <a:gd name="T33" fmla="*/ 16 h 182"/>
                <a:gd name="T34" fmla="*/ 23 w 183"/>
                <a:gd name="T35" fmla="*/ 21 h 182"/>
                <a:gd name="T36" fmla="*/ 16 w 183"/>
                <a:gd name="T37" fmla="*/ 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3" h="182">
                  <a:moveTo>
                    <a:pt x="104" y="182"/>
                  </a:moveTo>
                  <a:cubicBezTo>
                    <a:pt x="102" y="182"/>
                    <a:pt x="100" y="181"/>
                    <a:pt x="99" y="180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1" y="82"/>
                    <a:pt x="0" y="80"/>
                    <a:pt x="1" y="78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0"/>
                    <a:pt x="12" y="7"/>
                    <a:pt x="15" y="7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3" y="0"/>
                    <a:pt x="85" y="2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9"/>
                    <a:pt x="183" y="101"/>
                    <a:pt x="183" y="103"/>
                  </a:cubicBezTo>
                  <a:cubicBezTo>
                    <a:pt x="183" y="105"/>
                    <a:pt x="182" y="107"/>
                    <a:pt x="181" y="109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8" y="181"/>
                    <a:pt x="106" y="182"/>
                    <a:pt x="104" y="182"/>
                  </a:cubicBezTo>
                  <a:close/>
                  <a:moveTo>
                    <a:pt x="16" y="76"/>
                  </a:moveTo>
                  <a:cubicBezTo>
                    <a:pt x="104" y="163"/>
                    <a:pt x="104" y="163"/>
                    <a:pt x="104" y="163"/>
                  </a:cubicBezTo>
                  <a:cubicBezTo>
                    <a:pt x="164" y="103"/>
                    <a:pt x="164" y="103"/>
                    <a:pt x="164" y="103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23" y="21"/>
                    <a:pt x="23" y="21"/>
                    <a:pt x="23" y="21"/>
                  </a:cubicBezTo>
                  <a:lnTo>
                    <a:pt x="16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22"/>
            <p:cNvSpPr>
              <a:spLocks noEditPoints="1"/>
            </p:cNvSpPr>
            <p:nvPr/>
          </p:nvSpPr>
          <p:spPr bwMode="auto">
            <a:xfrm>
              <a:off x="8937626" y="7335838"/>
              <a:ext cx="96838" cy="96838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3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8 h 26"/>
                <a:gd name="T12" fmla="*/ 8 w 26"/>
                <a:gd name="T13" fmla="*/ 13 h 26"/>
                <a:gd name="T14" fmla="*/ 13 w 26"/>
                <a:gd name="T15" fmla="*/ 18 h 26"/>
                <a:gd name="T16" fmla="*/ 18 w 26"/>
                <a:gd name="T17" fmla="*/ 13 h 26"/>
                <a:gd name="T18" fmla="*/ 13 w 26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3"/>
                  </a:cubicBezTo>
                  <a:cubicBezTo>
                    <a:pt x="8" y="16"/>
                    <a:pt x="10" y="18"/>
                    <a:pt x="13" y="18"/>
                  </a:cubicBezTo>
                  <a:cubicBezTo>
                    <a:pt x="16" y="18"/>
                    <a:pt x="18" y="16"/>
                    <a:pt x="18" y="13"/>
                  </a:cubicBezTo>
                  <a:cubicBezTo>
                    <a:pt x="18" y="10"/>
                    <a:pt x="16" y="8"/>
                    <a:pt x="13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23"/>
            <p:cNvSpPr/>
            <p:nvPr/>
          </p:nvSpPr>
          <p:spPr bwMode="auto">
            <a:xfrm>
              <a:off x="9045576" y="7512050"/>
              <a:ext cx="173038" cy="173038"/>
            </a:xfrm>
            <a:custGeom>
              <a:avLst/>
              <a:gdLst>
                <a:gd name="T0" fmla="*/ 41 w 46"/>
                <a:gd name="T1" fmla="*/ 46 h 46"/>
                <a:gd name="T2" fmla="*/ 39 w 46"/>
                <a:gd name="T3" fmla="*/ 45 h 46"/>
                <a:gd name="T4" fmla="*/ 1 w 46"/>
                <a:gd name="T5" fmla="*/ 7 h 46"/>
                <a:gd name="T6" fmla="*/ 1 w 46"/>
                <a:gd name="T7" fmla="*/ 2 h 46"/>
                <a:gd name="T8" fmla="*/ 6 w 46"/>
                <a:gd name="T9" fmla="*/ 2 h 46"/>
                <a:gd name="T10" fmla="*/ 44 w 46"/>
                <a:gd name="T11" fmla="*/ 39 h 46"/>
                <a:gd name="T12" fmla="*/ 44 w 46"/>
                <a:gd name="T13" fmla="*/ 45 h 46"/>
                <a:gd name="T14" fmla="*/ 41 w 46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46">
                  <a:moveTo>
                    <a:pt x="41" y="46"/>
                  </a:moveTo>
                  <a:cubicBezTo>
                    <a:pt x="40" y="46"/>
                    <a:pt x="39" y="45"/>
                    <a:pt x="39" y="4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6" y="41"/>
                    <a:pt x="46" y="43"/>
                    <a:pt x="44" y="45"/>
                  </a:cubicBezTo>
                  <a:cubicBezTo>
                    <a:pt x="43" y="45"/>
                    <a:pt x="42" y="46"/>
                    <a:pt x="41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24"/>
            <p:cNvSpPr/>
            <p:nvPr/>
          </p:nvSpPr>
          <p:spPr bwMode="auto">
            <a:xfrm>
              <a:off x="9102726" y="7456488"/>
              <a:ext cx="173038" cy="168275"/>
            </a:xfrm>
            <a:custGeom>
              <a:avLst/>
              <a:gdLst>
                <a:gd name="T0" fmla="*/ 42 w 46"/>
                <a:gd name="T1" fmla="*/ 45 h 45"/>
                <a:gd name="T2" fmla="*/ 39 w 46"/>
                <a:gd name="T3" fmla="*/ 44 h 45"/>
                <a:gd name="T4" fmla="*/ 1 w 46"/>
                <a:gd name="T5" fmla="*/ 7 h 45"/>
                <a:gd name="T6" fmla="*/ 1 w 46"/>
                <a:gd name="T7" fmla="*/ 1 h 45"/>
                <a:gd name="T8" fmla="*/ 7 w 46"/>
                <a:gd name="T9" fmla="*/ 1 h 45"/>
                <a:gd name="T10" fmla="*/ 45 w 46"/>
                <a:gd name="T11" fmla="*/ 39 h 45"/>
                <a:gd name="T12" fmla="*/ 45 w 46"/>
                <a:gd name="T13" fmla="*/ 44 h 45"/>
                <a:gd name="T14" fmla="*/ 42 w 46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45">
                  <a:moveTo>
                    <a:pt x="42" y="45"/>
                  </a:moveTo>
                  <a:cubicBezTo>
                    <a:pt x="41" y="45"/>
                    <a:pt x="40" y="45"/>
                    <a:pt x="39" y="4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6" y="43"/>
                    <a:pt x="45" y="44"/>
                  </a:cubicBezTo>
                  <a:cubicBezTo>
                    <a:pt x="44" y="45"/>
                    <a:pt x="43" y="45"/>
                    <a:pt x="42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3" name="文本框 262"/>
          <p:cNvSpPr txBox="1"/>
          <p:nvPr/>
        </p:nvSpPr>
        <p:spPr>
          <a:xfrm>
            <a:off x="1268176" y="11896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7AB32E"/>
                </a:solidFill>
              </a:rPr>
              <a:t>许中元</a:t>
            </a:r>
            <a:endParaRPr lang="zh-CN" altLang="en-US" sz="1400" b="1" dirty="0">
              <a:solidFill>
                <a:srgbClr val="7AB32E"/>
              </a:solidFill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1268176" y="1411552"/>
            <a:ext cx="212421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指</a:t>
            </a:r>
            <a:r>
              <a:rPr lang="zh-CN" altLang="en-US" sz="1000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导方向，项目实施解惑</a:t>
            </a:r>
            <a:endParaRPr lang="zh-CN" altLang="en-US" sz="1000" dirty="0">
              <a:solidFill>
                <a:srgbClr val="00000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1282510" y="235177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solidFill>
                  <a:schemeClr val="accent4"/>
                </a:solidFill>
              </a:rPr>
              <a:t>戢宇光</a:t>
            </a:r>
            <a:endParaRPr lang="zh-CN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1282511" y="2573700"/>
            <a:ext cx="211070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程</a:t>
            </a:r>
            <a:r>
              <a:rPr lang="zh-CN" altLang="en-US" sz="1000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序设计</a:t>
            </a:r>
            <a:endParaRPr lang="zh-CN" altLang="en-US" sz="1000" dirty="0">
              <a:solidFill>
                <a:srgbClr val="00000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1266915" y="35139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solidFill>
                  <a:schemeClr val="bg2">
                    <a:lumMod val="50000"/>
                  </a:schemeClr>
                </a:solidFill>
              </a:rPr>
              <a:t>刘耀</a:t>
            </a:r>
            <a:endParaRPr lang="zh-CN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1266916" y="3735846"/>
            <a:ext cx="2125398" cy="271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000" dirty="0">
                <a:solidFill>
                  <a:schemeClr val="bg2">
                    <a:lumMod val="75000"/>
                  </a:schemeClr>
                </a:solidFill>
              </a:rPr>
              <a:t>音频采集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295" name="文本框 294"/>
          <p:cNvSpPr txBox="1"/>
          <p:nvPr/>
        </p:nvSpPr>
        <p:spPr>
          <a:xfrm flipH="1">
            <a:off x="7143644" y="11896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EE8272"/>
                </a:solidFill>
              </a:rPr>
              <a:t>汪本骏</a:t>
            </a:r>
            <a:endParaRPr lang="zh-CN" altLang="en-US" sz="1400" b="1" dirty="0">
              <a:solidFill>
                <a:srgbClr val="EE8272"/>
              </a:solidFill>
            </a:endParaRPr>
          </a:p>
        </p:txBody>
      </p:sp>
      <p:sp>
        <p:nvSpPr>
          <p:cNvPr id="296" name="矩形 295"/>
          <p:cNvSpPr/>
          <p:nvPr/>
        </p:nvSpPr>
        <p:spPr>
          <a:xfrm flipH="1">
            <a:off x="5898950" y="1416216"/>
            <a:ext cx="196796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457200">
              <a:lnSpc>
                <a:spcPct val="130000"/>
              </a:lnSpc>
            </a:pPr>
            <a:r>
              <a:rPr lang="zh-CN" altLang="en-US" sz="1000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组长，组织研究讨论，移植</a:t>
            </a:r>
            <a:endParaRPr lang="zh-CN" altLang="en-US" sz="1000" dirty="0">
              <a:solidFill>
                <a:srgbClr val="00000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305" name="文本框 304"/>
          <p:cNvSpPr txBox="1"/>
          <p:nvPr/>
        </p:nvSpPr>
        <p:spPr>
          <a:xfrm flipH="1">
            <a:off x="7323180" y="23517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zh-CN" sz="1400" dirty="0">
                <a:solidFill>
                  <a:schemeClr val="accent6">
                    <a:lumMod val="75000"/>
                  </a:schemeClr>
                </a:solidFill>
              </a:rPr>
              <a:t>朱险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6" name="矩形 305"/>
          <p:cNvSpPr/>
          <p:nvPr/>
        </p:nvSpPr>
        <p:spPr>
          <a:xfrm flipH="1">
            <a:off x="5958495" y="2642986"/>
            <a:ext cx="1967966" cy="271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zh-CN" sz="1000" dirty="0">
                <a:solidFill>
                  <a:schemeClr val="bg2">
                    <a:lumMod val="75000"/>
                  </a:schemeClr>
                </a:solidFill>
              </a:rPr>
              <a:t>图片采</a:t>
            </a:r>
            <a:r>
              <a:rPr lang="zh-CN" altLang="zh-CN" sz="1000" dirty="0" smtClean="0">
                <a:solidFill>
                  <a:schemeClr val="bg2">
                    <a:lumMod val="75000"/>
                  </a:schemeClr>
                </a:solidFill>
              </a:rPr>
              <a:t>集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315" name="文本框 314"/>
          <p:cNvSpPr txBox="1"/>
          <p:nvPr/>
        </p:nvSpPr>
        <p:spPr>
          <a:xfrm flipH="1">
            <a:off x="7143643" y="3513923"/>
            <a:ext cx="723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zh-CN" sz="1400" dirty="0">
                <a:solidFill>
                  <a:schemeClr val="accent4">
                    <a:lumMod val="50000"/>
                  </a:schemeClr>
                </a:solidFill>
              </a:rPr>
              <a:t>郭旭东</a:t>
            </a:r>
            <a:endParaRPr lang="zh-CN" altLang="en-US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6" name="矩形 315"/>
          <p:cNvSpPr/>
          <p:nvPr/>
        </p:nvSpPr>
        <p:spPr>
          <a:xfrm flipH="1">
            <a:off x="5898950" y="3735848"/>
            <a:ext cx="196796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457200">
              <a:lnSpc>
                <a:spcPct val="130000"/>
              </a:lnSpc>
            </a:pPr>
            <a:r>
              <a:rPr lang="zh-CN" altLang="en-US" sz="1000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其他素材采集</a:t>
            </a:r>
            <a:endParaRPr lang="zh-CN" altLang="en-US" sz="1000" dirty="0">
              <a:solidFill>
                <a:srgbClr val="00000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grpSp>
        <p:nvGrpSpPr>
          <p:cNvPr id="326" name="组 325"/>
          <p:cNvGrpSpPr/>
          <p:nvPr/>
        </p:nvGrpSpPr>
        <p:grpSpPr>
          <a:xfrm>
            <a:off x="3048474" y="786063"/>
            <a:ext cx="3053484" cy="3700532"/>
            <a:chOff x="2924308" y="635585"/>
            <a:chExt cx="3301815" cy="4001487"/>
          </a:xfrm>
        </p:grpSpPr>
        <p:sp>
          <p:nvSpPr>
            <p:cNvPr id="88" name="Freeform 337"/>
            <p:cNvSpPr/>
            <p:nvPr/>
          </p:nvSpPr>
          <p:spPr bwMode="auto">
            <a:xfrm>
              <a:off x="4138333" y="3943925"/>
              <a:ext cx="848514" cy="693147"/>
            </a:xfrm>
            <a:custGeom>
              <a:avLst/>
              <a:gdLst>
                <a:gd name="T0" fmla="*/ 926 w 926"/>
                <a:gd name="T1" fmla="*/ 74 h 757"/>
                <a:gd name="T2" fmla="*/ 871 w 926"/>
                <a:gd name="T3" fmla="*/ 0 h 757"/>
                <a:gd name="T4" fmla="*/ 54 w 926"/>
                <a:gd name="T5" fmla="*/ 0 h 757"/>
                <a:gd name="T6" fmla="*/ 0 w 926"/>
                <a:gd name="T7" fmla="*/ 74 h 757"/>
                <a:gd name="T8" fmla="*/ 40 w 926"/>
                <a:gd name="T9" fmla="*/ 144 h 757"/>
                <a:gd name="T10" fmla="*/ 0 w 926"/>
                <a:gd name="T11" fmla="*/ 214 h 757"/>
                <a:gd name="T12" fmla="*/ 40 w 926"/>
                <a:gd name="T13" fmla="*/ 284 h 757"/>
                <a:gd name="T14" fmla="*/ 0 w 926"/>
                <a:gd name="T15" fmla="*/ 354 h 757"/>
                <a:gd name="T16" fmla="*/ 59 w 926"/>
                <a:gd name="T17" fmla="*/ 428 h 757"/>
                <a:gd name="T18" fmla="*/ 65 w 926"/>
                <a:gd name="T19" fmla="*/ 428 h 757"/>
                <a:gd name="T20" fmla="*/ 36 w 926"/>
                <a:gd name="T21" fmla="*/ 493 h 757"/>
                <a:gd name="T22" fmla="*/ 91 w 926"/>
                <a:gd name="T23" fmla="*/ 568 h 757"/>
                <a:gd name="T24" fmla="*/ 170 w 926"/>
                <a:gd name="T25" fmla="*/ 568 h 757"/>
                <a:gd name="T26" fmla="*/ 294 w 926"/>
                <a:gd name="T27" fmla="*/ 664 h 757"/>
                <a:gd name="T28" fmla="*/ 300 w 926"/>
                <a:gd name="T29" fmla="*/ 669 h 757"/>
                <a:gd name="T30" fmla="*/ 367 w 926"/>
                <a:gd name="T31" fmla="*/ 737 h 757"/>
                <a:gd name="T32" fmla="*/ 462 w 926"/>
                <a:gd name="T33" fmla="*/ 757 h 757"/>
                <a:gd name="T34" fmla="*/ 551 w 926"/>
                <a:gd name="T35" fmla="*/ 742 h 757"/>
                <a:gd name="T36" fmla="*/ 557 w 926"/>
                <a:gd name="T37" fmla="*/ 738 h 757"/>
                <a:gd name="T38" fmla="*/ 626 w 926"/>
                <a:gd name="T39" fmla="*/ 669 h 757"/>
                <a:gd name="T40" fmla="*/ 631 w 926"/>
                <a:gd name="T41" fmla="*/ 664 h 757"/>
                <a:gd name="T42" fmla="*/ 756 w 926"/>
                <a:gd name="T43" fmla="*/ 568 h 757"/>
                <a:gd name="T44" fmla="*/ 834 w 926"/>
                <a:gd name="T45" fmla="*/ 568 h 757"/>
                <a:gd name="T46" fmla="*/ 890 w 926"/>
                <a:gd name="T47" fmla="*/ 493 h 757"/>
                <a:gd name="T48" fmla="*/ 860 w 926"/>
                <a:gd name="T49" fmla="*/ 428 h 757"/>
                <a:gd name="T50" fmla="*/ 866 w 926"/>
                <a:gd name="T51" fmla="*/ 428 h 757"/>
                <a:gd name="T52" fmla="*/ 926 w 926"/>
                <a:gd name="T53" fmla="*/ 354 h 757"/>
                <a:gd name="T54" fmla="*/ 886 w 926"/>
                <a:gd name="T55" fmla="*/ 284 h 757"/>
                <a:gd name="T56" fmla="*/ 926 w 926"/>
                <a:gd name="T57" fmla="*/ 214 h 757"/>
                <a:gd name="T58" fmla="*/ 886 w 926"/>
                <a:gd name="T59" fmla="*/ 144 h 757"/>
                <a:gd name="T60" fmla="*/ 926 w 926"/>
                <a:gd name="T61" fmla="*/ 74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6" h="757">
                  <a:moveTo>
                    <a:pt x="926" y="74"/>
                  </a:moveTo>
                  <a:cubicBezTo>
                    <a:pt x="926" y="35"/>
                    <a:pt x="902" y="3"/>
                    <a:pt x="87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4" y="3"/>
                    <a:pt x="0" y="35"/>
                    <a:pt x="0" y="74"/>
                  </a:cubicBezTo>
                  <a:cubicBezTo>
                    <a:pt x="0" y="106"/>
                    <a:pt x="16" y="134"/>
                    <a:pt x="40" y="144"/>
                  </a:cubicBezTo>
                  <a:cubicBezTo>
                    <a:pt x="16" y="154"/>
                    <a:pt x="0" y="181"/>
                    <a:pt x="0" y="214"/>
                  </a:cubicBezTo>
                  <a:cubicBezTo>
                    <a:pt x="0" y="246"/>
                    <a:pt x="16" y="273"/>
                    <a:pt x="40" y="284"/>
                  </a:cubicBezTo>
                  <a:cubicBezTo>
                    <a:pt x="16" y="294"/>
                    <a:pt x="0" y="321"/>
                    <a:pt x="0" y="354"/>
                  </a:cubicBezTo>
                  <a:cubicBezTo>
                    <a:pt x="0" y="395"/>
                    <a:pt x="26" y="428"/>
                    <a:pt x="59" y="428"/>
                  </a:cubicBezTo>
                  <a:cubicBezTo>
                    <a:pt x="65" y="428"/>
                    <a:pt x="65" y="428"/>
                    <a:pt x="65" y="428"/>
                  </a:cubicBezTo>
                  <a:cubicBezTo>
                    <a:pt x="48" y="440"/>
                    <a:pt x="36" y="465"/>
                    <a:pt x="36" y="493"/>
                  </a:cubicBezTo>
                  <a:cubicBezTo>
                    <a:pt x="36" y="534"/>
                    <a:pt x="61" y="568"/>
                    <a:pt x="91" y="568"/>
                  </a:cubicBezTo>
                  <a:cubicBezTo>
                    <a:pt x="170" y="568"/>
                    <a:pt x="170" y="568"/>
                    <a:pt x="170" y="568"/>
                  </a:cubicBezTo>
                  <a:cubicBezTo>
                    <a:pt x="206" y="606"/>
                    <a:pt x="270" y="649"/>
                    <a:pt x="294" y="664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19" y="690"/>
                    <a:pt x="346" y="718"/>
                    <a:pt x="367" y="737"/>
                  </a:cubicBezTo>
                  <a:cubicBezTo>
                    <a:pt x="378" y="750"/>
                    <a:pt x="410" y="757"/>
                    <a:pt x="462" y="757"/>
                  </a:cubicBezTo>
                  <a:cubicBezTo>
                    <a:pt x="494" y="757"/>
                    <a:pt x="532" y="754"/>
                    <a:pt x="551" y="742"/>
                  </a:cubicBezTo>
                  <a:cubicBezTo>
                    <a:pt x="557" y="738"/>
                    <a:pt x="557" y="738"/>
                    <a:pt x="557" y="738"/>
                  </a:cubicBezTo>
                  <a:cubicBezTo>
                    <a:pt x="578" y="719"/>
                    <a:pt x="606" y="690"/>
                    <a:pt x="626" y="669"/>
                  </a:cubicBezTo>
                  <a:cubicBezTo>
                    <a:pt x="631" y="664"/>
                    <a:pt x="631" y="664"/>
                    <a:pt x="631" y="664"/>
                  </a:cubicBezTo>
                  <a:cubicBezTo>
                    <a:pt x="675" y="637"/>
                    <a:pt x="727" y="598"/>
                    <a:pt x="756" y="568"/>
                  </a:cubicBezTo>
                  <a:cubicBezTo>
                    <a:pt x="834" y="568"/>
                    <a:pt x="834" y="568"/>
                    <a:pt x="834" y="568"/>
                  </a:cubicBezTo>
                  <a:cubicBezTo>
                    <a:pt x="865" y="568"/>
                    <a:pt x="890" y="534"/>
                    <a:pt x="890" y="493"/>
                  </a:cubicBezTo>
                  <a:cubicBezTo>
                    <a:pt x="890" y="465"/>
                    <a:pt x="878" y="440"/>
                    <a:pt x="860" y="428"/>
                  </a:cubicBezTo>
                  <a:cubicBezTo>
                    <a:pt x="866" y="428"/>
                    <a:pt x="866" y="428"/>
                    <a:pt x="866" y="428"/>
                  </a:cubicBezTo>
                  <a:cubicBezTo>
                    <a:pt x="899" y="428"/>
                    <a:pt x="926" y="395"/>
                    <a:pt x="926" y="354"/>
                  </a:cubicBezTo>
                  <a:cubicBezTo>
                    <a:pt x="926" y="321"/>
                    <a:pt x="909" y="294"/>
                    <a:pt x="886" y="284"/>
                  </a:cubicBezTo>
                  <a:cubicBezTo>
                    <a:pt x="909" y="273"/>
                    <a:pt x="926" y="246"/>
                    <a:pt x="926" y="214"/>
                  </a:cubicBezTo>
                  <a:cubicBezTo>
                    <a:pt x="926" y="181"/>
                    <a:pt x="909" y="154"/>
                    <a:pt x="886" y="144"/>
                  </a:cubicBezTo>
                  <a:cubicBezTo>
                    <a:pt x="909" y="134"/>
                    <a:pt x="926" y="106"/>
                    <a:pt x="926" y="7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338"/>
            <p:cNvSpPr/>
            <p:nvPr/>
          </p:nvSpPr>
          <p:spPr bwMode="auto">
            <a:xfrm>
              <a:off x="4231320" y="4058998"/>
              <a:ext cx="643553" cy="12786"/>
            </a:xfrm>
            <a:custGeom>
              <a:avLst/>
              <a:gdLst>
                <a:gd name="T0" fmla="*/ 3 w 702"/>
                <a:gd name="T1" fmla="*/ 8 h 14"/>
                <a:gd name="T2" fmla="*/ 351 w 702"/>
                <a:gd name="T3" fmla="*/ 14 h 14"/>
                <a:gd name="T4" fmla="*/ 700 w 702"/>
                <a:gd name="T5" fmla="*/ 8 h 14"/>
                <a:gd name="T6" fmla="*/ 702 w 702"/>
                <a:gd name="T7" fmla="*/ 7 h 14"/>
                <a:gd name="T8" fmla="*/ 700 w 702"/>
                <a:gd name="T9" fmla="*/ 5 h 14"/>
                <a:gd name="T10" fmla="*/ 351 w 702"/>
                <a:gd name="T11" fmla="*/ 0 h 14"/>
                <a:gd name="T12" fmla="*/ 3 w 702"/>
                <a:gd name="T13" fmla="*/ 5 h 14"/>
                <a:gd name="T14" fmla="*/ 0 w 702"/>
                <a:gd name="T15" fmla="*/ 7 h 14"/>
                <a:gd name="T16" fmla="*/ 3 w 702"/>
                <a:gd name="T1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2" h="14">
                  <a:moveTo>
                    <a:pt x="3" y="8"/>
                  </a:moveTo>
                  <a:cubicBezTo>
                    <a:pt x="107" y="12"/>
                    <a:pt x="228" y="14"/>
                    <a:pt x="351" y="14"/>
                  </a:cubicBezTo>
                  <a:cubicBezTo>
                    <a:pt x="474" y="14"/>
                    <a:pt x="595" y="12"/>
                    <a:pt x="700" y="8"/>
                  </a:cubicBezTo>
                  <a:cubicBezTo>
                    <a:pt x="701" y="8"/>
                    <a:pt x="702" y="8"/>
                    <a:pt x="702" y="7"/>
                  </a:cubicBezTo>
                  <a:cubicBezTo>
                    <a:pt x="702" y="6"/>
                    <a:pt x="701" y="5"/>
                    <a:pt x="700" y="5"/>
                  </a:cubicBezTo>
                  <a:cubicBezTo>
                    <a:pt x="595" y="2"/>
                    <a:pt x="474" y="0"/>
                    <a:pt x="351" y="0"/>
                  </a:cubicBezTo>
                  <a:cubicBezTo>
                    <a:pt x="228" y="0"/>
                    <a:pt x="107" y="2"/>
                    <a:pt x="3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8"/>
                    <a:pt x="1" y="8"/>
                    <a:pt x="3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339"/>
            <p:cNvSpPr/>
            <p:nvPr/>
          </p:nvSpPr>
          <p:spPr bwMode="auto">
            <a:xfrm>
              <a:off x="4231320" y="4186081"/>
              <a:ext cx="643553" cy="12786"/>
            </a:xfrm>
            <a:custGeom>
              <a:avLst/>
              <a:gdLst>
                <a:gd name="T0" fmla="*/ 3 w 702"/>
                <a:gd name="T1" fmla="*/ 8 h 14"/>
                <a:gd name="T2" fmla="*/ 351 w 702"/>
                <a:gd name="T3" fmla="*/ 14 h 14"/>
                <a:gd name="T4" fmla="*/ 700 w 702"/>
                <a:gd name="T5" fmla="*/ 8 h 14"/>
                <a:gd name="T6" fmla="*/ 702 w 702"/>
                <a:gd name="T7" fmla="*/ 7 h 14"/>
                <a:gd name="T8" fmla="*/ 700 w 702"/>
                <a:gd name="T9" fmla="*/ 5 h 14"/>
                <a:gd name="T10" fmla="*/ 351 w 702"/>
                <a:gd name="T11" fmla="*/ 0 h 14"/>
                <a:gd name="T12" fmla="*/ 3 w 702"/>
                <a:gd name="T13" fmla="*/ 5 h 14"/>
                <a:gd name="T14" fmla="*/ 0 w 702"/>
                <a:gd name="T15" fmla="*/ 7 h 14"/>
                <a:gd name="T16" fmla="*/ 3 w 702"/>
                <a:gd name="T1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2" h="14">
                  <a:moveTo>
                    <a:pt x="3" y="8"/>
                  </a:moveTo>
                  <a:cubicBezTo>
                    <a:pt x="107" y="12"/>
                    <a:pt x="228" y="14"/>
                    <a:pt x="351" y="14"/>
                  </a:cubicBezTo>
                  <a:cubicBezTo>
                    <a:pt x="474" y="14"/>
                    <a:pt x="595" y="12"/>
                    <a:pt x="700" y="8"/>
                  </a:cubicBezTo>
                  <a:cubicBezTo>
                    <a:pt x="701" y="8"/>
                    <a:pt x="702" y="8"/>
                    <a:pt x="702" y="7"/>
                  </a:cubicBezTo>
                  <a:cubicBezTo>
                    <a:pt x="702" y="6"/>
                    <a:pt x="701" y="5"/>
                    <a:pt x="700" y="5"/>
                  </a:cubicBezTo>
                  <a:cubicBezTo>
                    <a:pt x="595" y="2"/>
                    <a:pt x="474" y="0"/>
                    <a:pt x="351" y="0"/>
                  </a:cubicBezTo>
                  <a:cubicBezTo>
                    <a:pt x="228" y="0"/>
                    <a:pt x="107" y="2"/>
                    <a:pt x="3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8"/>
                    <a:pt x="1" y="8"/>
                    <a:pt x="3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340"/>
            <p:cNvSpPr/>
            <p:nvPr/>
          </p:nvSpPr>
          <p:spPr bwMode="auto">
            <a:xfrm>
              <a:off x="4231320" y="4317039"/>
              <a:ext cx="643553" cy="12786"/>
            </a:xfrm>
            <a:custGeom>
              <a:avLst/>
              <a:gdLst>
                <a:gd name="T0" fmla="*/ 3 w 702"/>
                <a:gd name="T1" fmla="*/ 9 h 14"/>
                <a:gd name="T2" fmla="*/ 351 w 702"/>
                <a:gd name="T3" fmla="*/ 14 h 14"/>
                <a:gd name="T4" fmla="*/ 700 w 702"/>
                <a:gd name="T5" fmla="*/ 9 h 14"/>
                <a:gd name="T6" fmla="*/ 702 w 702"/>
                <a:gd name="T7" fmla="*/ 7 h 14"/>
                <a:gd name="T8" fmla="*/ 700 w 702"/>
                <a:gd name="T9" fmla="*/ 6 h 14"/>
                <a:gd name="T10" fmla="*/ 351 w 702"/>
                <a:gd name="T11" fmla="*/ 0 h 14"/>
                <a:gd name="T12" fmla="*/ 3 w 702"/>
                <a:gd name="T13" fmla="*/ 6 h 14"/>
                <a:gd name="T14" fmla="*/ 0 w 702"/>
                <a:gd name="T15" fmla="*/ 7 h 14"/>
                <a:gd name="T16" fmla="*/ 3 w 702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2" h="14">
                  <a:moveTo>
                    <a:pt x="3" y="9"/>
                  </a:moveTo>
                  <a:cubicBezTo>
                    <a:pt x="107" y="12"/>
                    <a:pt x="228" y="14"/>
                    <a:pt x="351" y="14"/>
                  </a:cubicBezTo>
                  <a:cubicBezTo>
                    <a:pt x="474" y="14"/>
                    <a:pt x="595" y="12"/>
                    <a:pt x="700" y="9"/>
                  </a:cubicBezTo>
                  <a:cubicBezTo>
                    <a:pt x="701" y="9"/>
                    <a:pt x="702" y="8"/>
                    <a:pt x="702" y="7"/>
                  </a:cubicBezTo>
                  <a:cubicBezTo>
                    <a:pt x="702" y="6"/>
                    <a:pt x="701" y="6"/>
                    <a:pt x="700" y="6"/>
                  </a:cubicBezTo>
                  <a:cubicBezTo>
                    <a:pt x="595" y="2"/>
                    <a:pt x="474" y="0"/>
                    <a:pt x="351" y="0"/>
                  </a:cubicBezTo>
                  <a:cubicBezTo>
                    <a:pt x="228" y="0"/>
                    <a:pt x="107" y="2"/>
                    <a:pt x="3" y="6"/>
                  </a:cubicBezTo>
                  <a:cubicBezTo>
                    <a:pt x="1" y="6"/>
                    <a:pt x="0" y="6"/>
                    <a:pt x="0" y="7"/>
                  </a:cubicBezTo>
                  <a:cubicBezTo>
                    <a:pt x="0" y="8"/>
                    <a:pt x="1" y="9"/>
                    <a:pt x="3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24" name="组 323"/>
            <p:cNvGrpSpPr/>
            <p:nvPr/>
          </p:nvGrpSpPr>
          <p:grpSpPr>
            <a:xfrm>
              <a:off x="3523063" y="1368938"/>
              <a:ext cx="2034496" cy="2538955"/>
              <a:chOff x="3523063" y="1368938"/>
              <a:chExt cx="2034496" cy="2538955"/>
            </a:xfrm>
          </p:grpSpPr>
          <p:sp>
            <p:nvSpPr>
              <p:cNvPr id="6" name="Freeform 255"/>
              <p:cNvSpPr/>
              <p:nvPr/>
            </p:nvSpPr>
            <p:spPr bwMode="auto">
              <a:xfrm>
                <a:off x="4102300" y="1768011"/>
                <a:ext cx="444404" cy="642391"/>
              </a:xfrm>
              <a:custGeom>
                <a:avLst/>
                <a:gdLst>
                  <a:gd name="T0" fmla="*/ 1128 w 1147"/>
                  <a:gd name="T1" fmla="*/ 1658 h 1658"/>
                  <a:gd name="T2" fmla="*/ 0 w 1147"/>
                  <a:gd name="T3" fmla="*/ 12 h 1658"/>
                  <a:gd name="T4" fmla="*/ 19 w 1147"/>
                  <a:gd name="T5" fmla="*/ 0 h 1658"/>
                  <a:gd name="T6" fmla="*/ 1147 w 1147"/>
                  <a:gd name="T7" fmla="*/ 1646 h 1658"/>
                  <a:gd name="T8" fmla="*/ 1128 w 1147"/>
                  <a:gd name="T9" fmla="*/ 1658 h 1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7" h="1658">
                    <a:moveTo>
                      <a:pt x="1128" y="1658"/>
                    </a:moveTo>
                    <a:lnTo>
                      <a:pt x="0" y="12"/>
                    </a:lnTo>
                    <a:lnTo>
                      <a:pt x="19" y="0"/>
                    </a:lnTo>
                    <a:lnTo>
                      <a:pt x="1147" y="1646"/>
                    </a:lnTo>
                    <a:lnTo>
                      <a:pt x="1128" y="165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4539342" y="1472387"/>
                <a:ext cx="83302" cy="936077"/>
              </a:xfrm>
              <a:custGeom>
                <a:avLst/>
                <a:gdLst>
                  <a:gd name="T0" fmla="*/ 21 w 215"/>
                  <a:gd name="T1" fmla="*/ 2416 h 2416"/>
                  <a:gd name="T2" fmla="*/ 0 w 215"/>
                  <a:gd name="T3" fmla="*/ 2413 h 2416"/>
                  <a:gd name="T4" fmla="*/ 194 w 215"/>
                  <a:gd name="T5" fmla="*/ 0 h 2416"/>
                  <a:gd name="T6" fmla="*/ 215 w 215"/>
                  <a:gd name="T7" fmla="*/ 0 h 2416"/>
                  <a:gd name="T8" fmla="*/ 21 w 215"/>
                  <a:gd name="T9" fmla="*/ 2416 h 2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2416">
                    <a:moveTo>
                      <a:pt x="21" y="2416"/>
                    </a:moveTo>
                    <a:lnTo>
                      <a:pt x="0" y="2413"/>
                    </a:lnTo>
                    <a:lnTo>
                      <a:pt x="194" y="0"/>
                    </a:lnTo>
                    <a:lnTo>
                      <a:pt x="215" y="0"/>
                    </a:lnTo>
                    <a:lnTo>
                      <a:pt x="21" y="241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4540117" y="1893544"/>
                <a:ext cx="375051" cy="516857"/>
              </a:xfrm>
              <a:custGeom>
                <a:avLst/>
                <a:gdLst>
                  <a:gd name="T0" fmla="*/ 19 w 968"/>
                  <a:gd name="T1" fmla="*/ 1334 h 1334"/>
                  <a:gd name="T2" fmla="*/ 0 w 968"/>
                  <a:gd name="T3" fmla="*/ 1322 h 1334"/>
                  <a:gd name="T4" fmla="*/ 951 w 968"/>
                  <a:gd name="T5" fmla="*/ 0 h 1334"/>
                  <a:gd name="T6" fmla="*/ 968 w 968"/>
                  <a:gd name="T7" fmla="*/ 14 h 1334"/>
                  <a:gd name="T8" fmla="*/ 19 w 968"/>
                  <a:gd name="T9" fmla="*/ 1334 h 1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8" h="1334">
                    <a:moveTo>
                      <a:pt x="19" y="1334"/>
                    </a:moveTo>
                    <a:lnTo>
                      <a:pt x="0" y="1322"/>
                    </a:lnTo>
                    <a:lnTo>
                      <a:pt x="951" y="0"/>
                    </a:lnTo>
                    <a:lnTo>
                      <a:pt x="968" y="14"/>
                    </a:lnTo>
                    <a:lnTo>
                      <a:pt x="19" y="133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3990326" y="1769173"/>
                <a:ext cx="120109" cy="505621"/>
              </a:xfrm>
              <a:custGeom>
                <a:avLst/>
                <a:gdLst>
                  <a:gd name="T0" fmla="*/ 22 w 310"/>
                  <a:gd name="T1" fmla="*/ 1305 h 1305"/>
                  <a:gd name="T2" fmla="*/ 0 w 310"/>
                  <a:gd name="T3" fmla="*/ 1300 h 1305"/>
                  <a:gd name="T4" fmla="*/ 289 w 310"/>
                  <a:gd name="T5" fmla="*/ 0 h 1305"/>
                  <a:gd name="T6" fmla="*/ 310 w 310"/>
                  <a:gd name="T7" fmla="*/ 4 h 1305"/>
                  <a:gd name="T8" fmla="*/ 22 w 310"/>
                  <a:gd name="T9" fmla="*/ 1305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1305">
                    <a:moveTo>
                      <a:pt x="22" y="1305"/>
                    </a:moveTo>
                    <a:lnTo>
                      <a:pt x="0" y="1300"/>
                    </a:lnTo>
                    <a:lnTo>
                      <a:pt x="289" y="0"/>
                    </a:lnTo>
                    <a:lnTo>
                      <a:pt x="310" y="4"/>
                    </a:lnTo>
                    <a:lnTo>
                      <a:pt x="22" y="130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3607527" y="2163984"/>
                <a:ext cx="388224" cy="114297"/>
              </a:xfrm>
              <a:custGeom>
                <a:avLst/>
                <a:gdLst>
                  <a:gd name="T0" fmla="*/ 998 w 1002"/>
                  <a:gd name="T1" fmla="*/ 295 h 295"/>
                  <a:gd name="T2" fmla="*/ 0 w 1002"/>
                  <a:gd name="T3" fmla="*/ 21 h 295"/>
                  <a:gd name="T4" fmla="*/ 4 w 1002"/>
                  <a:gd name="T5" fmla="*/ 0 h 295"/>
                  <a:gd name="T6" fmla="*/ 1002 w 1002"/>
                  <a:gd name="T7" fmla="*/ 274 h 295"/>
                  <a:gd name="T8" fmla="*/ 998 w 1002"/>
                  <a:gd name="T9" fmla="*/ 29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2" h="295">
                    <a:moveTo>
                      <a:pt x="998" y="295"/>
                    </a:moveTo>
                    <a:lnTo>
                      <a:pt x="0" y="21"/>
                    </a:lnTo>
                    <a:lnTo>
                      <a:pt x="4" y="0"/>
                    </a:lnTo>
                    <a:lnTo>
                      <a:pt x="1002" y="274"/>
                    </a:lnTo>
                    <a:lnTo>
                      <a:pt x="998" y="29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3951970" y="2273632"/>
                <a:ext cx="47656" cy="508334"/>
              </a:xfrm>
              <a:custGeom>
                <a:avLst/>
                <a:gdLst>
                  <a:gd name="T0" fmla="*/ 21 w 123"/>
                  <a:gd name="T1" fmla="*/ 1312 h 1312"/>
                  <a:gd name="T2" fmla="*/ 0 w 123"/>
                  <a:gd name="T3" fmla="*/ 1312 h 1312"/>
                  <a:gd name="T4" fmla="*/ 99 w 123"/>
                  <a:gd name="T5" fmla="*/ 0 h 1312"/>
                  <a:gd name="T6" fmla="*/ 123 w 123"/>
                  <a:gd name="T7" fmla="*/ 3 h 1312"/>
                  <a:gd name="T8" fmla="*/ 21 w 123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312">
                    <a:moveTo>
                      <a:pt x="21" y="1312"/>
                    </a:moveTo>
                    <a:lnTo>
                      <a:pt x="0" y="1312"/>
                    </a:lnTo>
                    <a:lnTo>
                      <a:pt x="99" y="0"/>
                    </a:lnTo>
                    <a:lnTo>
                      <a:pt x="123" y="3"/>
                    </a:lnTo>
                    <a:lnTo>
                      <a:pt x="21" y="131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3953906" y="2778478"/>
                <a:ext cx="565288" cy="342505"/>
              </a:xfrm>
              <a:custGeom>
                <a:avLst/>
                <a:gdLst>
                  <a:gd name="T0" fmla="*/ 1447 w 1459"/>
                  <a:gd name="T1" fmla="*/ 884 h 884"/>
                  <a:gd name="T2" fmla="*/ 0 w 1459"/>
                  <a:gd name="T3" fmla="*/ 19 h 884"/>
                  <a:gd name="T4" fmla="*/ 11 w 1459"/>
                  <a:gd name="T5" fmla="*/ 0 h 884"/>
                  <a:gd name="T6" fmla="*/ 1459 w 1459"/>
                  <a:gd name="T7" fmla="*/ 865 h 884"/>
                  <a:gd name="T8" fmla="*/ 1447 w 1459"/>
                  <a:gd name="T9" fmla="*/ 884 h 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9" h="884">
                    <a:moveTo>
                      <a:pt x="1447" y="884"/>
                    </a:moveTo>
                    <a:lnTo>
                      <a:pt x="0" y="19"/>
                    </a:lnTo>
                    <a:lnTo>
                      <a:pt x="11" y="0"/>
                    </a:lnTo>
                    <a:lnTo>
                      <a:pt x="1459" y="865"/>
                    </a:lnTo>
                    <a:lnTo>
                      <a:pt x="1447" y="88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4515708" y="2817610"/>
                <a:ext cx="553277" cy="303373"/>
              </a:xfrm>
              <a:custGeom>
                <a:avLst/>
                <a:gdLst>
                  <a:gd name="T0" fmla="*/ 9 w 1428"/>
                  <a:gd name="T1" fmla="*/ 783 h 783"/>
                  <a:gd name="T2" fmla="*/ 0 w 1428"/>
                  <a:gd name="T3" fmla="*/ 764 h 783"/>
                  <a:gd name="T4" fmla="*/ 1419 w 1428"/>
                  <a:gd name="T5" fmla="*/ 0 h 783"/>
                  <a:gd name="T6" fmla="*/ 1428 w 1428"/>
                  <a:gd name="T7" fmla="*/ 19 h 783"/>
                  <a:gd name="T8" fmla="*/ 9 w 1428"/>
                  <a:gd name="T9" fmla="*/ 783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8" h="783">
                    <a:moveTo>
                      <a:pt x="9" y="783"/>
                    </a:moveTo>
                    <a:lnTo>
                      <a:pt x="0" y="764"/>
                    </a:lnTo>
                    <a:lnTo>
                      <a:pt x="1419" y="0"/>
                    </a:lnTo>
                    <a:lnTo>
                      <a:pt x="1428" y="19"/>
                    </a:lnTo>
                    <a:lnTo>
                      <a:pt x="9" y="78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63"/>
              <p:cNvSpPr/>
              <p:nvPr/>
            </p:nvSpPr>
            <p:spPr bwMode="auto">
              <a:xfrm>
                <a:off x="5062786" y="2380955"/>
                <a:ext cx="21697" cy="440530"/>
              </a:xfrm>
              <a:custGeom>
                <a:avLst/>
                <a:gdLst>
                  <a:gd name="T0" fmla="*/ 23 w 56"/>
                  <a:gd name="T1" fmla="*/ 1137 h 1137"/>
                  <a:gd name="T2" fmla="*/ 0 w 56"/>
                  <a:gd name="T3" fmla="*/ 1137 h 1137"/>
                  <a:gd name="T4" fmla="*/ 35 w 56"/>
                  <a:gd name="T5" fmla="*/ 0 h 1137"/>
                  <a:gd name="T6" fmla="*/ 56 w 56"/>
                  <a:gd name="T7" fmla="*/ 2 h 1137"/>
                  <a:gd name="T8" fmla="*/ 23 w 56"/>
                  <a:gd name="T9" fmla="*/ 1137 h 1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137">
                    <a:moveTo>
                      <a:pt x="23" y="1137"/>
                    </a:moveTo>
                    <a:lnTo>
                      <a:pt x="0" y="1137"/>
                    </a:lnTo>
                    <a:lnTo>
                      <a:pt x="35" y="0"/>
                    </a:lnTo>
                    <a:lnTo>
                      <a:pt x="56" y="2"/>
                    </a:lnTo>
                    <a:lnTo>
                      <a:pt x="23" y="113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64"/>
              <p:cNvSpPr/>
              <p:nvPr/>
            </p:nvSpPr>
            <p:spPr bwMode="auto">
              <a:xfrm>
                <a:off x="4281689" y="3115559"/>
                <a:ext cx="239444" cy="562189"/>
              </a:xfrm>
              <a:custGeom>
                <a:avLst/>
                <a:gdLst>
                  <a:gd name="T0" fmla="*/ 22 w 618"/>
                  <a:gd name="T1" fmla="*/ 1451 h 1451"/>
                  <a:gd name="T2" fmla="*/ 0 w 618"/>
                  <a:gd name="T3" fmla="*/ 1442 h 1451"/>
                  <a:gd name="T4" fmla="*/ 597 w 618"/>
                  <a:gd name="T5" fmla="*/ 0 h 1451"/>
                  <a:gd name="T6" fmla="*/ 618 w 618"/>
                  <a:gd name="T7" fmla="*/ 7 h 1451"/>
                  <a:gd name="T8" fmla="*/ 22 w 618"/>
                  <a:gd name="T9" fmla="*/ 1451 h 1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1451">
                    <a:moveTo>
                      <a:pt x="22" y="1451"/>
                    </a:moveTo>
                    <a:lnTo>
                      <a:pt x="0" y="1442"/>
                    </a:lnTo>
                    <a:lnTo>
                      <a:pt x="597" y="0"/>
                    </a:lnTo>
                    <a:lnTo>
                      <a:pt x="618" y="7"/>
                    </a:lnTo>
                    <a:lnTo>
                      <a:pt x="22" y="145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65"/>
              <p:cNvSpPr/>
              <p:nvPr/>
            </p:nvSpPr>
            <p:spPr bwMode="auto">
              <a:xfrm>
                <a:off x="4513771" y="3114397"/>
                <a:ext cx="266565" cy="426194"/>
              </a:xfrm>
              <a:custGeom>
                <a:avLst/>
                <a:gdLst>
                  <a:gd name="T0" fmla="*/ 669 w 688"/>
                  <a:gd name="T1" fmla="*/ 1100 h 1100"/>
                  <a:gd name="T2" fmla="*/ 0 w 688"/>
                  <a:gd name="T3" fmla="*/ 12 h 1100"/>
                  <a:gd name="T4" fmla="*/ 19 w 688"/>
                  <a:gd name="T5" fmla="*/ 0 h 1100"/>
                  <a:gd name="T6" fmla="*/ 688 w 688"/>
                  <a:gd name="T7" fmla="*/ 1088 h 1100"/>
                  <a:gd name="T8" fmla="*/ 669 w 688"/>
                  <a:gd name="T9" fmla="*/ 11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1100">
                    <a:moveTo>
                      <a:pt x="669" y="1100"/>
                    </a:moveTo>
                    <a:lnTo>
                      <a:pt x="0" y="12"/>
                    </a:lnTo>
                    <a:lnTo>
                      <a:pt x="19" y="0"/>
                    </a:lnTo>
                    <a:lnTo>
                      <a:pt x="688" y="1088"/>
                    </a:lnTo>
                    <a:lnTo>
                      <a:pt x="669" y="110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66"/>
              <p:cNvSpPr/>
              <p:nvPr/>
            </p:nvSpPr>
            <p:spPr bwMode="auto">
              <a:xfrm>
                <a:off x="4515708" y="3112847"/>
                <a:ext cx="530418" cy="240606"/>
              </a:xfrm>
              <a:custGeom>
                <a:avLst/>
                <a:gdLst>
                  <a:gd name="T0" fmla="*/ 1360 w 1369"/>
                  <a:gd name="T1" fmla="*/ 621 h 621"/>
                  <a:gd name="T2" fmla="*/ 0 w 1369"/>
                  <a:gd name="T3" fmla="*/ 21 h 621"/>
                  <a:gd name="T4" fmla="*/ 9 w 1369"/>
                  <a:gd name="T5" fmla="*/ 0 h 621"/>
                  <a:gd name="T6" fmla="*/ 1369 w 1369"/>
                  <a:gd name="T7" fmla="*/ 600 h 621"/>
                  <a:gd name="T8" fmla="*/ 1360 w 1369"/>
                  <a:gd name="T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9" h="621">
                    <a:moveTo>
                      <a:pt x="1360" y="621"/>
                    </a:moveTo>
                    <a:lnTo>
                      <a:pt x="0" y="21"/>
                    </a:lnTo>
                    <a:lnTo>
                      <a:pt x="9" y="0"/>
                    </a:lnTo>
                    <a:lnTo>
                      <a:pt x="1369" y="600"/>
                    </a:lnTo>
                    <a:lnTo>
                      <a:pt x="1360" y="62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67"/>
              <p:cNvSpPr/>
              <p:nvPr/>
            </p:nvSpPr>
            <p:spPr bwMode="auto">
              <a:xfrm>
                <a:off x="3539723" y="2537485"/>
                <a:ext cx="418445" cy="248355"/>
              </a:xfrm>
              <a:custGeom>
                <a:avLst/>
                <a:gdLst>
                  <a:gd name="T0" fmla="*/ 1069 w 1080"/>
                  <a:gd name="T1" fmla="*/ 641 h 641"/>
                  <a:gd name="T2" fmla="*/ 0 w 1080"/>
                  <a:gd name="T3" fmla="*/ 19 h 641"/>
                  <a:gd name="T4" fmla="*/ 11 w 1080"/>
                  <a:gd name="T5" fmla="*/ 0 h 641"/>
                  <a:gd name="T6" fmla="*/ 1080 w 1080"/>
                  <a:gd name="T7" fmla="*/ 622 h 641"/>
                  <a:gd name="T8" fmla="*/ 1069 w 1080"/>
                  <a:gd name="T9" fmla="*/ 641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0" h="641">
                    <a:moveTo>
                      <a:pt x="1069" y="641"/>
                    </a:moveTo>
                    <a:lnTo>
                      <a:pt x="0" y="19"/>
                    </a:lnTo>
                    <a:lnTo>
                      <a:pt x="11" y="0"/>
                    </a:lnTo>
                    <a:lnTo>
                      <a:pt x="1080" y="622"/>
                    </a:lnTo>
                    <a:lnTo>
                      <a:pt x="1069" y="64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68"/>
              <p:cNvSpPr/>
              <p:nvPr/>
            </p:nvSpPr>
            <p:spPr bwMode="auto">
              <a:xfrm>
                <a:off x="3765994" y="2779253"/>
                <a:ext cx="193337" cy="248355"/>
              </a:xfrm>
              <a:custGeom>
                <a:avLst/>
                <a:gdLst>
                  <a:gd name="T0" fmla="*/ 16 w 499"/>
                  <a:gd name="T1" fmla="*/ 641 h 641"/>
                  <a:gd name="T2" fmla="*/ 0 w 499"/>
                  <a:gd name="T3" fmla="*/ 627 h 641"/>
                  <a:gd name="T4" fmla="*/ 480 w 499"/>
                  <a:gd name="T5" fmla="*/ 0 h 641"/>
                  <a:gd name="T6" fmla="*/ 499 w 499"/>
                  <a:gd name="T7" fmla="*/ 14 h 641"/>
                  <a:gd name="T8" fmla="*/ 16 w 499"/>
                  <a:gd name="T9" fmla="*/ 641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9" h="641">
                    <a:moveTo>
                      <a:pt x="16" y="641"/>
                    </a:moveTo>
                    <a:lnTo>
                      <a:pt x="0" y="627"/>
                    </a:lnTo>
                    <a:lnTo>
                      <a:pt x="480" y="0"/>
                    </a:lnTo>
                    <a:lnTo>
                      <a:pt x="499" y="14"/>
                    </a:lnTo>
                    <a:lnTo>
                      <a:pt x="16" y="64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69"/>
              <p:cNvSpPr/>
              <p:nvPr/>
            </p:nvSpPr>
            <p:spPr bwMode="auto">
              <a:xfrm>
                <a:off x="3780717" y="1761811"/>
                <a:ext cx="325070" cy="12786"/>
              </a:xfrm>
              <a:custGeom>
                <a:avLst/>
                <a:gdLst>
                  <a:gd name="T0" fmla="*/ 839 w 839"/>
                  <a:gd name="T1" fmla="*/ 33 h 33"/>
                  <a:gd name="T2" fmla="*/ 0 w 839"/>
                  <a:gd name="T3" fmla="*/ 21 h 33"/>
                  <a:gd name="T4" fmla="*/ 0 w 839"/>
                  <a:gd name="T5" fmla="*/ 0 h 33"/>
                  <a:gd name="T6" fmla="*/ 839 w 839"/>
                  <a:gd name="T7" fmla="*/ 12 h 33"/>
                  <a:gd name="T8" fmla="*/ 839 w 839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33">
                    <a:moveTo>
                      <a:pt x="839" y="33"/>
                    </a:moveTo>
                    <a:lnTo>
                      <a:pt x="0" y="21"/>
                    </a:lnTo>
                    <a:lnTo>
                      <a:pt x="0" y="0"/>
                    </a:lnTo>
                    <a:lnTo>
                      <a:pt x="839" y="12"/>
                    </a:lnTo>
                    <a:lnTo>
                      <a:pt x="839" y="3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0"/>
              <p:cNvSpPr/>
              <p:nvPr/>
            </p:nvSpPr>
            <p:spPr bwMode="auto">
              <a:xfrm>
                <a:off x="4101137" y="1461151"/>
                <a:ext cx="25959" cy="309572"/>
              </a:xfrm>
              <a:custGeom>
                <a:avLst/>
                <a:gdLst>
                  <a:gd name="T0" fmla="*/ 24 w 67"/>
                  <a:gd name="T1" fmla="*/ 799 h 799"/>
                  <a:gd name="T2" fmla="*/ 0 w 67"/>
                  <a:gd name="T3" fmla="*/ 797 h 799"/>
                  <a:gd name="T4" fmla="*/ 43 w 67"/>
                  <a:gd name="T5" fmla="*/ 0 h 799"/>
                  <a:gd name="T6" fmla="*/ 67 w 67"/>
                  <a:gd name="T7" fmla="*/ 3 h 799"/>
                  <a:gd name="T8" fmla="*/ 24 w 67"/>
                  <a:gd name="T9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799">
                    <a:moveTo>
                      <a:pt x="24" y="799"/>
                    </a:moveTo>
                    <a:lnTo>
                      <a:pt x="0" y="797"/>
                    </a:lnTo>
                    <a:lnTo>
                      <a:pt x="43" y="0"/>
                    </a:lnTo>
                    <a:lnTo>
                      <a:pt x="67" y="3"/>
                    </a:lnTo>
                    <a:lnTo>
                      <a:pt x="24" y="79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1"/>
              <p:cNvSpPr/>
              <p:nvPr/>
            </p:nvSpPr>
            <p:spPr bwMode="auto">
              <a:xfrm>
                <a:off x="4888434" y="1424731"/>
                <a:ext cx="27509" cy="471526"/>
              </a:xfrm>
              <a:custGeom>
                <a:avLst/>
                <a:gdLst>
                  <a:gd name="T0" fmla="*/ 50 w 71"/>
                  <a:gd name="T1" fmla="*/ 1217 h 1217"/>
                  <a:gd name="T2" fmla="*/ 0 w 71"/>
                  <a:gd name="T3" fmla="*/ 0 h 1217"/>
                  <a:gd name="T4" fmla="*/ 22 w 71"/>
                  <a:gd name="T5" fmla="*/ 0 h 1217"/>
                  <a:gd name="T6" fmla="*/ 71 w 71"/>
                  <a:gd name="T7" fmla="*/ 1215 h 1217"/>
                  <a:gd name="T8" fmla="*/ 50 w 71"/>
                  <a:gd name="T9" fmla="*/ 1217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217">
                    <a:moveTo>
                      <a:pt x="50" y="1217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71" y="1215"/>
                    </a:lnTo>
                    <a:lnTo>
                      <a:pt x="50" y="12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2"/>
              <p:cNvSpPr/>
              <p:nvPr/>
            </p:nvSpPr>
            <p:spPr bwMode="auto">
              <a:xfrm>
                <a:off x="4909744" y="1892769"/>
                <a:ext cx="392099" cy="209610"/>
              </a:xfrm>
              <a:custGeom>
                <a:avLst/>
                <a:gdLst>
                  <a:gd name="T0" fmla="*/ 1000 w 1012"/>
                  <a:gd name="T1" fmla="*/ 541 h 541"/>
                  <a:gd name="T2" fmla="*/ 0 w 1012"/>
                  <a:gd name="T3" fmla="*/ 19 h 541"/>
                  <a:gd name="T4" fmla="*/ 12 w 1012"/>
                  <a:gd name="T5" fmla="*/ 0 h 541"/>
                  <a:gd name="T6" fmla="*/ 1012 w 1012"/>
                  <a:gd name="T7" fmla="*/ 522 h 541"/>
                  <a:gd name="T8" fmla="*/ 1000 w 1012"/>
                  <a:gd name="T9" fmla="*/ 541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2" h="541">
                    <a:moveTo>
                      <a:pt x="1000" y="541"/>
                    </a:moveTo>
                    <a:lnTo>
                      <a:pt x="0" y="19"/>
                    </a:lnTo>
                    <a:lnTo>
                      <a:pt x="12" y="0"/>
                    </a:lnTo>
                    <a:lnTo>
                      <a:pt x="1012" y="522"/>
                    </a:lnTo>
                    <a:lnTo>
                      <a:pt x="1000" y="54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73"/>
              <p:cNvSpPr/>
              <p:nvPr/>
            </p:nvSpPr>
            <p:spPr bwMode="auto">
              <a:xfrm>
                <a:off x="5264260" y="1812955"/>
                <a:ext cx="39520" cy="286712"/>
              </a:xfrm>
              <a:custGeom>
                <a:avLst/>
                <a:gdLst>
                  <a:gd name="T0" fmla="*/ 78 w 102"/>
                  <a:gd name="T1" fmla="*/ 740 h 740"/>
                  <a:gd name="T2" fmla="*/ 0 w 102"/>
                  <a:gd name="T3" fmla="*/ 3 h 740"/>
                  <a:gd name="T4" fmla="*/ 24 w 102"/>
                  <a:gd name="T5" fmla="*/ 0 h 740"/>
                  <a:gd name="T6" fmla="*/ 102 w 102"/>
                  <a:gd name="T7" fmla="*/ 738 h 740"/>
                  <a:gd name="T8" fmla="*/ 78 w 102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740">
                    <a:moveTo>
                      <a:pt x="78" y="740"/>
                    </a:moveTo>
                    <a:lnTo>
                      <a:pt x="0" y="3"/>
                    </a:lnTo>
                    <a:lnTo>
                      <a:pt x="24" y="0"/>
                    </a:lnTo>
                    <a:lnTo>
                      <a:pt x="102" y="738"/>
                    </a:lnTo>
                    <a:lnTo>
                      <a:pt x="78" y="74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74"/>
              <p:cNvSpPr/>
              <p:nvPr/>
            </p:nvSpPr>
            <p:spPr bwMode="auto">
              <a:xfrm>
                <a:off x="5298356" y="2041937"/>
                <a:ext cx="196049" cy="61604"/>
              </a:xfrm>
              <a:custGeom>
                <a:avLst/>
                <a:gdLst>
                  <a:gd name="T0" fmla="*/ 7 w 506"/>
                  <a:gd name="T1" fmla="*/ 159 h 159"/>
                  <a:gd name="T2" fmla="*/ 0 w 506"/>
                  <a:gd name="T3" fmla="*/ 137 h 159"/>
                  <a:gd name="T4" fmla="*/ 499 w 506"/>
                  <a:gd name="T5" fmla="*/ 0 h 159"/>
                  <a:gd name="T6" fmla="*/ 506 w 506"/>
                  <a:gd name="T7" fmla="*/ 21 h 159"/>
                  <a:gd name="T8" fmla="*/ 7 w 506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6" h="159">
                    <a:moveTo>
                      <a:pt x="7" y="159"/>
                    </a:moveTo>
                    <a:lnTo>
                      <a:pt x="0" y="137"/>
                    </a:lnTo>
                    <a:lnTo>
                      <a:pt x="499" y="0"/>
                    </a:lnTo>
                    <a:lnTo>
                      <a:pt x="506" y="21"/>
                    </a:lnTo>
                    <a:lnTo>
                      <a:pt x="7" y="15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5297193" y="2095018"/>
                <a:ext cx="185976" cy="134832"/>
              </a:xfrm>
              <a:custGeom>
                <a:avLst/>
                <a:gdLst>
                  <a:gd name="T0" fmla="*/ 466 w 480"/>
                  <a:gd name="T1" fmla="*/ 348 h 348"/>
                  <a:gd name="T2" fmla="*/ 0 w 480"/>
                  <a:gd name="T3" fmla="*/ 19 h 348"/>
                  <a:gd name="T4" fmla="*/ 12 w 480"/>
                  <a:gd name="T5" fmla="*/ 0 h 348"/>
                  <a:gd name="T6" fmla="*/ 480 w 480"/>
                  <a:gd name="T7" fmla="*/ 329 h 348"/>
                  <a:gd name="T8" fmla="*/ 466 w 480"/>
                  <a:gd name="T9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348">
                    <a:moveTo>
                      <a:pt x="466" y="348"/>
                    </a:moveTo>
                    <a:lnTo>
                      <a:pt x="0" y="19"/>
                    </a:lnTo>
                    <a:lnTo>
                      <a:pt x="12" y="0"/>
                    </a:lnTo>
                    <a:lnTo>
                      <a:pt x="480" y="329"/>
                    </a:lnTo>
                    <a:lnTo>
                      <a:pt x="466" y="34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5079059" y="2221714"/>
                <a:ext cx="402560" cy="163892"/>
              </a:xfrm>
              <a:custGeom>
                <a:avLst/>
                <a:gdLst>
                  <a:gd name="T0" fmla="*/ 10 w 1039"/>
                  <a:gd name="T1" fmla="*/ 423 h 423"/>
                  <a:gd name="T2" fmla="*/ 0 w 1039"/>
                  <a:gd name="T3" fmla="*/ 401 h 423"/>
                  <a:gd name="T4" fmla="*/ 1032 w 1039"/>
                  <a:gd name="T5" fmla="*/ 0 h 423"/>
                  <a:gd name="T6" fmla="*/ 1039 w 1039"/>
                  <a:gd name="T7" fmla="*/ 21 h 423"/>
                  <a:gd name="T8" fmla="*/ 10 w 1039"/>
                  <a:gd name="T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9" h="423">
                    <a:moveTo>
                      <a:pt x="10" y="423"/>
                    </a:moveTo>
                    <a:lnTo>
                      <a:pt x="0" y="401"/>
                    </a:lnTo>
                    <a:lnTo>
                      <a:pt x="1032" y="0"/>
                    </a:lnTo>
                    <a:lnTo>
                      <a:pt x="1039" y="21"/>
                    </a:lnTo>
                    <a:lnTo>
                      <a:pt x="10" y="42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5078284" y="2377080"/>
                <a:ext cx="435106" cy="230145"/>
              </a:xfrm>
              <a:custGeom>
                <a:avLst/>
                <a:gdLst>
                  <a:gd name="T0" fmla="*/ 1112 w 1123"/>
                  <a:gd name="T1" fmla="*/ 594 h 594"/>
                  <a:gd name="T2" fmla="*/ 0 w 1123"/>
                  <a:gd name="T3" fmla="*/ 22 h 594"/>
                  <a:gd name="T4" fmla="*/ 12 w 1123"/>
                  <a:gd name="T5" fmla="*/ 0 h 594"/>
                  <a:gd name="T6" fmla="*/ 1123 w 1123"/>
                  <a:gd name="T7" fmla="*/ 572 h 594"/>
                  <a:gd name="T8" fmla="*/ 1112 w 1123"/>
                  <a:gd name="T9" fmla="*/ 5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3" h="594">
                    <a:moveTo>
                      <a:pt x="1112" y="594"/>
                    </a:moveTo>
                    <a:lnTo>
                      <a:pt x="0" y="22"/>
                    </a:lnTo>
                    <a:lnTo>
                      <a:pt x="12" y="0"/>
                    </a:lnTo>
                    <a:lnTo>
                      <a:pt x="1123" y="572"/>
                    </a:lnTo>
                    <a:lnTo>
                      <a:pt x="1112" y="59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5077510" y="2096180"/>
                <a:ext cx="225108" cy="288262"/>
              </a:xfrm>
              <a:custGeom>
                <a:avLst/>
                <a:gdLst>
                  <a:gd name="T0" fmla="*/ 16 w 581"/>
                  <a:gd name="T1" fmla="*/ 744 h 744"/>
                  <a:gd name="T2" fmla="*/ 0 w 581"/>
                  <a:gd name="T3" fmla="*/ 730 h 744"/>
                  <a:gd name="T4" fmla="*/ 562 w 581"/>
                  <a:gd name="T5" fmla="*/ 0 h 744"/>
                  <a:gd name="T6" fmla="*/ 581 w 581"/>
                  <a:gd name="T7" fmla="*/ 14 h 744"/>
                  <a:gd name="T8" fmla="*/ 16 w 581"/>
                  <a:gd name="T9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1" h="744">
                    <a:moveTo>
                      <a:pt x="16" y="744"/>
                    </a:moveTo>
                    <a:lnTo>
                      <a:pt x="0" y="730"/>
                    </a:lnTo>
                    <a:lnTo>
                      <a:pt x="562" y="0"/>
                    </a:lnTo>
                    <a:lnTo>
                      <a:pt x="581" y="14"/>
                    </a:lnTo>
                    <a:lnTo>
                      <a:pt x="16" y="74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3953906" y="2404590"/>
                <a:ext cx="592022" cy="381250"/>
              </a:xfrm>
              <a:custGeom>
                <a:avLst/>
                <a:gdLst>
                  <a:gd name="T0" fmla="*/ 11 w 1528"/>
                  <a:gd name="T1" fmla="*/ 984 h 984"/>
                  <a:gd name="T2" fmla="*/ 0 w 1528"/>
                  <a:gd name="T3" fmla="*/ 965 h 984"/>
                  <a:gd name="T4" fmla="*/ 1516 w 1528"/>
                  <a:gd name="T5" fmla="*/ 0 h 984"/>
                  <a:gd name="T6" fmla="*/ 1528 w 1528"/>
                  <a:gd name="T7" fmla="*/ 19 h 984"/>
                  <a:gd name="T8" fmla="*/ 11 w 1528"/>
                  <a:gd name="T9" fmla="*/ 984 h 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8" h="984">
                    <a:moveTo>
                      <a:pt x="11" y="984"/>
                    </a:moveTo>
                    <a:lnTo>
                      <a:pt x="0" y="965"/>
                    </a:lnTo>
                    <a:lnTo>
                      <a:pt x="1516" y="0"/>
                    </a:lnTo>
                    <a:lnTo>
                      <a:pt x="1528" y="19"/>
                    </a:lnTo>
                    <a:lnTo>
                      <a:pt x="11" y="98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4512996" y="2407302"/>
                <a:ext cx="34483" cy="709807"/>
              </a:xfrm>
              <a:custGeom>
                <a:avLst/>
                <a:gdLst>
                  <a:gd name="T0" fmla="*/ 21 w 89"/>
                  <a:gd name="T1" fmla="*/ 1832 h 1832"/>
                  <a:gd name="T2" fmla="*/ 0 w 89"/>
                  <a:gd name="T3" fmla="*/ 1830 h 1832"/>
                  <a:gd name="T4" fmla="*/ 68 w 89"/>
                  <a:gd name="T5" fmla="*/ 0 h 1832"/>
                  <a:gd name="T6" fmla="*/ 89 w 89"/>
                  <a:gd name="T7" fmla="*/ 0 h 1832"/>
                  <a:gd name="T8" fmla="*/ 21 w 89"/>
                  <a:gd name="T9" fmla="*/ 1832 h 1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832">
                    <a:moveTo>
                      <a:pt x="21" y="1832"/>
                    </a:moveTo>
                    <a:lnTo>
                      <a:pt x="0" y="1830"/>
                    </a:lnTo>
                    <a:lnTo>
                      <a:pt x="68" y="0"/>
                    </a:lnTo>
                    <a:lnTo>
                      <a:pt x="89" y="0"/>
                    </a:lnTo>
                    <a:lnTo>
                      <a:pt x="21" y="183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81"/>
              <p:cNvSpPr/>
              <p:nvPr/>
            </p:nvSpPr>
            <p:spPr bwMode="auto">
              <a:xfrm>
                <a:off x="4541280" y="2404590"/>
                <a:ext cx="528868" cy="420382"/>
              </a:xfrm>
              <a:custGeom>
                <a:avLst/>
                <a:gdLst>
                  <a:gd name="T0" fmla="*/ 1350 w 1365"/>
                  <a:gd name="T1" fmla="*/ 1085 h 1085"/>
                  <a:gd name="T2" fmla="*/ 0 w 1365"/>
                  <a:gd name="T3" fmla="*/ 17 h 1085"/>
                  <a:gd name="T4" fmla="*/ 12 w 1365"/>
                  <a:gd name="T5" fmla="*/ 0 h 1085"/>
                  <a:gd name="T6" fmla="*/ 1365 w 1365"/>
                  <a:gd name="T7" fmla="*/ 1066 h 1085"/>
                  <a:gd name="T8" fmla="*/ 1350 w 1365"/>
                  <a:gd name="T9" fmla="*/ 1085 h 1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5" h="1085">
                    <a:moveTo>
                      <a:pt x="1350" y="1085"/>
                    </a:moveTo>
                    <a:lnTo>
                      <a:pt x="0" y="17"/>
                    </a:lnTo>
                    <a:lnTo>
                      <a:pt x="12" y="0"/>
                    </a:lnTo>
                    <a:lnTo>
                      <a:pt x="1365" y="1066"/>
                    </a:lnTo>
                    <a:lnTo>
                      <a:pt x="1350" y="108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82"/>
              <p:cNvSpPr/>
              <p:nvPr/>
            </p:nvSpPr>
            <p:spPr bwMode="auto">
              <a:xfrm>
                <a:off x="5066273" y="2740121"/>
                <a:ext cx="406047" cy="86014"/>
              </a:xfrm>
              <a:custGeom>
                <a:avLst/>
                <a:gdLst>
                  <a:gd name="T0" fmla="*/ 5 w 1048"/>
                  <a:gd name="T1" fmla="*/ 222 h 222"/>
                  <a:gd name="T2" fmla="*/ 0 w 1048"/>
                  <a:gd name="T3" fmla="*/ 198 h 222"/>
                  <a:gd name="T4" fmla="*/ 1043 w 1048"/>
                  <a:gd name="T5" fmla="*/ 0 h 222"/>
                  <a:gd name="T6" fmla="*/ 1048 w 1048"/>
                  <a:gd name="T7" fmla="*/ 21 h 222"/>
                  <a:gd name="T8" fmla="*/ 5 w 1048"/>
                  <a:gd name="T9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8" h="222">
                    <a:moveTo>
                      <a:pt x="5" y="222"/>
                    </a:moveTo>
                    <a:lnTo>
                      <a:pt x="0" y="198"/>
                    </a:lnTo>
                    <a:lnTo>
                      <a:pt x="1043" y="0"/>
                    </a:lnTo>
                    <a:lnTo>
                      <a:pt x="1048" y="21"/>
                    </a:lnTo>
                    <a:lnTo>
                      <a:pt x="5" y="22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83"/>
              <p:cNvSpPr/>
              <p:nvPr/>
            </p:nvSpPr>
            <p:spPr bwMode="auto">
              <a:xfrm>
                <a:off x="5063561" y="2819548"/>
                <a:ext cx="162341" cy="321583"/>
              </a:xfrm>
              <a:custGeom>
                <a:avLst/>
                <a:gdLst>
                  <a:gd name="T0" fmla="*/ 400 w 419"/>
                  <a:gd name="T1" fmla="*/ 830 h 830"/>
                  <a:gd name="T2" fmla="*/ 0 w 419"/>
                  <a:gd name="T3" fmla="*/ 10 h 830"/>
                  <a:gd name="T4" fmla="*/ 19 w 419"/>
                  <a:gd name="T5" fmla="*/ 0 h 830"/>
                  <a:gd name="T6" fmla="*/ 419 w 419"/>
                  <a:gd name="T7" fmla="*/ 820 h 830"/>
                  <a:gd name="T8" fmla="*/ 400 w 419"/>
                  <a:gd name="T9" fmla="*/ 830 h 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9" h="830">
                    <a:moveTo>
                      <a:pt x="400" y="830"/>
                    </a:moveTo>
                    <a:lnTo>
                      <a:pt x="0" y="10"/>
                    </a:lnTo>
                    <a:lnTo>
                      <a:pt x="19" y="0"/>
                    </a:lnTo>
                    <a:lnTo>
                      <a:pt x="419" y="820"/>
                    </a:lnTo>
                    <a:lnTo>
                      <a:pt x="400" y="83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84"/>
              <p:cNvSpPr/>
              <p:nvPr/>
            </p:nvSpPr>
            <p:spPr bwMode="auto">
              <a:xfrm>
                <a:off x="4019773" y="3573524"/>
                <a:ext cx="267727" cy="106161"/>
              </a:xfrm>
              <a:custGeom>
                <a:avLst/>
                <a:gdLst>
                  <a:gd name="T0" fmla="*/ 681 w 691"/>
                  <a:gd name="T1" fmla="*/ 274 h 274"/>
                  <a:gd name="T2" fmla="*/ 0 w 691"/>
                  <a:gd name="T3" fmla="*/ 21 h 274"/>
                  <a:gd name="T4" fmla="*/ 9 w 691"/>
                  <a:gd name="T5" fmla="*/ 0 h 274"/>
                  <a:gd name="T6" fmla="*/ 691 w 691"/>
                  <a:gd name="T7" fmla="*/ 253 h 274"/>
                  <a:gd name="T8" fmla="*/ 681 w 691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1" h="274">
                    <a:moveTo>
                      <a:pt x="681" y="274"/>
                    </a:moveTo>
                    <a:lnTo>
                      <a:pt x="0" y="21"/>
                    </a:lnTo>
                    <a:lnTo>
                      <a:pt x="9" y="0"/>
                    </a:lnTo>
                    <a:lnTo>
                      <a:pt x="691" y="253"/>
                    </a:lnTo>
                    <a:lnTo>
                      <a:pt x="681" y="27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85"/>
              <p:cNvSpPr/>
              <p:nvPr/>
            </p:nvSpPr>
            <p:spPr bwMode="auto">
              <a:xfrm>
                <a:off x="4077503" y="3672324"/>
                <a:ext cx="210773" cy="189463"/>
              </a:xfrm>
              <a:custGeom>
                <a:avLst/>
                <a:gdLst>
                  <a:gd name="T0" fmla="*/ 14 w 544"/>
                  <a:gd name="T1" fmla="*/ 489 h 489"/>
                  <a:gd name="T2" fmla="*/ 0 w 544"/>
                  <a:gd name="T3" fmla="*/ 473 h 489"/>
                  <a:gd name="T4" fmla="*/ 530 w 544"/>
                  <a:gd name="T5" fmla="*/ 0 h 489"/>
                  <a:gd name="T6" fmla="*/ 544 w 544"/>
                  <a:gd name="T7" fmla="*/ 19 h 489"/>
                  <a:gd name="T8" fmla="*/ 14 w 544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4" h="489">
                    <a:moveTo>
                      <a:pt x="14" y="489"/>
                    </a:moveTo>
                    <a:lnTo>
                      <a:pt x="0" y="473"/>
                    </a:lnTo>
                    <a:lnTo>
                      <a:pt x="530" y="0"/>
                    </a:lnTo>
                    <a:lnTo>
                      <a:pt x="544" y="19"/>
                    </a:lnTo>
                    <a:lnTo>
                      <a:pt x="14" y="48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86"/>
              <p:cNvSpPr/>
              <p:nvPr/>
            </p:nvSpPr>
            <p:spPr bwMode="auto">
              <a:xfrm>
                <a:off x="4156155" y="3112847"/>
                <a:ext cx="362265" cy="105386"/>
              </a:xfrm>
              <a:custGeom>
                <a:avLst/>
                <a:gdLst>
                  <a:gd name="T0" fmla="*/ 5 w 935"/>
                  <a:gd name="T1" fmla="*/ 272 h 272"/>
                  <a:gd name="T2" fmla="*/ 0 w 935"/>
                  <a:gd name="T3" fmla="*/ 250 h 272"/>
                  <a:gd name="T4" fmla="*/ 930 w 935"/>
                  <a:gd name="T5" fmla="*/ 0 h 272"/>
                  <a:gd name="T6" fmla="*/ 935 w 935"/>
                  <a:gd name="T7" fmla="*/ 23 h 272"/>
                  <a:gd name="T8" fmla="*/ 5 w 935"/>
                  <a:gd name="T9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5" h="272">
                    <a:moveTo>
                      <a:pt x="5" y="272"/>
                    </a:moveTo>
                    <a:lnTo>
                      <a:pt x="0" y="250"/>
                    </a:lnTo>
                    <a:lnTo>
                      <a:pt x="930" y="0"/>
                    </a:lnTo>
                    <a:lnTo>
                      <a:pt x="935" y="23"/>
                    </a:lnTo>
                    <a:lnTo>
                      <a:pt x="5" y="27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87"/>
              <p:cNvSpPr/>
              <p:nvPr/>
            </p:nvSpPr>
            <p:spPr bwMode="auto">
              <a:xfrm>
                <a:off x="3862856" y="3151979"/>
                <a:ext cx="295236" cy="66254"/>
              </a:xfrm>
              <a:custGeom>
                <a:avLst/>
                <a:gdLst>
                  <a:gd name="T0" fmla="*/ 757 w 762"/>
                  <a:gd name="T1" fmla="*/ 171 h 171"/>
                  <a:gd name="T2" fmla="*/ 0 w 762"/>
                  <a:gd name="T3" fmla="*/ 22 h 171"/>
                  <a:gd name="T4" fmla="*/ 5 w 762"/>
                  <a:gd name="T5" fmla="*/ 0 h 171"/>
                  <a:gd name="T6" fmla="*/ 762 w 762"/>
                  <a:gd name="T7" fmla="*/ 147 h 171"/>
                  <a:gd name="T8" fmla="*/ 757 w 762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171">
                    <a:moveTo>
                      <a:pt x="757" y="171"/>
                    </a:moveTo>
                    <a:lnTo>
                      <a:pt x="0" y="22"/>
                    </a:lnTo>
                    <a:lnTo>
                      <a:pt x="5" y="0"/>
                    </a:lnTo>
                    <a:lnTo>
                      <a:pt x="762" y="147"/>
                    </a:lnTo>
                    <a:lnTo>
                      <a:pt x="757" y="17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88"/>
              <p:cNvSpPr/>
              <p:nvPr/>
            </p:nvSpPr>
            <p:spPr bwMode="auto">
              <a:xfrm>
                <a:off x="4050769" y="3211646"/>
                <a:ext cx="110036" cy="159242"/>
              </a:xfrm>
              <a:custGeom>
                <a:avLst/>
                <a:gdLst>
                  <a:gd name="T0" fmla="*/ 19 w 284"/>
                  <a:gd name="T1" fmla="*/ 411 h 411"/>
                  <a:gd name="T2" fmla="*/ 0 w 284"/>
                  <a:gd name="T3" fmla="*/ 399 h 411"/>
                  <a:gd name="T4" fmla="*/ 265 w 284"/>
                  <a:gd name="T5" fmla="*/ 0 h 411"/>
                  <a:gd name="T6" fmla="*/ 284 w 284"/>
                  <a:gd name="T7" fmla="*/ 12 h 411"/>
                  <a:gd name="T8" fmla="*/ 19 w 284"/>
                  <a:gd name="T9" fmla="*/ 411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" h="411">
                    <a:moveTo>
                      <a:pt x="19" y="411"/>
                    </a:moveTo>
                    <a:lnTo>
                      <a:pt x="0" y="399"/>
                    </a:lnTo>
                    <a:lnTo>
                      <a:pt x="265" y="0"/>
                    </a:lnTo>
                    <a:lnTo>
                      <a:pt x="284" y="12"/>
                    </a:lnTo>
                    <a:lnTo>
                      <a:pt x="19" y="41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89"/>
              <p:cNvSpPr/>
              <p:nvPr/>
            </p:nvSpPr>
            <p:spPr bwMode="auto">
              <a:xfrm>
                <a:off x="4697035" y="3536716"/>
                <a:ext cx="83302" cy="285937"/>
              </a:xfrm>
              <a:custGeom>
                <a:avLst/>
                <a:gdLst>
                  <a:gd name="T0" fmla="*/ 21 w 215"/>
                  <a:gd name="T1" fmla="*/ 738 h 738"/>
                  <a:gd name="T2" fmla="*/ 0 w 215"/>
                  <a:gd name="T3" fmla="*/ 731 h 738"/>
                  <a:gd name="T4" fmla="*/ 194 w 215"/>
                  <a:gd name="T5" fmla="*/ 0 h 738"/>
                  <a:gd name="T6" fmla="*/ 215 w 215"/>
                  <a:gd name="T7" fmla="*/ 7 h 738"/>
                  <a:gd name="T8" fmla="*/ 21 w 215"/>
                  <a:gd name="T9" fmla="*/ 738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738">
                    <a:moveTo>
                      <a:pt x="21" y="738"/>
                    </a:moveTo>
                    <a:lnTo>
                      <a:pt x="0" y="731"/>
                    </a:lnTo>
                    <a:lnTo>
                      <a:pt x="194" y="0"/>
                    </a:lnTo>
                    <a:lnTo>
                      <a:pt x="215" y="7"/>
                    </a:lnTo>
                    <a:lnTo>
                      <a:pt x="21" y="73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90"/>
              <p:cNvSpPr/>
              <p:nvPr/>
            </p:nvSpPr>
            <p:spPr bwMode="auto">
              <a:xfrm>
                <a:off x="4774912" y="3534004"/>
                <a:ext cx="284000" cy="169315"/>
              </a:xfrm>
              <a:custGeom>
                <a:avLst/>
                <a:gdLst>
                  <a:gd name="T0" fmla="*/ 724 w 733"/>
                  <a:gd name="T1" fmla="*/ 437 h 437"/>
                  <a:gd name="T2" fmla="*/ 0 w 733"/>
                  <a:gd name="T3" fmla="*/ 21 h 437"/>
                  <a:gd name="T4" fmla="*/ 9 w 733"/>
                  <a:gd name="T5" fmla="*/ 0 h 437"/>
                  <a:gd name="T6" fmla="*/ 733 w 733"/>
                  <a:gd name="T7" fmla="*/ 416 h 437"/>
                  <a:gd name="T8" fmla="*/ 724 w 733"/>
                  <a:gd name="T9" fmla="*/ 437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3" h="437">
                    <a:moveTo>
                      <a:pt x="724" y="437"/>
                    </a:moveTo>
                    <a:lnTo>
                      <a:pt x="0" y="21"/>
                    </a:lnTo>
                    <a:lnTo>
                      <a:pt x="9" y="0"/>
                    </a:lnTo>
                    <a:lnTo>
                      <a:pt x="733" y="416"/>
                    </a:lnTo>
                    <a:lnTo>
                      <a:pt x="724" y="43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91"/>
              <p:cNvSpPr/>
              <p:nvPr/>
            </p:nvSpPr>
            <p:spPr bwMode="auto">
              <a:xfrm>
                <a:off x="4368089" y="1383661"/>
                <a:ext cx="251842" cy="92213"/>
              </a:xfrm>
              <a:custGeom>
                <a:avLst/>
                <a:gdLst>
                  <a:gd name="T0" fmla="*/ 643 w 650"/>
                  <a:gd name="T1" fmla="*/ 238 h 238"/>
                  <a:gd name="T2" fmla="*/ 0 w 650"/>
                  <a:gd name="T3" fmla="*/ 21 h 238"/>
                  <a:gd name="T4" fmla="*/ 7 w 650"/>
                  <a:gd name="T5" fmla="*/ 0 h 238"/>
                  <a:gd name="T6" fmla="*/ 650 w 650"/>
                  <a:gd name="T7" fmla="*/ 219 h 238"/>
                  <a:gd name="T8" fmla="*/ 643 w 650"/>
                  <a:gd name="T9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0" h="238">
                    <a:moveTo>
                      <a:pt x="643" y="238"/>
                    </a:moveTo>
                    <a:lnTo>
                      <a:pt x="0" y="21"/>
                    </a:lnTo>
                    <a:lnTo>
                      <a:pt x="7" y="0"/>
                    </a:lnTo>
                    <a:lnTo>
                      <a:pt x="650" y="219"/>
                    </a:lnTo>
                    <a:lnTo>
                      <a:pt x="643" y="23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92"/>
              <p:cNvSpPr/>
              <p:nvPr/>
            </p:nvSpPr>
            <p:spPr bwMode="auto">
              <a:xfrm>
                <a:off x="4616445" y="1389086"/>
                <a:ext cx="182101" cy="86788"/>
              </a:xfrm>
              <a:custGeom>
                <a:avLst/>
                <a:gdLst>
                  <a:gd name="T0" fmla="*/ 9 w 470"/>
                  <a:gd name="T1" fmla="*/ 224 h 224"/>
                  <a:gd name="T2" fmla="*/ 0 w 470"/>
                  <a:gd name="T3" fmla="*/ 205 h 224"/>
                  <a:gd name="T4" fmla="*/ 461 w 470"/>
                  <a:gd name="T5" fmla="*/ 0 h 224"/>
                  <a:gd name="T6" fmla="*/ 470 w 470"/>
                  <a:gd name="T7" fmla="*/ 21 h 224"/>
                  <a:gd name="T8" fmla="*/ 9 w 470"/>
                  <a:gd name="T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24">
                    <a:moveTo>
                      <a:pt x="9" y="224"/>
                    </a:moveTo>
                    <a:lnTo>
                      <a:pt x="0" y="205"/>
                    </a:lnTo>
                    <a:lnTo>
                      <a:pt x="461" y="0"/>
                    </a:lnTo>
                    <a:lnTo>
                      <a:pt x="470" y="21"/>
                    </a:lnTo>
                    <a:lnTo>
                      <a:pt x="9" y="22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93"/>
              <p:cNvSpPr/>
              <p:nvPr/>
            </p:nvSpPr>
            <p:spPr bwMode="auto">
              <a:xfrm>
                <a:off x="4368089" y="1618068"/>
                <a:ext cx="179389" cy="790397"/>
              </a:xfrm>
              <a:custGeom>
                <a:avLst/>
                <a:gdLst>
                  <a:gd name="T0" fmla="*/ 442 w 463"/>
                  <a:gd name="T1" fmla="*/ 2040 h 2040"/>
                  <a:gd name="T2" fmla="*/ 0 w 463"/>
                  <a:gd name="T3" fmla="*/ 4 h 2040"/>
                  <a:gd name="T4" fmla="*/ 21 w 463"/>
                  <a:gd name="T5" fmla="*/ 0 h 2040"/>
                  <a:gd name="T6" fmla="*/ 463 w 463"/>
                  <a:gd name="T7" fmla="*/ 2035 h 2040"/>
                  <a:gd name="T8" fmla="*/ 442 w 463"/>
                  <a:gd name="T9" fmla="*/ 2040 h 2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3" h="2040">
                    <a:moveTo>
                      <a:pt x="442" y="2040"/>
                    </a:moveTo>
                    <a:lnTo>
                      <a:pt x="0" y="4"/>
                    </a:lnTo>
                    <a:lnTo>
                      <a:pt x="21" y="0"/>
                    </a:lnTo>
                    <a:lnTo>
                      <a:pt x="463" y="2035"/>
                    </a:lnTo>
                    <a:lnTo>
                      <a:pt x="442" y="204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94"/>
              <p:cNvSpPr/>
              <p:nvPr/>
            </p:nvSpPr>
            <p:spPr bwMode="auto">
              <a:xfrm>
                <a:off x="4368865" y="1508807"/>
                <a:ext cx="110036" cy="112748"/>
              </a:xfrm>
              <a:custGeom>
                <a:avLst/>
                <a:gdLst>
                  <a:gd name="T0" fmla="*/ 17 w 284"/>
                  <a:gd name="T1" fmla="*/ 291 h 291"/>
                  <a:gd name="T2" fmla="*/ 0 w 284"/>
                  <a:gd name="T3" fmla="*/ 275 h 291"/>
                  <a:gd name="T4" fmla="*/ 267 w 284"/>
                  <a:gd name="T5" fmla="*/ 0 h 291"/>
                  <a:gd name="T6" fmla="*/ 284 w 284"/>
                  <a:gd name="T7" fmla="*/ 17 h 291"/>
                  <a:gd name="T8" fmla="*/ 17 w 284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" h="291">
                    <a:moveTo>
                      <a:pt x="17" y="291"/>
                    </a:moveTo>
                    <a:lnTo>
                      <a:pt x="0" y="275"/>
                    </a:lnTo>
                    <a:lnTo>
                      <a:pt x="267" y="0"/>
                    </a:lnTo>
                    <a:lnTo>
                      <a:pt x="284" y="17"/>
                    </a:lnTo>
                    <a:lnTo>
                      <a:pt x="17" y="29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95"/>
              <p:cNvSpPr/>
              <p:nvPr/>
            </p:nvSpPr>
            <p:spPr bwMode="auto">
              <a:xfrm>
                <a:off x="4227058" y="1464250"/>
                <a:ext cx="148393" cy="157304"/>
              </a:xfrm>
              <a:custGeom>
                <a:avLst/>
                <a:gdLst>
                  <a:gd name="T0" fmla="*/ 366 w 383"/>
                  <a:gd name="T1" fmla="*/ 406 h 406"/>
                  <a:gd name="T2" fmla="*/ 0 w 383"/>
                  <a:gd name="T3" fmla="*/ 16 h 406"/>
                  <a:gd name="T4" fmla="*/ 16 w 383"/>
                  <a:gd name="T5" fmla="*/ 0 h 406"/>
                  <a:gd name="T6" fmla="*/ 383 w 383"/>
                  <a:gd name="T7" fmla="*/ 390 h 406"/>
                  <a:gd name="T8" fmla="*/ 366 w 383"/>
                  <a:gd name="T9" fmla="*/ 406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406">
                    <a:moveTo>
                      <a:pt x="366" y="406"/>
                    </a:moveTo>
                    <a:lnTo>
                      <a:pt x="0" y="16"/>
                    </a:lnTo>
                    <a:lnTo>
                      <a:pt x="16" y="0"/>
                    </a:lnTo>
                    <a:lnTo>
                      <a:pt x="383" y="390"/>
                    </a:lnTo>
                    <a:lnTo>
                      <a:pt x="366" y="40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96"/>
              <p:cNvSpPr/>
              <p:nvPr/>
            </p:nvSpPr>
            <p:spPr bwMode="auto">
              <a:xfrm>
                <a:off x="3848520" y="2043875"/>
                <a:ext cx="150330" cy="232470"/>
              </a:xfrm>
              <a:custGeom>
                <a:avLst/>
                <a:gdLst>
                  <a:gd name="T0" fmla="*/ 369 w 388"/>
                  <a:gd name="T1" fmla="*/ 600 h 600"/>
                  <a:gd name="T2" fmla="*/ 0 w 388"/>
                  <a:gd name="T3" fmla="*/ 12 h 600"/>
                  <a:gd name="T4" fmla="*/ 19 w 388"/>
                  <a:gd name="T5" fmla="*/ 0 h 600"/>
                  <a:gd name="T6" fmla="*/ 388 w 388"/>
                  <a:gd name="T7" fmla="*/ 589 h 600"/>
                  <a:gd name="T8" fmla="*/ 369 w 388"/>
                  <a:gd name="T9" fmla="*/ 60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600">
                    <a:moveTo>
                      <a:pt x="369" y="600"/>
                    </a:moveTo>
                    <a:lnTo>
                      <a:pt x="0" y="12"/>
                    </a:lnTo>
                    <a:lnTo>
                      <a:pt x="19" y="0"/>
                    </a:lnTo>
                    <a:lnTo>
                      <a:pt x="388" y="589"/>
                    </a:lnTo>
                    <a:lnTo>
                      <a:pt x="369" y="60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97"/>
              <p:cNvSpPr/>
              <p:nvPr/>
            </p:nvSpPr>
            <p:spPr bwMode="auto">
              <a:xfrm>
                <a:off x="3848520" y="1933839"/>
                <a:ext cx="125534" cy="115460"/>
              </a:xfrm>
              <a:custGeom>
                <a:avLst/>
                <a:gdLst>
                  <a:gd name="T0" fmla="*/ 16 w 324"/>
                  <a:gd name="T1" fmla="*/ 298 h 298"/>
                  <a:gd name="T2" fmla="*/ 0 w 324"/>
                  <a:gd name="T3" fmla="*/ 282 h 298"/>
                  <a:gd name="T4" fmla="*/ 310 w 324"/>
                  <a:gd name="T5" fmla="*/ 0 h 298"/>
                  <a:gd name="T6" fmla="*/ 324 w 324"/>
                  <a:gd name="T7" fmla="*/ 17 h 298"/>
                  <a:gd name="T8" fmla="*/ 16 w 324"/>
                  <a:gd name="T9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4" h="298">
                    <a:moveTo>
                      <a:pt x="16" y="298"/>
                    </a:moveTo>
                    <a:lnTo>
                      <a:pt x="0" y="282"/>
                    </a:lnTo>
                    <a:lnTo>
                      <a:pt x="310" y="0"/>
                    </a:lnTo>
                    <a:lnTo>
                      <a:pt x="324" y="17"/>
                    </a:lnTo>
                    <a:lnTo>
                      <a:pt x="16" y="29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98"/>
              <p:cNvSpPr/>
              <p:nvPr/>
            </p:nvSpPr>
            <p:spPr bwMode="auto">
              <a:xfrm>
                <a:off x="3635036" y="1927640"/>
                <a:ext cx="218909" cy="121659"/>
              </a:xfrm>
              <a:custGeom>
                <a:avLst/>
                <a:gdLst>
                  <a:gd name="T0" fmla="*/ 553 w 565"/>
                  <a:gd name="T1" fmla="*/ 314 h 314"/>
                  <a:gd name="T2" fmla="*/ 0 w 565"/>
                  <a:gd name="T3" fmla="*/ 21 h 314"/>
                  <a:gd name="T4" fmla="*/ 9 w 565"/>
                  <a:gd name="T5" fmla="*/ 0 h 314"/>
                  <a:gd name="T6" fmla="*/ 565 w 565"/>
                  <a:gd name="T7" fmla="*/ 295 h 314"/>
                  <a:gd name="T8" fmla="*/ 553 w 565"/>
                  <a:gd name="T9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5" h="314">
                    <a:moveTo>
                      <a:pt x="553" y="314"/>
                    </a:moveTo>
                    <a:lnTo>
                      <a:pt x="0" y="21"/>
                    </a:lnTo>
                    <a:lnTo>
                      <a:pt x="9" y="0"/>
                    </a:lnTo>
                    <a:lnTo>
                      <a:pt x="565" y="295"/>
                    </a:lnTo>
                    <a:lnTo>
                      <a:pt x="553" y="31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99"/>
              <p:cNvSpPr/>
              <p:nvPr/>
            </p:nvSpPr>
            <p:spPr bwMode="auto">
              <a:xfrm>
                <a:off x="3539723" y="2270145"/>
                <a:ext cx="457190" cy="274702"/>
              </a:xfrm>
              <a:custGeom>
                <a:avLst/>
                <a:gdLst>
                  <a:gd name="T0" fmla="*/ 11 w 1180"/>
                  <a:gd name="T1" fmla="*/ 709 h 709"/>
                  <a:gd name="T2" fmla="*/ 0 w 1180"/>
                  <a:gd name="T3" fmla="*/ 688 h 709"/>
                  <a:gd name="T4" fmla="*/ 1168 w 1180"/>
                  <a:gd name="T5" fmla="*/ 0 h 709"/>
                  <a:gd name="T6" fmla="*/ 1180 w 1180"/>
                  <a:gd name="T7" fmla="*/ 19 h 709"/>
                  <a:gd name="T8" fmla="*/ 11 w 1180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0" h="709">
                    <a:moveTo>
                      <a:pt x="11" y="709"/>
                    </a:moveTo>
                    <a:lnTo>
                      <a:pt x="0" y="688"/>
                    </a:lnTo>
                    <a:lnTo>
                      <a:pt x="1168" y="0"/>
                    </a:lnTo>
                    <a:lnTo>
                      <a:pt x="1180" y="19"/>
                    </a:lnTo>
                    <a:lnTo>
                      <a:pt x="11" y="70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00"/>
              <p:cNvSpPr/>
              <p:nvPr/>
            </p:nvSpPr>
            <p:spPr bwMode="auto">
              <a:xfrm>
                <a:off x="4362666" y="2784677"/>
                <a:ext cx="158466" cy="334369"/>
              </a:xfrm>
              <a:custGeom>
                <a:avLst/>
                <a:gdLst>
                  <a:gd name="T0" fmla="*/ 388 w 409"/>
                  <a:gd name="T1" fmla="*/ 863 h 863"/>
                  <a:gd name="T2" fmla="*/ 0 w 409"/>
                  <a:gd name="T3" fmla="*/ 7 h 863"/>
                  <a:gd name="T4" fmla="*/ 21 w 409"/>
                  <a:gd name="T5" fmla="*/ 0 h 863"/>
                  <a:gd name="T6" fmla="*/ 409 w 409"/>
                  <a:gd name="T7" fmla="*/ 854 h 863"/>
                  <a:gd name="T8" fmla="*/ 388 w 409"/>
                  <a:gd name="T9" fmla="*/ 863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9" h="863">
                    <a:moveTo>
                      <a:pt x="388" y="863"/>
                    </a:moveTo>
                    <a:lnTo>
                      <a:pt x="0" y="7"/>
                    </a:lnTo>
                    <a:lnTo>
                      <a:pt x="21" y="0"/>
                    </a:lnTo>
                    <a:lnTo>
                      <a:pt x="409" y="854"/>
                    </a:lnTo>
                    <a:lnTo>
                      <a:pt x="388" y="86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301"/>
              <p:cNvSpPr/>
              <p:nvPr/>
            </p:nvSpPr>
            <p:spPr bwMode="auto">
              <a:xfrm>
                <a:off x="4542054" y="2203116"/>
                <a:ext cx="461065" cy="208835"/>
              </a:xfrm>
              <a:custGeom>
                <a:avLst/>
                <a:gdLst>
                  <a:gd name="T0" fmla="*/ 7 w 1190"/>
                  <a:gd name="T1" fmla="*/ 539 h 539"/>
                  <a:gd name="T2" fmla="*/ 0 w 1190"/>
                  <a:gd name="T3" fmla="*/ 518 h 539"/>
                  <a:gd name="T4" fmla="*/ 1180 w 1190"/>
                  <a:gd name="T5" fmla="*/ 0 h 539"/>
                  <a:gd name="T6" fmla="*/ 1190 w 1190"/>
                  <a:gd name="T7" fmla="*/ 22 h 539"/>
                  <a:gd name="T8" fmla="*/ 7 w 1190"/>
                  <a:gd name="T9" fmla="*/ 539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0" h="539">
                    <a:moveTo>
                      <a:pt x="7" y="539"/>
                    </a:moveTo>
                    <a:lnTo>
                      <a:pt x="0" y="518"/>
                    </a:lnTo>
                    <a:lnTo>
                      <a:pt x="1180" y="0"/>
                    </a:lnTo>
                    <a:lnTo>
                      <a:pt x="1190" y="22"/>
                    </a:lnTo>
                    <a:lnTo>
                      <a:pt x="7" y="53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02"/>
              <p:cNvSpPr/>
              <p:nvPr/>
            </p:nvSpPr>
            <p:spPr bwMode="auto">
              <a:xfrm>
                <a:off x="3993039" y="2270145"/>
                <a:ext cx="234795" cy="118947"/>
              </a:xfrm>
              <a:custGeom>
                <a:avLst/>
                <a:gdLst>
                  <a:gd name="T0" fmla="*/ 596 w 606"/>
                  <a:gd name="T1" fmla="*/ 307 h 307"/>
                  <a:gd name="T2" fmla="*/ 0 w 606"/>
                  <a:gd name="T3" fmla="*/ 21 h 307"/>
                  <a:gd name="T4" fmla="*/ 10 w 606"/>
                  <a:gd name="T5" fmla="*/ 0 h 307"/>
                  <a:gd name="T6" fmla="*/ 606 w 606"/>
                  <a:gd name="T7" fmla="*/ 288 h 307"/>
                  <a:gd name="T8" fmla="*/ 596 w 606"/>
                  <a:gd name="T9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6" h="307">
                    <a:moveTo>
                      <a:pt x="596" y="307"/>
                    </a:moveTo>
                    <a:lnTo>
                      <a:pt x="0" y="21"/>
                    </a:lnTo>
                    <a:lnTo>
                      <a:pt x="10" y="0"/>
                    </a:lnTo>
                    <a:lnTo>
                      <a:pt x="606" y="288"/>
                    </a:lnTo>
                    <a:lnTo>
                      <a:pt x="596" y="30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303"/>
              <p:cNvSpPr/>
              <p:nvPr/>
            </p:nvSpPr>
            <p:spPr bwMode="auto">
              <a:xfrm>
                <a:off x="4677662" y="1704857"/>
                <a:ext cx="236731" cy="194112"/>
              </a:xfrm>
              <a:custGeom>
                <a:avLst/>
                <a:gdLst>
                  <a:gd name="T0" fmla="*/ 596 w 611"/>
                  <a:gd name="T1" fmla="*/ 501 h 501"/>
                  <a:gd name="T2" fmla="*/ 0 w 611"/>
                  <a:gd name="T3" fmla="*/ 19 h 501"/>
                  <a:gd name="T4" fmla="*/ 14 w 611"/>
                  <a:gd name="T5" fmla="*/ 0 h 501"/>
                  <a:gd name="T6" fmla="*/ 611 w 611"/>
                  <a:gd name="T7" fmla="*/ 485 h 501"/>
                  <a:gd name="T8" fmla="*/ 596 w 611"/>
                  <a:gd name="T9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1" h="501">
                    <a:moveTo>
                      <a:pt x="596" y="501"/>
                    </a:moveTo>
                    <a:lnTo>
                      <a:pt x="0" y="19"/>
                    </a:lnTo>
                    <a:lnTo>
                      <a:pt x="14" y="0"/>
                    </a:lnTo>
                    <a:lnTo>
                      <a:pt x="611" y="485"/>
                    </a:lnTo>
                    <a:lnTo>
                      <a:pt x="596" y="50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04"/>
              <p:cNvSpPr/>
              <p:nvPr/>
            </p:nvSpPr>
            <p:spPr bwMode="auto">
              <a:xfrm>
                <a:off x="4423107" y="1862548"/>
                <a:ext cx="490124" cy="36420"/>
              </a:xfrm>
              <a:custGeom>
                <a:avLst/>
                <a:gdLst>
                  <a:gd name="T0" fmla="*/ 1263 w 1265"/>
                  <a:gd name="T1" fmla="*/ 94 h 94"/>
                  <a:gd name="T2" fmla="*/ 0 w 1265"/>
                  <a:gd name="T3" fmla="*/ 21 h 94"/>
                  <a:gd name="T4" fmla="*/ 0 w 1265"/>
                  <a:gd name="T5" fmla="*/ 0 h 94"/>
                  <a:gd name="T6" fmla="*/ 1265 w 1265"/>
                  <a:gd name="T7" fmla="*/ 71 h 94"/>
                  <a:gd name="T8" fmla="*/ 1263 w 1265"/>
                  <a:gd name="T9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94">
                    <a:moveTo>
                      <a:pt x="1263" y="94"/>
                    </a:moveTo>
                    <a:lnTo>
                      <a:pt x="0" y="21"/>
                    </a:lnTo>
                    <a:lnTo>
                      <a:pt x="0" y="0"/>
                    </a:lnTo>
                    <a:lnTo>
                      <a:pt x="1265" y="71"/>
                    </a:lnTo>
                    <a:lnTo>
                      <a:pt x="1263" y="9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Rectangle 305"/>
              <p:cNvSpPr>
                <a:spLocks noChangeArrowheads="1"/>
              </p:cNvSpPr>
              <p:nvPr/>
            </p:nvSpPr>
            <p:spPr bwMode="auto">
              <a:xfrm>
                <a:off x="4425820" y="1862548"/>
                <a:ext cx="775" cy="81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306"/>
              <p:cNvSpPr/>
              <p:nvPr/>
            </p:nvSpPr>
            <p:spPr bwMode="auto">
              <a:xfrm>
                <a:off x="4332445" y="1863323"/>
                <a:ext cx="98025" cy="112748"/>
              </a:xfrm>
              <a:custGeom>
                <a:avLst/>
                <a:gdLst>
                  <a:gd name="T0" fmla="*/ 16 w 253"/>
                  <a:gd name="T1" fmla="*/ 291 h 291"/>
                  <a:gd name="T2" fmla="*/ 0 w 253"/>
                  <a:gd name="T3" fmla="*/ 277 h 291"/>
                  <a:gd name="T4" fmla="*/ 236 w 253"/>
                  <a:gd name="T5" fmla="*/ 0 h 291"/>
                  <a:gd name="T6" fmla="*/ 253 w 253"/>
                  <a:gd name="T7" fmla="*/ 17 h 291"/>
                  <a:gd name="T8" fmla="*/ 16 w 253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291">
                    <a:moveTo>
                      <a:pt x="16" y="291"/>
                    </a:moveTo>
                    <a:lnTo>
                      <a:pt x="0" y="277"/>
                    </a:lnTo>
                    <a:lnTo>
                      <a:pt x="236" y="0"/>
                    </a:lnTo>
                    <a:lnTo>
                      <a:pt x="253" y="17"/>
                    </a:lnTo>
                    <a:lnTo>
                      <a:pt x="16" y="29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307"/>
              <p:cNvSpPr/>
              <p:nvPr/>
            </p:nvSpPr>
            <p:spPr bwMode="auto">
              <a:xfrm>
                <a:off x="4283626" y="1752513"/>
                <a:ext cx="145681" cy="116235"/>
              </a:xfrm>
              <a:custGeom>
                <a:avLst/>
                <a:gdLst>
                  <a:gd name="T0" fmla="*/ 362 w 376"/>
                  <a:gd name="T1" fmla="*/ 300 h 300"/>
                  <a:gd name="T2" fmla="*/ 0 w 376"/>
                  <a:gd name="T3" fmla="*/ 17 h 300"/>
                  <a:gd name="T4" fmla="*/ 14 w 376"/>
                  <a:gd name="T5" fmla="*/ 0 h 300"/>
                  <a:gd name="T6" fmla="*/ 376 w 376"/>
                  <a:gd name="T7" fmla="*/ 282 h 300"/>
                  <a:gd name="T8" fmla="*/ 362 w 376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300">
                    <a:moveTo>
                      <a:pt x="362" y="300"/>
                    </a:moveTo>
                    <a:lnTo>
                      <a:pt x="0" y="17"/>
                    </a:lnTo>
                    <a:lnTo>
                      <a:pt x="14" y="0"/>
                    </a:lnTo>
                    <a:lnTo>
                      <a:pt x="376" y="282"/>
                    </a:lnTo>
                    <a:lnTo>
                      <a:pt x="362" y="30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Rectangle 308"/>
              <p:cNvSpPr>
                <a:spLocks noChangeArrowheads="1"/>
              </p:cNvSpPr>
              <p:nvPr/>
            </p:nvSpPr>
            <p:spPr bwMode="auto">
              <a:xfrm>
                <a:off x="3993039" y="2264721"/>
                <a:ext cx="2712" cy="891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309"/>
              <p:cNvSpPr/>
              <p:nvPr/>
            </p:nvSpPr>
            <p:spPr bwMode="auto">
              <a:xfrm>
                <a:off x="3993039" y="1890832"/>
                <a:ext cx="917480" cy="384737"/>
              </a:xfrm>
              <a:custGeom>
                <a:avLst/>
                <a:gdLst>
                  <a:gd name="T0" fmla="*/ 10 w 2368"/>
                  <a:gd name="T1" fmla="*/ 993 h 993"/>
                  <a:gd name="T2" fmla="*/ 0 w 2368"/>
                  <a:gd name="T3" fmla="*/ 972 h 993"/>
                  <a:gd name="T4" fmla="*/ 2359 w 2368"/>
                  <a:gd name="T5" fmla="*/ 0 h 993"/>
                  <a:gd name="T6" fmla="*/ 2368 w 2368"/>
                  <a:gd name="T7" fmla="*/ 19 h 993"/>
                  <a:gd name="T8" fmla="*/ 10 w 2368"/>
                  <a:gd name="T9" fmla="*/ 993 h 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8" h="993">
                    <a:moveTo>
                      <a:pt x="10" y="993"/>
                    </a:moveTo>
                    <a:lnTo>
                      <a:pt x="0" y="972"/>
                    </a:lnTo>
                    <a:lnTo>
                      <a:pt x="2359" y="0"/>
                    </a:lnTo>
                    <a:lnTo>
                      <a:pt x="2368" y="19"/>
                    </a:lnTo>
                    <a:lnTo>
                      <a:pt x="10" y="99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Rectangle 310"/>
              <p:cNvSpPr>
                <a:spLocks noChangeArrowheads="1"/>
              </p:cNvSpPr>
              <p:nvPr/>
            </p:nvSpPr>
            <p:spPr bwMode="auto">
              <a:xfrm>
                <a:off x="5060849" y="2816836"/>
                <a:ext cx="3487" cy="81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11"/>
              <p:cNvSpPr/>
              <p:nvPr/>
            </p:nvSpPr>
            <p:spPr bwMode="auto">
              <a:xfrm>
                <a:off x="3756695" y="2407302"/>
                <a:ext cx="1304929" cy="417670"/>
              </a:xfrm>
              <a:custGeom>
                <a:avLst/>
                <a:gdLst>
                  <a:gd name="T0" fmla="*/ 3361 w 3368"/>
                  <a:gd name="T1" fmla="*/ 1078 h 1078"/>
                  <a:gd name="T2" fmla="*/ 0 w 3368"/>
                  <a:gd name="T3" fmla="*/ 22 h 1078"/>
                  <a:gd name="T4" fmla="*/ 7 w 3368"/>
                  <a:gd name="T5" fmla="*/ 0 h 1078"/>
                  <a:gd name="T6" fmla="*/ 3368 w 3368"/>
                  <a:gd name="T7" fmla="*/ 1057 h 1078"/>
                  <a:gd name="T8" fmla="*/ 3361 w 3368"/>
                  <a:gd name="T9" fmla="*/ 1078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8" h="1078">
                    <a:moveTo>
                      <a:pt x="3361" y="1078"/>
                    </a:moveTo>
                    <a:lnTo>
                      <a:pt x="0" y="22"/>
                    </a:lnTo>
                    <a:lnTo>
                      <a:pt x="7" y="0"/>
                    </a:lnTo>
                    <a:lnTo>
                      <a:pt x="3368" y="1057"/>
                    </a:lnTo>
                    <a:lnTo>
                      <a:pt x="3361" y="107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12"/>
              <p:cNvSpPr/>
              <p:nvPr/>
            </p:nvSpPr>
            <p:spPr bwMode="auto">
              <a:xfrm>
                <a:off x="3529650" y="2260071"/>
                <a:ext cx="231695" cy="153817"/>
              </a:xfrm>
              <a:custGeom>
                <a:avLst/>
                <a:gdLst>
                  <a:gd name="T0" fmla="*/ 586 w 598"/>
                  <a:gd name="T1" fmla="*/ 397 h 397"/>
                  <a:gd name="T2" fmla="*/ 0 w 598"/>
                  <a:gd name="T3" fmla="*/ 19 h 397"/>
                  <a:gd name="T4" fmla="*/ 11 w 598"/>
                  <a:gd name="T5" fmla="*/ 0 h 397"/>
                  <a:gd name="T6" fmla="*/ 598 w 598"/>
                  <a:gd name="T7" fmla="*/ 378 h 397"/>
                  <a:gd name="T8" fmla="*/ 586 w 598"/>
                  <a:gd name="T9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8" h="397">
                    <a:moveTo>
                      <a:pt x="586" y="397"/>
                    </a:moveTo>
                    <a:lnTo>
                      <a:pt x="0" y="19"/>
                    </a:lnTo>
                    <a:lnTo>
                      <a:pt x="11" y="0"/>
                    </a:lnTo>
                    <a:lnTo>
                      <a:pt x="598" y="378"/>
                    </a:lnTo>
                    <a:lnTo>
                      <a:pt x="586" y="39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13"/>
              <p:cNvSpPr/>
              <p:nvPr/>
            </p:nvSpPr>
            <p:spPr bwMode="auto">
              <a:xfrm>
                <a:off x="3739259" y="2411177"/>
                <a:ext cx="22859" cy="150330"/>
              </a:xfrm>
              <a:custGeom>
                <a:avLst/>
                <a:gdLst>
                  <a:gd name="T0" fmla="*/ 24 w 59"/>
                  <a:gd name="T1" fmla="*/ 388 h 388"/>
                  <a:gd name="T2" fmla="*/ 0 w 59"/>
                  <a:gd name="T3" fmla="*/ 385 h 388"/>
                  <a:gd name="T4" fmla="*/ 36 w 59"/>
                  <a:gd name="T5" fmla="*/ 0 h 388"/>
                  <a:gd name="T6" fmla="*/ 59 w 59"/>
                  <a:gd name="T7" fmla="*/ 2 h 388"/>
                  <a:gd name="T8" fmla="*/ 24 w 59"/>
                  <a:gd name="T9" fmla="*/ 388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88">
                    <a:moveTo>
                      <a:pt x="24" y="388"/>
                    </a:moveTo>
                    <a:lnTo>
                      <a:pt x="0" y="385"/>
                    </a:lnTo>
                    <a:lnTo>
                      <a:pt x="36" y="0"/>
                    </a:lnTo>
                    <a:lnTo>
                      <a:pt x="59" y="2"/>
                    </a:lnTo>
                    <a:lnTo>
                      <a:pt x="24" y="38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14"/>
              <p:cNvSpPr/>
              <p:nvPr/>
            </p:nvSpPr>
            <p:spPr bwMode="auto">
              <a:xfrm>
                <a:off x="4903932" y="1664561"/>
                <a:ext cx="141419" cy="230145"/>
              </a:xfrm>
              <a:custGeom>
                <a:avLst/>
                <a:gdLst>
                  <a:gd name="T0" fmla="*/ 22 w 365"/>
                  <a:gd name="T1" fmla="*/ 594 h 594"/>
                  <a:gd name="T2" fmla="*/ 0 w 365"/>
                  <a:gd name="T3" fmla="*/ 582 h 594"/>
                  <a:gd name="T4" fmla="*/ 346 w 365"/>
                  <a:gd name="T5" fmla="*/ 0 h 594"/>
                  <a:gd name="T6" fmla="*/ 365 w 365"/>
                  <a:gd name="T7" fmla="*/ 12 h 594"/>
                  <a:gd name="T8" fmla="*/ 22 w 365"/>
                  <a:gd name="T9" fmla="*/ 5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594">
                    <a:moveTo>
                      <a:pt x="22" y="594"/>
                    </a:moveTo>
                    <a:lnTo>
                      <a:pt x="0" y="582"/>
                    </a:lnTo>
                    <a:lnTo>
                      <a:pt x="346" y="0"/>
                    </a:lnTo>
                    <a:lnTo>
                      <a:pt x="365" y="12"/>
                    </a:lnTo>
                    <a:lnTo>
                      <a:pt x="22" y="59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15"/>
              <p:cNvSpPr/>
              <p:nvPr/>
            </p:nvSpPr>
            <p:spPr bwMode="auto">
              <a:xfrm>
                <a:off x="5015130" y="1537478"/>
                <a:ext cx="30996" cy="122434"/>
              </a:xfrm>
              <a:custGeom>
                <a:avLst/>
                <a:gdLst>
                  <a:gd name="T0" fmla="*/ 56 w 80"/>
                  <a:gd name="T1" fmla="*/ 316 h 316"/>
                  <a:gd name="T2" fmla="*/ 0 w 80"/>
                  <a:gd name="T3" fmla="*/ 4 h 316"/>
                  <a:gd name="T4" fmla="*/ 23 w 80"/>
                  <a:gd name="T5" fmla="*/ 0 h 316"/>
                  <a:gd name="T6" fmla="*/ 80 w 80"/>
                  <a:gd name="T7" fmla="*/ 312 h 316"/>
                  <a:gd name="T8" fmla="*/ 56 w 80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16">
                    <a:moveTo>
                      <a:pt x="56" y="316"/>
                    </a:moveTo>
                    <a:lnTo>
                      <a:pt x="0" y="4"/>
                    </a:lnTo>
                    <a:lnTo>
                      <a:pt x="23" y="0"/>
                    </a:lnTo>
                    <a:lnTo>
                      <a:pt x="80" y="312"/>
                    </a:lnTo>
                    <a:lnTo>
                      <a:pt x="56" y="31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16"/>
              <p:cNvSpPr/>
              <p:nvPr/>
            </p:nvSpPr>
            <p:spPr bwMode="auto">
              <a:xfrm>
                <a:off x="5038765" y="1643640"/>
                <a:ext cx="101899" cy="25571"/>
              </a:xfrm>
              <a:custGeom>
                <a:avLst/>
                <a:gdLst>
                  <a:gd name="T0" fmla="*/ 5 w 263"/>
                  <a:gd name="T1" fmla="*/ 66 h 66"/>
                  <a:gd name="T2" fmla="*/ 0 w 263"/>
                  <a:gd name="T3" fmla="*/ 45 h 66"/>
                  <a:gd name="T4" fmla="*/ 258 w 263"/>
                  <a:gd name="T5" fmla="*/ 0 h 66"/>
                  <a:gd name="T6" fmla="*/ 263 w 263"/>
                  <a:gd name="T7" fmla="*/ 21 h 66"/>
                  <a:gd name="T8" fmla="*/ 5 w 26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66">
                    <a:moveTo>
                      <a:pt x="5" y="66"/>
                    </a:moveTo>
                    <a:lnTo>
                      <a:pt x="0" y="45"/>
                    </a:lnTo>
                    <a:lnTo>
                      <a:pt x="258" y="0"/>
                    </a:lnTo>
                    <a:lnTo>
                      <a:pt x="263" y="21"/>
                    </a:lnTo>
                    <a:lnTo>
                      <a:pt x="5" y="6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17"/>
              <p:cNvSpPr/>
              <p:nvPr/>
            </p:nvSpPr>
            <p:spPr bwMode="auto">
              <a:xfrm>
                <a:off x="4889596" y="2329425"/>
                <a:ext cx="189463" cy="55018"/>
              </a:xfrm>
              <a:custGeom>
                <a:avLst/>
                <a:gdLst>
                  <a:gd name="T0" fmla="*/ 485 w 489"/>
                  <a:gd name="T1" fmla="*/ 142 h 142"/>
                  <a:gd name="T2" fmla="*/ 0 w 489"/>
                  <a:gd name="T3" fmla="*/ 24 h 142"/>
                  <a:gd name="T4" fmla="*/ 7 w 489"/>
                  <a:gd name="T5" fmla="*/ 0 h 142"/>
                  <a:gd name="T6" fmla="*/ 489 w 489"/>
                  <a:gd name="T7" fmla="*/ 121 h 142"/>
                  <a:gd name="T8" fmla="*/ 485 w 489"/>
                  <a:gd name="T9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142">
                    <a:moveTo>
                      <a:pt x="485" y="142"/>
                    </a:moveTo>
                    <a:lnTo>
                      <a:pt x="0" y="24"/>
                    </a:lnTo>
                    <a:lnTo>
                      <a:pt x="7" y="0"/>
                    </a:lnTo>
                    <a:lnTo>
                      <a:pt x="489" y="121"/>
                    </a:lnTo>
                    <a:lnTo>
                      <a:pt x="485" y="14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18"/>
              <p:cNvSpPr/>
              <p:nvPr/>
            </p:nvSpPr>
            <p:spPr bwMode="auto">
              <a:xfrm>
                <a:off x="5060849" y="2221714"/>
                <a:ext cx="422320" cy="598996"/>
              </a:xfrm>
              <a:custGeom>
                <a:avLst/>
                <a:gdLst>
                  <a:gd name="T0" fmla="*/ 19 w 1090"/>
                  <a:gd name="T1" fmla="*/ 1546 h 1546"/>
                  <a:gd name="T2" fmla="*/ 0 w 1090"/>
                  <a:gd name="T3" fmla="*/ 1534 h 1546"/>
                  <a:gd name="T4" fmla="*/ 1071 w 1090"/>
                  <a:gd name="T5" fmla="*/ 0 h 1546"/>
                  <a:gd name="T6" fmla="*/ 1090 w 1090"/>
                  <a:gd name="T7" fmla="*/ 14 h 1546"/>
                  <a:gd name="T8" fmla="*/ 19 w 1090"/>
                  <a:gd name="T9" fmla="*/ 1546 h 1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0" h="1546">
                    <a:moveTo>
                      <a:pt x="19" y="1546"/>
                    </a:moveTo>
                    <a:lnTo>
                      <a:pt x="0" y="1534"/>
                    </a:lnTo>
                    <a:lnTo>
                      <a:pt x="1071" y="0"/>
                    </a:lnTo>
                    <a:lnTo>
                      <a:pt x="1090" y="14"/>
                    </a:lnTo>
                    <a:lnTo>
                      <a:pt x="19" y="154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9"/>
              <p:cNvSpPr/>
              <p:nvPr/>
            </p:nvSpPr>
            <p:spPr bwMode="auto">
              <a:xfrm>
                <a:off x="3956618" y="2775766"/>
                <a:ext cx="205348" cy="437818"/>
              </a:xfrm>
              <a:custGeom>
                <a:avLst/>
                <a:gdLst>
                  <a:gd name="T0" fmla="*/ 508 w 530"/>
                  <a:gd name="T1" fmla="*/ 1130 h 1130"/>
                  <a:gd name="T2" fmla="*/ 0 w 530"/>
                  <a:gd name="T3" fmla="*/ 9 h 1130"/>
                  <a:gd name="T4" fmla="*/ 21 w 530"/>
                  <a:gd name="T5" fmla="*/ 0 h 1130"/>
                  <a:gd name="T6" fmla="*/ 530 w 530"/>
                  <a:gd name="T7" fmla="*/ 1120 h 1130"/>
                  <a:gd name="T8" fmla="*/ 508 w 530"/>
                  <a:gd name="T9" fmla="*/ 1130 h 1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0" h="1130">
                    <a:moveTo>
                      <a:pt x="508" y="1130"/>
                    </a:moveTo>
                    <a:lnTo>
                      <a:pt x="0" y="9"/>
                    </a:lnTo>
                    <a:lnTo>
                      <a:pt x="21" y="0"/>
                    </a:lnTo>
                    <a:lnTo>
                      <a:pt x="530" y="1120"/>
                    </a:lnTo>
                    <a:lnTo>
                      <a:pt x="508" y="113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20"/>
              <p:cNvSpPr/>
              <p:nvPr/>
            </p:nvSpPr>
            <p:spPr bwMode="auto">
              <a:xfrm>
                <a:off x="5005831" y="3074102"/>
                <a:ext cx="45719" cy="271214"/>
              </a:xfrm>
              <a:custGeom>
                <a:avLst/>
                <a:gdLst>
                  <a:gd name="T0" fmla="*/ 97 w 118"/>
                  <a:gd name="T1" fmla="*/ 700 h 700"/>
                  <a:gd name="T2" fmla="*/ 0 w 118"/>
                  <a:gd name="T3" fmla="*/ 3 h 700"/>
                  <a:gd name="T4" fmla="*/ 24 w 118"/>
                  <a:gd name="T5" fmla="*/ 0 h 700"/>
                  <a:gd name="T6" fmla="*/ 118 w 118"/>
                  <a:gd name="T7" fmla="*/ 698 h 700"/>
                  <a:gd name="T8" fmla="*/ 97 w 118"/>
                  <a:gd name="T9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700">
                    <a:moveTo>
                      <a:pt x="97" y="700"/>
                    </a:moveTo>
                    <a:lnTo>
                      <a:pt x="0" y="3"/>
                    </a:lnTo>
                    <a:lnTo>
                      <a:pt x="24" y="0"/>
                    </a:lnTo>
                    <a:lnTo>
                      <a:pt x="118" y="698"/>
                    </a:lnTo>
                    <a:lnTo>
                      <a:pt x="97" y="70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321"/>
              <p:cNvSpPr/>
              <p:nvPr/>
            </p:nvSpPr>
            <p:spPr bwMode="auto">
              <a:xfrm>
                <a:off x="4281689" y="3539428"/>
                <a:ext cx="496710" cy="143744"/>
              </a:xfrm>
              <a:custGeom>
                <a:avLst/>
                <a:gdLst>
                  <a:gd name="T0" fmla="*/ 5 w 1282"/>
                  <a:gd name="T1" fmla="*/ 371 h 371"/>
                  <a:gd name="T2" fmla="*/ 0 w 1282"/>
                  <a:gd name="T3" fmla="*/ 348 h 371"/>
                  <a:gd name="T4" fmla="*/ 1275 w 1282"/>
                  <a:gd name="T5" fmla="*/ 0 h 371"/>
                  <a:gd name="T6" fmla="*/ 1282 w 1282"/>
                  <a:gd name="T7" fmla="*/ 22 h 371"/>
                  <a:gd name="T8" fmla="*/ 5 w 1282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2" h="371">
                    <a:moveTo>
                      <a:pt x="5" y="371"/>
                    </a:moveTo>
                    <a:lnTo>
                      <a:pt x="0" y="348"/>
                    </a:lnTo>
                    <a:lnTo>
                      <a:pt x="1275" y="0"/>
                    </a:lnTo>
                    <a:lnTo>
                      <a:pt x="1282" y="22"/>
                    </a:lnTo>
                    <a:lnTo>
                      <a:pt x="5" y="37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322"/>
              <p:cNvSpPr/>
              <p:nvPr/>
            </p:nvSpPr>
            <p:spPr bwMode="auto">
              <a:xfrm>
                <a:off x="4283626" y="3674260"/>
                <a:ext cx="154980" cy="209610"/>
              </a:xfrm>
              <a:custGeom>
                <a:avLst/>
                <a:gdLst>
                  <a:gd name="T0" fmla="*/ 383 w 400"/>
                  <a:gd name="T1" fmla="*/ 541 h 541"/>
                  <a:gd name="T2" fmla="*/ 0 w 400"/>
                  <a:gd name="T3" fmla="*/ 14 h 541"/>
                  <a:gd name="T4" fmla="*/ 17 w 400"/>
                  <a:gd name="T5" fmla="*/ 0 h 541"/>
                  <a:gd name="T6" fmla="*/ 400 w 400"/>
                  <a:gd name="T7" fmla="*/ 527 h 541"/>
                  <a:gd name="T8" fmla="*/ 383 w 400"/>
                  <a:gd name="T9" fmla="*/ 541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541">
                    <a:moveTo>
                      <a:pt x="383" y="541"/>
                    </a:moveTo>
                    <a:lnTo>
                      <a:pt x="0" y="14"/>
                    </a:lnTo>
                    <a:lnTo>
                      <a:pt x="17" y="0"/>
                    </a:lnTo>
                    <a:lnTo>
                      <a:pt x="400" y="527"/>
                    </a:lnTo>
                    <a:lnTo>
                      <a:pt x="383" y="54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323"/>
              <p:cNvSpPr/>
              <p:nvPr/>
            </p:nvSpPr>
            <p:spPr bwMode="auto">
              <a:xfrm>
                <a:off x="4776849" y="3511919"/>
                <a:ext cx="264628" cy="34096"/>
              </a:xfrm>
              <a:custGeom>
                <a:avLst/>
                <a:gdLst>
                  <a:gd name="T0" fmla="*/ 2 w 683"/>
                  <a:gd name="T1" fmla="*/ 88 h 88"/>
                  <a:gd name="T2" fmla="*/ 0 w 683"/>
                  <a:gd name="T3" fmla="*/ 67 h 88"/>
                  <a:gd name="T4" fmla="*/ 681 w 683"/>
                  <a:gd name="T5" fmla="*/ 0 h 88"/>
                  <a:gd name="T6" fmla="*/ 683 w 683"/>
                  <a:gd name="T7" fmla="*/ 24 h 88"/>
                  <a:gd name="T8" fmla="*/ 2 w 683"/>
                  <a:gd name="T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3" h="88">
                    <a:moveTo>
                      <a:pt x="2" y="88"/>
                    </a:moveTo>
                    <a:lnTo>
                      <a:pt x="0" y="67"/>
                    </a:lnTo>
                    <a:lnTo>
                      <a:pt x="681" y="0"/>
                    </a:lnTo>
                    <a:lnTo>
                      <a:pt x="683" y="24"/>
                    </a:lnTo>
                    <a:lnTo>
                      <a:pt x="2" y="8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324"/>
              <p:cNvSpPr/>
              <p:nvPr/>
            </p:nvSpPr>
            <p:spPr bwMode="auto">
              <a:xfrm>
                <a:off x="4393662" y="3400334"/>
                <a:ext cx="288650" cy="423095"/>
              </a:xfrm>
              <a:custGeom>
                <a:avLst/>
                <a:gdLst>
                  <a:gd name="T0" fmla="*/ 726 w 745"/>
                  <a:gd name="T1" fmla="*/ 1092 h 1092"/>
                  <a:gd name="T2" fmla="*/ 0 w 745"/>
                  <a:gd name="T3" fmla="*/ 12 h 1092"/>
                  <a:gd name="T4" fmla="*/ 17 w 745"/>
                  <a:gd name="T5" fmla="*/ 0 h 1092"/>
                  <a:gd name="T6" fmla="*/ 745 w 745"/>
                  <a:gd name="T7" fmla="*/ 1080 h 1092"/>
                  <a:gd name="T8" fmla="*/ 726 w 745"/>
                  <a:gd name="T9" fmla="*/ 1092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" h="1092">
                    <a:moveTo>
                      <a:pt x="726" y="1092"/>
                    </a:moveTo>
                    <a:lnTo>
                      <a:pt x="0" y="12"/>
                    </a:lnTo>
                    <a:lnTo>
                      <a:pt x="17" y="0"/>
                    </a:lnTo>
                    <a:lnTo>
                      <a:pt x="745" y="1080"/>
                    </a:lnTo>
                    <a:lnTo>
                      <a:pt x="726" y="109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325"/>
              <p:cNvSpPr/>
              <p:nvPr/>
            </p:nvSpPr>
            <p:spPr bwMode="auto">
              <a:xfrm>
                <a:off x="4528494" y="2651007"/>
                <a:ext cx="203411" cy="216196"/>
              </a:xfrm>
              <a:custGeom>
                <a:avLst/>
                <a:gdLst>
                  <a:gd name="T0" fmla="*/ 508 w 525"/>
                  <a:gd name="T1" fmla="*/ 558 h 558"/>
                  <a:gd name="T2" fmla="*/ 0 w 525"/>
                  <a:gd name="T3" fmla="*/ 17 h 558"/>
                  <a:gd name="T4" fmla="*/ 16 w 525"/>
                  <a:gd name="T5" fmla="*/ 0 h 558"/>
                  <a:gd name="T6" fmla="*/ 525 w 525"/>
                  <a:gd name="T7" fmla="*/ 544 h 558"/>
                  <a:gd name="T8" fmla="*/ 508 w 525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5" h="558">
                    <a:moveTo>
                      <a:pt x="508" y="558"/>
                    </a:moveTo>
                    <a:lnTo>
                      <a:pt x="0" y="17"/>
                    </a:lnTo>
                    <a:lnTo>
                      <a:pt x="16" y="0"/>
                    </a:lnTo>
                    <a:lnTo>
                      <a:pt x="525" y="544"/>
                    </a:lnTo>
                    <a:lnTo>
                      <a:pt x="508" y="55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326"/>
              <p:cNvSpPr/>
              <p:nvPr/>
            </p:nvSpPr>
            <p:spPr bwMode="auto">
              <a:xfrm>
                <a:off x="4155380" y="3222495"/>
                <a:ext cx="69741" cy="208835"/>
              </a:xfrm>
              <a:custGeom>
                <a:avLst/>
                <a:gdLst>
                  <a:gd name="T0" fmla="*/ 159 w 180"/>
                  <a:gd name="T1" fmla="*/ 539 h 539"/>
                  <a:gd name="T2" fmla="*/ 0 w 180"/>
                  <a:gd name="T3" fmla="*/ 5 h 539"/>
                  <a:gd name="T4" fmla="*/ 21 w 180"/>
                  <a:gd name="T5" fmla="*/ 0 h 539"/>
                  <a:gd name="T6" fmla="*/ 180 w 180"/>
                  <a:gd name="T7" fmla="*/ 532 h 539"/>
                  <a:gd name="T8" fmla="*/ 159 w 180"/>
                  <a:gd name="T9" fmla="*/ 539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39">
                    <a:moveTo>
                      <a:pt x="159" y="539"/>
                    </a:moveTo>
                    <a:lnTo>
                      <a:pt x="0" y="5"/>
                    </a:lnTo>
                    <a:lnTo>
                      <a:pt x="21" y="0"/>
                    </a:lnTo>
                    <a:lnTo>
                      <a:pt x="180" y="532"/>
                    </a:lnTo>
                    <a:lnTo>
                      <a:pt x="159" y="53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327"/>
              <p:cNvSpPr/>
              <p:nvPr/>
            </p:nvSpPr>
            <p:spPr bwMode="auto">
              <a:xfrm>
                <a:off x="4771425" y="3543303"/>
                <a:ext cx="167378" cy="294074"/>
              </a:xfrm>
              <a:custGeom>
                <a:avLst/>
                <a:gdLst>
                  <a:gd name="T0" fmla="*/ 413 w 432"/>
                  <a:gd name="T1" fmla="*/ 759 h 759"/>
                  <a:gd name="T2" fmla="*/ 0 w 432"/>
                  <a:gd name="T3" fmla="*/ 12 h 759"/>
                  <a:gd name="T4" fmla="*/ 18 w 432"/>
                  <a:gd name="T5" fmla="*/ 0 h 759"/>
                  <a:gd name="T6" fmla="*/ 432 w 432"/>
                  <a:gd name="T7" fmla="*/ 747 h 759"/>
                  <a:gd name="T8" fmla="*/ 413 w 432"/>
                  <a:gd name="T9" fmla="*/ 759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2" h="759">
                    <a:moveTo>
                      <a:pt x="413" y="759"/>
                    </a:moveTo>
                    <a:lnTo>
                      <a:pt x="0" y="12"/>
                    </a:lnTo>
                    <a:lnTo>
                      <a:pt x="18" y="0"/>
                    </a:lnTo>
                    <a:lnTo>
                      <a:pt x="432" y="747"/>
                    </a:lnTo>
                    <a:lnTo>
                      <a:pt x="413" y="75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328"/>
              <p:cNvSpPr/>
              <p:nvPr/>
            </p:nvSpPr>
            <p:spPr bwMode="auto">
              <a:xfrm>
                <a:off x="4834578" y="3072552"/>
                <a:ext cx="176677" cy="31771"/>
              </a:xfrm>
              <a:custGeom>
                <a:avLst/>
                <a:gdLst>
                  <a:gd name="T0" fmla="*/ 2 w 456"/>
                  <a:gd name="T1" fmla="*/ 82 h 82"/>
                  <a:gd name="T2" fmla="*/ 0 w 456"/>
                  <a:gd name="T3" fmla="*/ 59 h 82"/>
                  <a:gd name="T4" fmla="*/ 454 w 456"/>
                  <a:gd name="T5" fmla="*/ 0 h 82"/>
                  <a:gd name="T6" fmla="*/ 456 w 456"/>
                  <a:gd name="T7" fmla="*/ 23 h 82"/>
                  <a:gd name="T8" fmla="*/ 2 w 456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6" h="82">
                    <a:moveTo>
                      <a:pt x="2" y="82"/>
                    </a:moveTo>
                    <a:lnTo>
                      <a:pt x="0" y="59"/>
                    </a:lnTo>
                    <a:lnTo>
                      <a:pt x="454" y="0"/>
                    </a:lnTo>
                    <a:lnTo>
                      <a:pt x="456" y="23"/>
                    </a:lnTo>
                    <a:lnTo>
                      <a:pt x="2" y="8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329"/>
              <p:cNvSpPr/>
              <p:nvPr/>
            </p:nvSpPr>
            <p:spPr bwMode="auto">
              <a:xfrm>
                <a:off x="5009706" y="2978014"/>
                <a:ext cx="324295" cy="102674"/>
              </a:xfrm>
              <a:custGeom>
                <a:avLst/>
                <a:gdLst>
                  <a:gd name="T0" fmla="*/ 7 w 837"/>
                  <a:gd name="T1" fmla="*/ 265 h 265"/>
                  <a:gd name="T2" fmla="*/ 0 w 837"/>
                  <a:gd name="T3" fmla="*/ 244 h 265"/>
                  <a:gd name="T4" fmla="*/ 832 w 837"/>
                  <a:gd name="T5" fmla="*/ 0 h 265"/>
                  <a:gd name="T6" fmla="*/ 837 w 837"/>
                  <a:gd name="T7" fmla="*/ 21 h 265"/>
                  <a:gd name="T8" fmla="*/ 7 w 837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7" h="265">
                    <a:moveTo>
                      <a:pt x="7" y="265"/>
                    </a:moveTo>
                    <a:lnTo>
                      <a:pt x="0" y="244"/>
                    </a:lnTo>
                    <a:lnTo>
                      <a:pt x="832" y="0"/>
                    </a:lnTo>
                    <a:lnTo>
                      <a:pt x="837" y="21"/>
                    </a:lnTo>
                    <a:lnTo>
                      <a:pt x="7" y="26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330"/>
              <p:cNvSpPr/>
              <p:nvPr/>
            </p:nvSpPr>
            <p:spPr bwMode="auto">
              <a:xfrm>
                <a:off x="3968630" y="1596758"/>
                <a:ext cx="139094" cy="175902"/>
              </a:xfrm>
              <a:custGeom>
                <a:avLst/>
                <a:gdLst>
                  <a:gd name="T0" fmla="*/ 342 w 359"/>
                  <a:gd name="T1" fmla="*/ 454 h 454"/>
                  <a:gd name="T2" fmla="*/ 0 w 359"/>
                  <a:gd name="T3" fmla="*/ 15 h 454"/>
                  <a:gd name="T4" fmla="*/ 18 w 359"/>
                  <a:gd name="T5" fmla="*/ 0 h 454"/>
                  <a:gd name="T6" fmla="*/ 359 w 359"/>
                  <a:gd name="T7" fmla="*/ 440 h 454"/>
                  <a:gd name="T8" fmla="*/ 342 w 359"/>
                  <a:gd name="T9" fmla="*/ 45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9" h="454">
                    <a:moveTo>
                      <a:pt x="342" y="454"/>
                    </a:moveTo>
                    <a:lnTo>
                      <a:pt x="0" y="15"/>
                    </a:lnTo>
                    <a:lnTo>
                      <a:pt x="18" y="0"/>
                    </a:lnTo>
                    <a:lnTo>
                      <a:pt x="359" y="440"/>
                    </a:lnTo>
                    <a:lnTo>
                      <a:pt x="342" y="45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331"/>
              <p:cNvSpPr/>
              <p:nvPr/>
            </p:nvSpPr>
            <p:spPr bwMode="auto">
              <a:xfrm>
                <a:off x="3576143" y="2400328"/>
                <a:ext cx="185200" cy="18210"/>
              </a:xfrm>
              <a:custGeom>
                <a:avLst/>
                <a:gdLst>
                  <a:gd name="T0" fmla="*/ 476 w 478"/>
                  <a:gd name="T1" fmla="*/ 47 h 47"/>
                  <a:gd name="T2" fmla="*/ 0 w 478"/>
                  <a:gd name="T3" fmla="*/ 23 h 47"/>
                  <a:gd name="T4" fmla="*/ 0 w 478"/>
                  <a:gd name="T5" fmla="*/ 0 h 47"/>
                  <a:gd name="T6" fmla="*/ 478 w 478"/>
                  <a:gd name="T7" fmla="*/ 23 h 47"/>
                  <a:gd name="T8" fmla="*/ 476 w 478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8" h="47">
                    <a:moveTo>
                      <a:pt x="476" y="47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478" y="23"/>
                    </a:lnTo>
                    <a:lnTo>
                      <a:pt x="476" y="4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332"/>
              <p:cNvSpPr/>
              <p:nvPr/>
            </p:nvSpPr>
            <p:spPr bwMode="auto">
              <a:xfrm>
                <a:off x="3698190" y="2775766"/>
                <a:ext cx="264628" cy="71290"/>
              </a:xfrm>
              <a:custGeom>
                <a:avLst/>
                <a:gdLst>
                  <a:gd name="T0" fmla="*/ 4 w 683"/>
                  <a:gd name="T1" fmla="*/ 184 h 184"/>
                  <a:gd name="T2" fmla="*/ 0 w 683"/>
                  <a:gd name="T3" fmla="*/ 163 h 184"/>
                  <a:gd name="T4" fmla="*/ 676 w 683"/>
                  <a:gd name="T5" fmla="*/ 0 h 184"/>
                  <a:gd name="T6" fmla="*/ 683 w 683"/>
                  <a:gd name="T7" fmla="*/ 21 h 184"/>
                  <a:gd name="T8" fmla="*/ 4 w 683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3" h="184">
                    <a:moveTo>
                      <a:pt x="4" y="184"/>
                    </a:moveTo>
                    <a:lnTo>
                      <a:pt x="0" y="163"/>
                    </a:lnTo>
                    <a:lnTo>
                      <a:pt x="676" y="0"/>
                    </a:lnTo>
                    <a:lnTo>
                      <a:pt x="683" y="21"/>
                    </a:lnTo>
                    <a:lnTo>
                      <a:pt x="4" y="18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333"/>
              <p:cNvSpPr/>
              <p:nvPr/>
            </p:nvSpPr>
            <p:spPr bwMode="auto">
              <a:xfrm>
                <a:off x="4084090" y="3673099"/>
                <a:ext cx="202249" cy="44944"/>
              </a:xfrm>
              <a:custGeom>
                <a:avLst/>
                <a:gdLst>
                  <a:gd name="T0" fmla="*/ 4 w 522"/>
                  <a:gd name="T1" fmla="*/ 116 h 116"/>
                  <a:gd name="T2" fmla="*/ 0 w 522"/>
                  <a:gd name="T3" fmla="*/ 93 h 116"/>
                  <a:gd name="T4" fmla="*/ 518 w 522"/>
                  <a:gd name="T5" fmla="*/ 0 h 116"/>
                  <a:gd name="T6" fmla="*/ 522 w 522"/>
                  <a:gd name="T7" fmla="*/ 22 h 116"/>
                  <a:gd name="T8" fmla="*/ 4 w 522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2" h="116">
                    <a:moveTo>
                      <a:pt x="4" y="116"/>
                    </a:moveTo>
                    <a:lnTo>
                      <a:pt x="0" y="93"/>
                    </a:lnTo>
                    <a:lnTo>
                      <a:pt x="518" y="0"/>
                    </a:lnTo>
                    <a:lnTo>
                      <a:pt x="522" y="22"/>
                    </a:lnTo>
                    <a:lnTo>
                      <a:pt x="4" y="11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334"/>
              <p:cNvSpPr/>
              <p:nvPr/>
            </p:nvSpPr>
            <p:spPr bwMode="auto">
              <a:xfrm>
                <a:off x="5007769" y="3074102"/>
                <a:ext cx="136382" cy="120109"/>
              </a:xfrm>
              <a:custGeom>
                <a:avLst/>
                <a:gdLst>
                  <a:gd name="T0" fmla="*/ 336 w 352"/>
                  <a:gd name="T1" fmla="*/ 310 h 310"/>
                  <a:gd name="T2" fmla="*/ 0 w 352"/>
                  <a:gd name="T3" fmla="*/ 17 h 310"/>
                  <a:gd name="T4" fmla="*/ 16 w 352"/>
                  <a:gd name="T5" fmla="*/ 0 h 310"/>
                  <a:gd name="T6" fmla="*/ 352 w 352"/>
                  <a:gd name="T7" fmla="*/ 294 h 310"/>
                  <a:gd name="T8" fmla="*/ 336 w 352"/>
                  <a:gd name="T9" fmla="*/ 31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2" h="310">
                    <a:moveTo>
                      <a:pt x="336" y="310"/>
                    </a:moveTo>
                    <a:lnTo>
                      <a:pt x="0" y="17"/>
                    </a:lnTo>
                    <a:lnTo>
                      <a:pt x="16" y="0"/>
                    </a:lnTo>
                    <a:lnTo>
                      <a:pt x="352" y="294"/>
                    </a:lnTo>
                    <a:lnTo>
                      <a:pt x="336" y="31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335"/>
              <p:cNvSpPr/>
              <p:nvPr/>
            </p:nvSpPr>
            <p:spPr bwMode="auto">
              <a:xfrm>
                <a:off x="5082933" y="2376306"/>
                <a:ext cx="417670" cy="32159"/>
              </a:xfrm>
              <a:custGeom>
                <a:avLst/>
                <a:gdLst>
                  <a:gd name="T0" fmla="*/ 1078 w 1078"/>
                  <a:gd name="T1" fmla="*/ 83 h 83"/>
                  <a:gd name="T2" fmla="*/ 0 w 1078"/>
                  <a:gd name="T3" fmla="*/ 21 h 83"/>
                  <a:gd name="T4" fmla="*/ 0 w 1078"/>
                  <a:gd name="T5" fmla="*/ 0 h 83"/>
                  <a:gd name="T6" fmla="*/ 1078 w 1078"/>
                  <a:gd name="T7" fmla="*/ 59 h 83"/>
                  <a:gd name="T8" fmla="*/ 1078 w 1078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8" h="83">
                    <a:moveTo>
                      <a:pt x="1078" y="83"/>
                    </a:moveTo>
                    <a:lnTo>
                      <a:pt x="0" y="21"/>
                    </a:lnTo>
                    <a:lnTo>
                      <a:pt x="0" y="0"/>
                    </a:lnTo>
                    <a:lnTo>
                      <a:pt x="1078" y="59"/>
                    </a:lnTo>
                    <a:lnTo>
                      <a:pt x="1078" y="8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336"/>
              <p:cNvSpPr/>
              <p:nvPr/>
            </p:nvSpPr>
            <p:spPr bwMode="auto">
              <a:xfrm>
                <a:off x="5299130" y="1949337"/>
                <a:ext cx="106161" cy="150330"/>
              </a:xfrm>
              <a:custGeom>
                <a:avLst/>
                <a:gdLst>
                  <a:gd name="T0" fmla="*/ 16 w 274"/>
                  <a:gd name="T1" fmla="*/ 388 h 388"/>
                  <a:gd name="T2" fmla="*/ 0 w 274"/>
                  <a:gd name="T3" fmla="*/ 376 h 388"/>
                  <a:gd name="T4" fmla="*/ 258 w 274"/>
                  <a:gd name="T5" fmla="*/ 0 h 388"/>
                  <a:gd name="T6" fmla="*/ 274 w 274"/>
                  <a:gd name="T7" fmla="*/ 15 h 388"/>
                  <a:gd name="T8" fmla="*/ 16 w 274"/>
                  <a:gd name="T9" fmla="*/ 388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388">
                    <a:moveTo>
                      <a:pt x="16" y="388"/>
                    </a:moveTo>
                    <a:lnTo>
                      <a:pt x="0" y="376"/>
                    </a:lnTo>
                    <a:lnTo>
                      <a:pt x="258" y="0"/>
                    </a:lnTo>
                    <a:lnTo>
                      <a:pt x="274" y="15"/>
                    </a:lnTo>
                    <a:lnTo>
                      <a:pt x="16" y="38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Oval 341"/>
              <p:cNvSpPr>
                <a:spLocks noChangeArrowheads="1"/>
              </p:cNvSpPr>
              <p:nvPr/>
            </p:nvSpPr>
            <p:spPr bwMode="auto">
              <a:xfrm>
                <a:off x="4301836" y="2902075"/>
                <a:ext cx="430069" cy="430456"/>
              </a:xfrm>
              <a:prstGeom prst="ellipse">
                <a:avLst/>
              </a:prstGeom>
              <a:solidFill>
                <a:srgbClr val="EE827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Oval 342"/>
              <p:cNvSpPr>
                <a:spLocks noChangeArrowheads="1"/>
              </p:cNvSpPr>
              <p:nvPr/>
            </p:nvSpPr>
            <p:spPr bwMode="auto">
              <a:xfrm>
                <a:off x="4515708" y="1369713"/>
                <a:ext cx="206123" cy="206123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Oval 343"/>
              <p:cNvSpPr>
                <a:spLocks noChangeArrowheads="1"/>
              </p:cNvSpPr>
              <p:nvPr/>
            </p:nvSpPr>
            <p:spPr bwMode="auto">
              <a:xfrm>
                <a:off x="3839222" y="2119039"/>
                <a:ext cx="311509" cy="311509"/>
              </a:xfrm>
              <a:prstGeom prst="ellipse">
                <a:avLst/>
              </a:prstGeom>
              <a:solidFill>
                <a:srgbClr val="EE827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Oval 344"/>
              <p:cNvSpPr>
                <a:spLocks noChangeArrowheads="1"/>
              </p:cNvSpPr>
              <p:nvPr/>
            </p:nvSpPr>
            <p:spPr bwMode="auto">
              <a:xfrm>
                <a:off x="5364996" y="2489828"/>
                <a:ext cx="171640" cy="171253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Oval 345"/>
              <p:cNvSpPr>
                <a:spLocks noChangeArrowheads="1"/>
              </p:cNvSpPr>
              <p:nvPr/>
            </p:nvSpPr>
            <p:spPr bwMode="auto">
              <a:xfrm>
                <a:off x="4124384" y="3514632"/>
                <a:ext cx="322358" cy="322745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Oval 346"/>
              <p:cNvSpPr>
                <a:spLocks noChangeArrowheads="1"/>
              </p:cNvSpPr>
              <p:nvPr/>
            </p:nvSpPr>
            <p:spPr bwMode="auto">
              <a:xfrm>
                <a:off x="5161586" y="1703307"/>
                <a:ext cx="214647" cy="214260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Oval 347"/>
              <p:cNvSpPr>
                <a:spLocks noChangeArrowheads="1"/>
              </p:cNvSpPr>
              <p:nvPr/>
            </p:nvSpPr>
            <p:spPr bwMode="auto">
              <a:xfrm>
                <a:off x="4337868" y="2203116"/>
                <a:ext cx="409534" cy="409534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Oval 348"/>
              <p:cNvSpPr>
                <a:spLocks noChangeArrowheads="1"/>
              </p:cNvSpPr>
              <p:nvPr/>
            </p:nvSpPr>
            <p:spPr bwMode="auto">
              <a:xfrm>
                <a:off x="4940740" y="1468513"/>
                <a:ext cx="153817" cy="153042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Oval 349"/>
              <p:cNvSpPr>
                <a:spLocks noChangeArrowheads="1"/>
              </p:cNvSpPr>
              <p:nvPr/>
            </p:nvSpPr>
            <p:spPr bwMode="auto">
              <a:xfrm>
                <a:off x="3532362" y="2091531"/>
                <a:ext cx="151880" cy="153042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Oval 350"/>
              <p:cNvSpPr>
                <a:spLocks noChangeArrowheads="1"/>
              </p:cNvSpPr>
              <p:nvPr/>
            </p:nvSpPr>
            <p:spPr bwMode="auto">
              <a:xfrm>
                <a:off x="4634655" y="3396460"/>
                <a:ext cx="284000" cy="283225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Oval 351"/>
              <p:cNvSpPr>
                <a:spLocks noChangeArrowheads="1"/>
              </p:cNvSpPr>
              <p:nvPr/>
            </p:nvSpPr>
            <p:spPr bwMode="auto">
              <a:xfrm>
                <a:off x="3939184" y="3251166"/>
                <a:ext cx="225496" cy="225108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Oval 352"/>
              <p:cNvSpPr>
                <a:spLocks noChangeArrowheads="1"/>
              </p:cNvSpPr>
              <p:nvPr/>
            </p:nvSpPr>
            <p:spPr bwMode="auto">
              <a:xfrm>
                <a:off x="4336706" y="1778084"/>
                <a:ext cx="187138" cy="187138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Oval 353"/>
              <p:cNvSpPr>
                <a:spLocks noChangeArrowheads="1"/>
              </p:cNvSpPr>
              <p:nvPr/>
            </p:nvSpPr>
            <p:spPr bwMode="auto">
              <a:xfrm>
                <a:off x="3763281" y="2589791"/>
                <a:ext cx="385511" cy="385512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Oval 354"/>
              <p:cNvSpPr>
                <a:spLocks noChangeArrowheads="1"/>
              </p:cNvSpPr>
              <p:nvPr/>
            </p:nvSpPr>
            <p:spPr bwMode="auto">
              <a:xfrm>
                <a:off x="3963980" y="1628917"/>
                <a:ext cx="283225" cy="284001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Oval 355"/>
              <p:cNvSpPr>
                <a:spLocks noChangeArrowheads="1"/>
              </p:cNvSpPr>
              <p:nvPr/>
            </p:nvSpPr>
            <p:spPr bwMode="auto">
              <a:xfrm>
                <a:off x="4872936" y="2628148"/>
                <a:ext cx="389386" cy="388224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Oval 356"/>
              <p:cNvSpPr>
                <a:spLocks noChangeArrowheads="1"/>
              </p:cNvSpPr>
              <p:nvPr/>
            </p:nvSpPr>
            <p:spPr bwMode="auto">
              <a:xfrm>
                <a:off x="4741978" y="1726166"/>
                <a:ext cx="339793" cy="339793"/>
              </a:xfrm>
              <a:prstGeom prst="ellipse">
                <a:avLst/>
              </a:prstGeom>
              <a:solidFill>
                <a:srgbClr val="EE827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Oval 357"/>
              <p:cNvSpPr>
                <a:spLocks noChangeArrowheads="1"/>
              </p:cNvSpPr>
              <p:nvPr/>
            </p:nvSpPr>
            <p:spPr bwMode="auto">
              <a:xfrm>
                <a:off x="4947326" y="3251941"/>
                <a:ext cx="194887" cy="195275"/>
              </a:xfrm>
              <a:prstGeom prst="ellipse">
                <a:avLst/>
              </a:prstGeom>
              <a:solidFill>
                <a:srgbClr val="EE827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Oval 358"/>
              <p:cNvSpPr>
                <a:spLocks noChangeArrowheads="1"/>
              </p:cNvSpPr>
              <p:nvPr/>
            </p:nvSpPr>
            <p:spPr bwMode="auto">
              <a:xfrm>
                <a:off x="4965537" y="2266270"/>
                <a:ext cx="228982" cy="228983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Oval 359"/>
              <p:cNvSpPr>
                <a:spLocks noChangeArrowheads="1"/>
              </p:cNvSpPr>
              <p:nvPr/>
            </p:nvSpPr>
            <p:spPr bwMode="auto">
              <a:xfrm>
                <a:off x="3770643" y="1955923"/>
                <a:ext cx="166603" cy="166603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Oval 360"/>
              <p:cNvSpPr>
                <a:spLocks noChangeArrowheads="1"/>
              </p:cNvSpPr>
              <p:nvPr/>
            </p:nvSpPr>
            <p:spPr bwMode="auto">
              <a:xfrm>
                <a:off x="5402579" y="2148098"/>
                <a:ext cx="154980" cy="154979"/>
              </a:xfrm>
              <a:prstGeom prst="ellipse">
                <a:avLst/>
              </a:prstGeom>
              <a:solidFill>
                <a:srgbClr val="EE827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Oval 361"/>
              <p:cNvSpPr>
                <a:spLocks noChangeArrowheads="1"/>
              </p:cNvSpPr>
              <p:nvPr/>
            </p:nvSpPr>
            <p:spPr bwMode="auto">
              <a:xfrm>
                <a:off x="3710976" y="1685871"/>
                <a:ext cx="160404" cy="160016"/>
              </a:xfrm>
              <a:prstGeom prst="ellipse">
                <a:avLst/>
              </a:prstGeom>
              <a:solidFill>
                <a:srgbClr val="EE827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323" name="组 322"/>
              <p:cNvGrpSpPr/>
              <p:nvPr/>
            </p:nvGrpSpPr>
            <p:grpSpPr>
              <a:xfrm>
                <a:off x="3806288" y="2630085"/>
                <a:ext cx="297948" cy="297561"/>
                <a:chOff x="3806288" y="2630085"/>
                <a:chExt cx="297948" cy="297561"/>
              </a:xfrm>
            </p:grpSpPr>
            <p:sp>
              <p:nvSpPr>
                <p:cNvPr id="113" name="Freeform 362"/>
                <p:cNvSpPr>
                  <a:spLocks noEditPoints="1"/>
                </p:cNvSpPr>
                <p:nvPr/>
              </p:nvSpPr>
              <p:spPr bwMode="auto">
                <a:xfrm>
                  <a:off x="3806288" y="2630085"/>
                  <a:ext cx="297948" cy="297561"/>
                </a:xfrm>
                <a:custGeom>
                  <a:avLst/>
                  <a:gdLst>
                    <a:gd name="T0" fmla="*/ 268 w 325"/>
                    <a:gd name="T1" fmla="*/ 54 h 325"/>
                    <a:gd name="T2" fmla="*/ 82 w 325"/>
                    <a:gd name="T3" fmla="*/ 47 h 325"/>
                    <a:gd name="T4" fmla="*/ 55 w 325"/>
                    <a:gd name="T5" fmla="*/ 58 h 325"/>
                    <a:gd name="T6" fmla="*/ 73 w 325"/>
                    <a:gd name="T7" fmla="*/ 50 h 325"/>
                    <a:gd name="T8" fmla="*/ 88 w 325"/>
                    <a:gd name="T9" fmla="*/ 37 h 325"/>
                    <a:gd name="T10" fmla="*/ 78 w 325"/>
                    <a:gd name="T11" fmla="*/ 288 h 325"/>
                    <a:gd name="T12" fmla="*/ 66 w 325"/>
                    <a:gd name="T13" fmla="*/ 272 h 325"/>
                    <a:gd name="T14" fmla="*/ 20 w 325"/>
                    <a:gd name="T15" fmla="*/ 136 h 325"/>
                    <a:gd name="T16" fmla="*/ 44 w 325"/>
                    <a:gd name="T17" fmla="*/ 178 h 325"/>
                    <a:gd name="T18" fmla="*/ 69 w 325"/>
                    <a:gd name="T19" fmla="*/ 220 h 325"/>
                    <a:gd name="T20" fmla="*/ 97 w 325"/>
                    <a:gd name="T21" fmla="*/ 269 h 325"/>
                    <a:gd name="T22" fmla="*/ 115 w 325"/>
                    <a:gd name="T23" fmla="*/ 302 h 325"/>
                    <a:gd name="T24" fmla="*/ 115 w 325"/>
                    <a:gd name="T25" fmla="*/ 284 h 325"/>
                    <a:gd name="T26" fmla="*/ 123 w 325"/>
                    <a:gd name="T27" fmla="*/ 243 h 325"/>
                    <a:gd name="T28" fmla="*/ 127 w 325"/>
                    <a:gd name="T29" fmla="*/ 209 h 325"/>
                    <a:gd name="T30" fmla="*/ 106 w 325"/>
                    <a:gd name="T31" fmla="*/ 191 h 325"/>
                    <a:gd name="T32" fmla="*/ 66 w 325"/>
                    <a:gd name="T33" fmla="*/ 177 h 325"/>
                    <a:gd name="T34" fmla="*/ 48 w 325"/>
                    <a:gd name="T35" fmla="*/ 173 h 325"/>
                    <a:gd name="T36" fmla="*/ 49 w 325"/>
                    <a:gd name="T37" fmla="*/ 146 h 325"/>
                    <a:gd name="T38" fmla="*/ 67 w 325"/>
                    <a:gd name="T39" fmla="*/ 146 h 325"/>
                    <a:gd name="T40" fmla="*/ 98 w 325"/>
                    <a:gd name="T41" fmla="*/ 127 h 325"/>
                    <a:gd name="T42" fmla="*/ 108 w 325"/>
                    <a:gd name="T43" fmla="*/ 105 h 325"/>
                    <a:gd name="T44" fmla="*/ 92 w 325"/>
                    <a:gd name="T45" fmla="*/ 88 h 325"/>
                    <a:gd name="T46" fmla="*/ 72 w 325"/>
                    <a:gd name="T47" fmla="*/ 87 h 325"/>
                    <a:gd name="T48" fmla="*/ 106 w 325"/>
                    <a:gd name="T49" fmla="*/ 70 h 325"/>
                    <a:gd name="T50" fmla="*/ 114 w 325"/>
                    <a:gd name="T51" fmla="*/ 80 h 325"/>
                    <a:gd name="T52" fmla="*/ 97 w 325"/>
                    <a:gd name="T53" fmla="*/ 51 h 325"/>
                    <a:gd name="T54" fmla="*/ 91 w 325"/>
                    <a:gd name="T55" fmla="*/ 52 h 325"/>
                    <a:gd name="T56" fmla="*/ 126 w 325"/>
                    <a:gd name="T57" fmla="*/ 27 h 325"/>
                    <a:gd name="T58" fmla="*/ 111 w 325"/>
                    <a:gd name="T59" fmla="*/ 20 h 325"/>
                    <a:gd name="T60" fmla="*/ 261 w 325"/>
                    <a:gd name="T61" fmla="*/ 51 h 325"/>
                    <a:gd name="T62" fmla="*/ 240 w 325"/>
                    <a:gd name="T63" fmla="*/ 60 h 325"/>
                    <a:gd name="T64" fmla="*/ 227 w 325"/>
                    <a:gd name="T65" fmla="*/ 58 h 325"/>
                    <a:gd name="T66" fmla="*/ 193 w 325"/>
                    <a:gd name="T67" fmla="*/ 57 h 325"/>
                    <a:gd name="T68" fmla="*/ 196 w 325"/>
                    <a:gd name="T69" fmla="*/ 88 h 325"/>
                    <a:gd name="T70" fmla="*/ 211 w 325"/>
                    <a:gd name="T71" fmla="*/ 77 h 325"/>
                    <a:gd name="T72" fmla="*/ 200 w 325"/>
                    <a:gd name="T73" fmla="*/ 91 h 325"/>
                    <a:gd name="T74" fmla="*/ 170 w 325"/>
                    <a:gd name="T75" fmla="*/ 112 h 325"/>
                    <a:gd name="T76" fmla="*/ 173 w 325"/>
                    <a:gd name="T77" fmla="*/ 125 h 325"/>
                    <a:gd name="T78" fmla="*/ 197 w 325"/>
                    <a:gd name="T79" fmla="*/ 126 h 325"/>
                    <a:gd name="T80" fmla="*/ 209 w 325"/>
                    <a:gd name="T81" fmla="*/ 124 h 325"/>
                    <a:gd name="T82" fmla="*/ 211 w 325"/>
                    <a:gd name="T83" fmla="*/ 143 h 325"/>
                    <a:gd name="T84" fmla="*/ 171 w 325"/>
                    <a:gd name="T85" fmla="*/ 134 h 325"/>
                    <a:gd name="T86" fmla="*/ 147 w 325"/>
                    <a:gd name="T87" fmla="*/ 165 h 325"/>
                    <a:gd name="T88" fmla="*/ 174 w 325"/>
                    <a:gd name="T89" fmla="*/ 192 h 325"/>
                    <a:gd name="T90" fmla="*/ 191 w 325"/>
                    <a:gd name="T91" fmla="*/ 242 h 325"/>
                    <a:gd name="T92" fmla="*/ 218 w 325"/>
                    <a:gd name="T93" fmla="*/ 257 h 325"/>
                    <a:gd name="T94" fmla="*/ 232 w 325"/>
                    <a:gd name="T95" fmla="*/ 208 h 325"/>
                    <a:gd name="T96" fmla="*/ 243 w 325"/>
                    <a:gd name="T97" fmla="*/ 182 h 325"/>
                    <a:gd name="T98" fmla="*/ 255 w 325"/>
                    <a:gd name="T99" fmla="*/ 157 h 325"/>
                    <a:gd name="T100" fmla="*/ 262 w 325"/>
                    <a:gd name="T101" fmla="*/ 155 h 325"/>
                    <a:gd name="T102" fmla="*/ 275 w 325"/>
                    <a:gd name="T103" fmla="*/ 187 h 325"/>
                    <a:gd name="T104" fmla="*/ 300 w 325"/>
                    <a:gd name="T105" fmla="*/ 175 h 325"/>
                    <a:gd name="T106" fmla="*/ 305 w 325"/>
                    <a:gd name="T107" fmla="*/ 193 h 325"/>
                    <a:gd name="T108" fmla="*/ 300 w 325"/>
                    <a:gd name="T109" fmla="*/ 204 h 325"/>
                    <a:gd name="T110" fmla="*/ 301 w 325"/>
                    <a:gd name="T111" fmla="*/ 215 h 325"/>
                    <a:gd name="T112" fmla="*/ 269 w 325"/>
                    <a:gd name="T113" fmla="*/ 254 h 325"/>
                    <a:gd name="T114" fmla="*/ 232 w 325"/>
                    <a:gd name="T115" fmla="*/ 284 h 325"/>
                    <a:gd name="T116" fmla="*/ 222 w 325"/>
                    <a:gd name="T117" fmla="*/ 149 h 325"/>
                    <a:gd name="T118" fmla="*/ 227 w 325"/>
                    <a:gd name="T119" fmla="*/ 166 h 325"/>
                    <a:gd name="T120" fmla="*/ 220 w 325"/>
                    <a:gd name="T121" fmla="*/ 122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25" h="325">
                      <a:moveTo>
                        <a:pt x="162" y="0"/>
                      </a:moveTo>
                      <a:cubicBezTo>
                        <a:pt x="73" y="0"/>
                        <a:pt x="0" y="73"/>
                        <a:pt x="0" y="162"/>
                      </a:cubicBezTo>
                      <a:cubicBezTo>
                        <a:pt x="0" y="252"/>
                        <a:pt x="73" y="325"/>
                        <a:pt x="162" y="325"/>
                      </a:cubicBezTo>
                      <a:cubicBezTo>
                        <a:pt x="252" y="325"/>
                        <a:pt x="325" y="252"/>
                        <a:pt x="325" y="162"/>
                      </a:cubicBezTo>
                      <a:cubicBezTo>
                        <a:pt x="325" y="73"/>
                        <a:pt x="252" y="0"/>
                        <a:pt x="162" y="0"/>
                      </a:cubicBezTo>
                      <a:close/>
                      <a:moveTo>
                        <a:pt x="312" y="174"/>
                      </a:moveTo>
                      <a:cubicBezTo>
                        <a:pt x="312" y="173"/>
                        <a:pt x="312" y="173"/>
                        <a:pt x="312" y="173"/>
                      </a:cubicBezTo>
                      <a:cubicBezTo>
                        <a:pt x="312" y="172"/>
                        <a:pt x="311" y="172"/>
                        <a:pt x="311" y="172"/>
                      </a:cubicBezTo>
                      <a:cubicBezTo>
                        <a:pt x="310" y="170"/>
                        <a:pt x="312" y="169"/>
                        <a:pt x="313" y="168"/>
                      </a:cubicBezTo>
                      <a:cubicBezTo>
                        <a:pt x="313" y="168"/>
                        <a:pt x="313" y="167"/>
                        <a:pt x="313" y="167"/>
                      </a:cubicBezTo>
                      <a:cubicBezTo>
                        <a:pt x="313" y="167"/>
                        <a:pt x="313" y="167"/>
                        <a:pt x="314" y="167"/>
                      </a:cubicBezTo>
                      <a:cubicBezTo>
                        <a:pt x="313" y="170"/>
                        <a:pt x="313" y="172"/>
                        <a:pt x="313" y="175"/>
                      </a:cubicBezTo>
                      <a:cubicBezTo>
                        <a:pt x="313" y="174"/>
                        <a:pt x="312" y="174"/>
                        <a:pt x="312" y="174"/>
                      </a:cubicBezTo>
                      <a:close/>
                      <a:moveTo>
                        <a:pt x="269" y="55"/>
                      </a:moveTo>
                      <a:cubicBezTo>
                        <a:pt x="268" y="55"/>
                        <a:pt x="268" y="55"/>
                        <a:pt x="268" y="54"/>
                      </a:cubicBezTo>
                      <a:cubicBezTo>
                        <a:pt x="268" y="55"/>
                        <a:pt x="269" y="55"/>
                        <a:pt x="269" y="55"/>
                      </a:cubicBezTo>
                      <a:close/>
                      <a:moveTo>
                        <a:pt x="91" y="35"/>
                      </a:moveTo>
                      <a:cubicBezTo>
                        <a:pt x="91" y="36"/>
                        <a:pt x="92" y="36"/>
                        <a:pt x="92" y="37"/>
                      </a:cubicBezTo>
                      <a:cubicBezTo>
                        <a:pt x="91" y="38"/>
                        <a:pt x="91" y="38"/>
                        <a:pt x="91" y="39"/>
                      </a:cubicBezTo>
                      <a:cubicBezTo>
                        <a:pt x="92" y="40"/>
                        <a:pt x="95" y="39"/>
                        <a:pt x="95" y="41"/>
                      </a:cubicBezTo>
                      <a:cubicBezTo>
                        <a:pt x="95" y="42"/>
                        <a:pt x="94" y="44"/>
                        <a:pt x="93" y="45"/>
                      </a:cubicBezTo>
                      <a:cubicBezTo>
                        <a:pt x="93" y="45"/>
                        <a:pt x="93" y="48"/>
                        <a:pt x="92" y="50"/>
                      </a:cubicBezTo>
                      <a:cubicBezTo>
                        <a:pt x="92" y="50"/>
                        <a:pt x="92" y="50"/>
                        <a:pt x="91" y="50"/>
                      </a:cubicBezTo>
                      <a:cubicBezTo>
                        <a:pt x="92" y="49"/>
                        <a:pt x="92" y="48"/>
                        <a:pt x="92" y="48"/>
                      </a:cubicBezTo>
                      <a:cubicBezTo>
                        <a:pt x="91" y="48"/>
                        <a:pt x="91" y="48"/>
                        <a:pt x="91" y="48"/>
                      </a:cubicBezTo>
                      <a:cubicBezTo>
                        <a:pt x="90" y="48"/>
                        <a:pt x="91" y="47"/>
                        <a:pt x="91" y="46"/>
                      </a:cubicBezTo>
                      <a:cubicBezTo>
                        <a:pt x="91" y="45"/>
                        <a:pt x="91" y="45"/>
                        <a:pt x="91" y="44"/>
                      </a:cubicBezTo>
                      <a:cubicBezTo>
                        <a:pt x="90" y="44"/>
                        <a:pt x="89" y="45"/>
                        <a:pt x="88" y="45"/>
                      </a:cubicBezTo>
                      <a:cubicBezTo>
                        <a:pt x="87" y="46"/>
                        <a:pt x="89" y="46"/>
                        <a:pt x="88" y="48"/>
                      </a:cubicBezTo>
                      <a:cubicBezTo>
                        <a:pt x="85" y="50"/>
                        <a:pt x="85" y="47"/>
                        <a:pt x="82" y="47"/>
                      </a:cubicBezTo>
                      <a:cubicBezTo>
                        <a:pt x="81" y="47"/>
                        <a:pt x="81" y="47"/>
                        <a:pt x="80" y="47"/>
                      </a:cubicBezTo>
                      <a:cubicBezTo>
                        <a:pt x="79" y="48"/>
                        <a:pt x="77" y="49"/>
                        <a:pt x="77" y="50"/>
                      </a:cubicBezTo>
                      <a:cubicBezTo>
                        <a:pt x="76" y="52"/>
                        <a:pt x="77" y="52"/>
                        <a:pt x="78" y="52"/>
                      </a:cubicBezTo>
                      <a:cubicBezTo>
                        <a:pt x="78" y="53"/>
                        <a:pt x="79" y="54"/>
                        <a:pt x="79" y="54"/>
                      </a:cubicBezTo>
                      <a:cubicBezTo>
                        <a:pt x="80" y="55"/>
                        <a:pt x="81" y="54"/>
                        <a:pt x="81" y="55"/>
                      </a:cubicBezTo>
                      <a:cubicBezTo>
                        <a:pt x="81" y="56"/>
                        <a:pt x="81" y="56"/>
                        <a:pt x="81" y="57"/>
                      </a:cubicBezTo>
                      <a:cubicBezTo>
                        <a:pt x="81" y="59"/>
                        <a:pt x="83" y="59"/>
                        <a:pt x="82" y="61"/>
                      </a:cubicBezTo>
                      <a:cubicBezTo>
                        <a:pt x="81" y="61"/>
                        <a:pt x="79" y="63"/>
                        <a:pt x="77" y="63"/>
                      </a:cubicBezTo>
                      <a:cubicBezTo>
                        <a:pt x="76" y="63"/>
                        <a:pt x="74" y="62"/>
                        <a:pt x="72" y="62"/>
                      </a:cubicBezTo>
                      <a:cubicBezTo>
                        <a:pt x="70" y="62"/>
                        <a:pt x="69" y="62"/>
                        <a:pt x="68" y="62"/>
                      </a:cubicBezTo>
                      <a:cubicBezTo>
                        <a:pt x="67" y="62"/>
                        <a:pt x="67" y="60"/>
                        <a:pt x="66" y="60"/>
                      </a:cubicBezTo>
                      <a:cubicBezTo>
                        <a:pt x="65" y="60"/>
                        <a:pt x="63" y="62"/>
                        <a:pt x="62" y="61"/>
                      </a:cubicBezTo>
                      <a:cubicBezTo>
                        <a:pt x="61" y="61"/>
                        <a:pt x="60" y="61"/>
                        <a:pt x="59" y="61"/>
                      </a:cubicBezTo>
                      <a:cubicBezTo>
                        <a:pt x="58" y="60"/>
                        <a:pt x="56" y="61"/>
                        <a:pt x="55" y="60"/>
                      </a:cubicBezTo>
                      <a:cubicBezTo>
                        <a:pt x="55" y="60"/>
                        <a:pt x="56" y="58"/>
                        <a:pt x="55" y="58"/>
                      </a:cubicBezTo>
                      <a:cubicBezTo>
                        <a:pt x="55" y="58"/>
                        <a:pt x="54" y="58"/>
                        <a:pt x="54" y="58"/>
                      </a:cubicBezTo>
                      <a:cubicBezTo>
                        <a:pt x="54" y="58"/>
                        <a:pt x="54" y="58"/>
                        <a:pt x="54" y="58"/>
                      </a:cubicBezTo>
                      <a:cubicBezTo>
                        <a:pt x="54" y="57"/>
                        <a:pt x="55" y="56"/>
                        <a:pt x="56" y="56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57" y="56"/>
                        <a:pt x="56" y="56"/>
                        <a:pt x="57" y="57"/>
                      </a:cubicBezTo>
                      <a:cubicBezTo>
                        <a:pt x="57" y="57"/>
                        <a:pt x="60" y="59"/>
                        <a:pt x="62" y="59"/>
                      </a:cubicBezTo>
                      <a:cubicBezTo>
                        <a:pt x="63" y="59"/>
                        <a:pt x="64" y="58"/>
                        <a:pt x="65" y="58"/>
                      </a:cubicBezTo>
                      <a:cubicBezTo>
                        <a:pt x="66" y="58"/>
                        <a:pt x="67" y="57"/>
                        <a:pt x="67" y="57"/>
                      </a:cubicBezTo>
                      <a:cubicBezTo>
                        <a:pt x="68" y="58"/>
                        <a:pt x="68" y="59"/>
                        <a:pt x="70" y="59"/>
                      </a:cubicBezTo>
                      <a:cubicBezTo>
                        <a:pt x="71" y="60"/>
                        <a:pt x="72" y="59"/>
                        <a:pt x="73" y="59"/>
                      </a:cubicBezTo>
                      <a:cubicBezTo>
                        <a:pt x="74" y="58"/>
                        <a:pt x="74" y="58"/>
                        <a:pt x="75" y="58"/>
                      </a:cubicBezTo>
                      <a:cubicBezTo>
                        <a:pt x="76" y="56"/>
                        <a:pt x="73" y="55"/>
                        <a:pt x="73" y="53"/>
                      </a:cubicBezTo>
                      <a:cubicBezTo>
                        <a:pt x="72" y="53"/>
                        <a:pt x="72" y="52"/>
                        <a:pt x="72" y="52"/>
                      </a:cubicBezTo>
                      <a:cubicBezTo>
                        <a:pt x="72" y="52"/>
                        <a:pt x="72" y="52"/>
                        <a:pt x="72" y="51"/>
                      </a:cubicBezTo>
                      <a:cubicBezTo>
                        <a:pt x="72" y="51"/>
                        <a:pt x="73" y="50"/>
                        <a:pt x="73" y="50"/>
                      </a:cubicBezTo>
                      <a:cubicBezTo>
                        <a:pt x="73" y="50"/>
                        <a:pt x="73" y="50"/>
                        <a:pt x="73" y="49"/>
                      </a:cubicBezTo>
                      <a:cubicBezTo>
                        <a:pt x="73" y="48"/>
                        <a:pt x="73" y="48"/>
                        <a:pt x="73" y="47"/>
                      </a:cubicBezTo>
                      <a:cubicBezTo>
                        <a:pt x="71" y="47"/>
                        <a:pt x="70" y="47"/>
                        <a:pt x="69" y="47"/>
                      </a:cubicBezTo>
                      <a:cubicBezTo>
                        <a:pt x="68" y="47"/>
                        <a:pt x="67" y="47"/>
                        <a:pt x="66" y="47"/>
                      </a:cubicBezTo>
                      <a:cubicBezTo>
                        <a:pt x="66" y="47"/>
                        <a:pt x="66" y="46"/>
                        <a:pt x="66" y="46"/>
                      </a:cubicBezTo>
                      <a:cubicBezTo>
                        <a:pt x="67" y="45"/>
                        <a:pt x="68" y="44"/>
                        <a:pt x="70" y="43"/>
                      </a:cubicBezTo>
                      <a:cubicBezTo>
                        <a:pt x="70" y="43"/>
                        <a:pt x="70" y="43"/>
                        <a:pt x="70" y="43"/>
                      </a:cubicBezTo>
                      <a:cubicBezTo>
                        <a:pt x="73" y="43"/>
                        <a:pt x="75" y="44"/>
                        <a:pt x="77" y="42"/>
                      </a:cubicBezTo>
                      <a:cubicBezTo>
                        <a:pt x="79" y="40"/>
                        <a:pt x="76" y="40"/>
                        <a:pt x="76" y="39"/>
                      </a:cubicBezTo>
                      <a:cubicBezTo>
                        <a:pt x="75" y="39"/>
                        <a:pt x="75" y="39"/>
                        <a:pt x="75" y="39"/>
                      </a:cubicBezTo>
                      <a:cubicBezTo>
                        <a:pt x="77" y="38"/>
                        <a:pt x="79" y="36"/>
                        <a:pt x="81" y="35"/>
                      </a:cubicBezTo>
                      <a:cubicBezTo>
                        <a:pt x="81" y="35"/>
                        <a:pt x="81" y="35"/>
                        <a:pt x="81" y="35"/>
                      </a:cubicBezTo>
                      <a:cubicBezTo>
                        <a:pt x="83" y="36"/>
                        <a:pt x="83" y="35"/>
                        <a:pt x="84" y="36"/>
                      </a:cubicBezTo>
                      <a:cubicBezTo>
                        <a:pt x="85" y="36"/>
                        <a:pt x="85" y="37"/>
                        <a:pt x="86" y="38"/>
                      </a:cubicBezTo>
                      <a:cubicBezTo>
                        <a:pt x="86" y="38"/>
                        <a:pt x="87" y="38"/>
                        <a:pt x="88" y="37"/>
                      </a:cubicBezTo>
                      <a:cubicBezTo>
                        <a:pt x="89" y="36"/>
                        <a:pt x="88" y="35"/>
                        <a:pt x="87" y="34"/>
                      </a:cubicBezTo>
                      <a:cubicBezTo>
                        <a:pt x="87" y="33"/>
                        <a:pt x="87" y="33"/>
                        <a:pt x="86" y="33"/>
                      </a:cubicBezTo>
                      <a:cubicBezTo>
                        <a:pt x="86" y="33"/>
                        <a:pt x="86" y="32"/>
                        <a:pt x="85" y="32"/>
                      </a:cubicBezTo>
                      <a:cubicBezTo>
                        <a:pt x="89" y="30"/>
                        <a:pt x="92" y="29"/>
                        <a:pt x="96" y="27"/>
                      </a:cubicBezTo>
                      <a:cubicBezTo>
                        <a:pt x="96" y="27"/>
                        <a:pt x="96" y="27"/>
                        <a:pt x="96" y="27"/>
                      </a:cubicBezTo>
                      <a:cubicBezTo>
                        <a:pt x="96" y="28"/>
                        <a:pt x="96" y="29"/>
                        <a:pt x="95" y="30"/>
                      </a:cubicBezTo>
                      <a:cubicBezTo>
                        <a:pt x="95" y="31"/>
                        <a:pt x="96" y="32"/>
                        <a:pt x="95" y="32"/>
                      </a:cubicBezTo>
                      <a:cubicBezTo>
                        <a:pt x="94" y="33"/>
                        <a:pt x="92" y="31"/>
                        <a:pt x="91" y="33"/>
                      </a:cubicBezTo>
                      <a:cubicBezTo>
                        <a:pt x="90" y="33"/>
                        <a:pt x="91" y="34"/>
                        <a:pt x="91" y="35"/>
                      </a:cubicBezTo>
                      <a:close/>
                      <a:moveTo>
                        <a:pt x="71" y="283"/>
                      </a:moveTo>
                      <a:cubicBezTo>
                        <a:pt x="72" y="283"/>
                        <a:pt x="72" y="283"/>
                        <a:pt x="72" y="283"/>
                      </a:cubicBezTo>
                      <a:cubicBezTo>
                        <a:pt x="73" y="284"/>
                        <a:pt x="73" y="284"/>
                        <a:pt x="73" y="284"/>
                      </a:cubicBezTo>
                      <a:cubicBezTo>
                        <a:pt x="73" y="284"/>
                        <a:pt x="72" y="283"/>
                        <a:pt x="71" y="283"/>
                      </a:cubicBezTo>
                      <a:close/>
                      <a:moveTo>
                        <a:pt x="77" y="287"/>
                      </a:moveTo>
                      <a:cubicBezTo>
                        <a:pt x="77" y="287"/>
                        <a:pt x="78" y="287"/>
                        <a:pt x="78" y="288"/>
                      </a:cubicBezTo>
                      <a:cubicBezTo>
                        <a:pt x="79" y="288"/>
                        <a:pt x="79" y="288"/>
                        <a:pt x="80" y="289"/>
                      </a:cubicBezTo>
                      <a:cubicBezTo>
                        <a:pt x="79" y="288"/>
                        <a:pt x="78" y="288"/>
                        <a:pt x="77" y="287"/>
                      </a:cubicBezTo>
                      <a:close/>
                      <a:moveTo>
                        <a:pt x="86" y="293"/>
                      </a:moveTo>
                      <a:cubicBezTo>
                        <a:pt x="86" y="292"/>
                        <a:pt x="86" y="292"/>
                        <a:pt x="86" y="292"/>
                      </a:cubicBezTo>
                      <a:cubicBezTo>
                        <a:pt x="86" y="291"/>
                        <a:pt x="86" y="291"/>
                        <a:pt x="86" y="290"/>
                      </a:cubicBezTo>
                      <a:cubicBezTo>
                        <a:pt x="85" y="289"/>
                        <a:pt x="81" y="287"/>
                        <a:pt x="80" y="286"/>
                      </a:cubicBezTo>
                      <a:cubicBezTo>
                        <a:pt x="77" y="284"/>
                        <a:pt x="75" y="283"/>
                        <a:pt x="74" y="282"/>
                      </a:cubicBezTo>
                      <a:cubicBezTo>
                        <a:pt x="73" y="281"/>
                        <a:pt x="73" y="282"/>
                        <a:pt x="72" y="282"/>
                      </a:cubicBezTo>
                      <a:cubicBezTo>
                        <a:pt x="71" y="281"/>
                        <a:pt x="71" y="281"/>
                        <a:pt x="70" y="280"/>
                      </a:cubicBezTo>
                      <a:cubicBezTo>
                        <a:pt x="70" y="280"/>
                        <a:pt x="71" y="280"/>
                        <a:pt x="70" y="279"/>
                      </a:cubicBezTo>
                      <a:cubicBezTo>
                        <a:pt x="70" y="278"/>
                        <a:pt x="69" y="278"/>
                        <a:pt x="68" y="277"/>
                      </a:cubicBezTo>
                      <a:cubicBezTo>
                        <a:pt x="68" y="276"/>
                        <a:pt x="68" y="276"/>
                        <a:pt x="68" y="276"/>
                      </a:cubicBezTo>
                      <a:cubicBezTo>
                        <a:pt x="67" y="274"/>
                        <a:pt x="67" y="274"/>
                        <a:pt x="67" y="273"/>
                      </a:cubicBezTo>
                      <a:cubicBezTo>
                        <a:pt x="67" y="272"/>
                        <a:pt x="68" y="272"/>
                        <a:pt x="67" y="271"/>
                      </a:cubicBezTo>
                      <a:cubicBezTo>
                        <a:pt x="66" y="271"/>
                        <a:pt x="66" y="271"/>
                        <a:pt x="66" y="272"/>
                      </a:cubicBezTo>
                      <a:cubicBezTo>
                        <a:pt x="66" y="272"/>
                        <a:pt x="65" y="272"/>
                        <a:pt x="65" y="273"/>
                      </a:cubicBezTo>
                      <a:cubicBezTo>
                        <a:pt x="65" y="273"/>
                        <a:pt x="65" y="273"/>
                        <a:pt x="65" y="273"/>
                      </a:cubicBezTo>
                      <a:cubicBezTo>
                        <a:pt x="65" y="274"/>
                        <a:pt x="66" y="276"/>
                        <a:pt x="66" y="277"/>
                      </a:cubicBezTo>
                      <a:cubicBezTo>
                        <a:pt x="66" y="277"/>
                        <a:pt x="65" y="277"/>
                        <a:pt x="64" y="277"/>
                      </a:cubicBezTo>
                      <a:cubicBezTo>
                        <a:pt x="32" y="250"/>
                        <a:pt x="12" y="209"/>
                        <a:pt x="11" y="164"/>
                      </a:cubicBezTo>
                      <a:cubicBezTo>
                        <a:pt x="12" y="163"/>
                        <a:pt x="14" y="162"/>
                        <a:pt x="14" y="161"/>
                      </a:cubicBezTo>
                      <a:cubicBezTo>
                        <a:pt x="14" y="160"/>
                        <a:pt x="14" y="160"/>
                        <a:pt x="14" y="159"/>
                      </a:cubicBezTo>
                      <a:cubicBezTo>
                        <a:pt x="14" y="157"/>
                        <a:pt x="12" y="157"/>
                        <a:pt x="11" y="155"/>
                      </a:cubicBezTo>
                      <a:cubicBezTo>
                        <a:pt x="12" y="144"/>
                        <a:pt x="14" y="133"/>
                        <a:pt x="17" y="123"/>
                      </a:cubicBezTo>
                      <a:cubicBezTo>
                        <a:pt x="17" y="123"/>
                        <a:pt x="17" y="124"/>
                        <a:pt x="17" y="124"/>
                      </a:cubicBezTo>
                      <a:cubicBezTo>
                        <a:pt x="17" y="125"/>
                        <a:pt x="17" y="126"/>
                        <a:pt x="17" y="127"/>
                      </a:cubicBezTo>
                      <a:cubicBezTo>
                        <a:pt x="18" y="129"/>
                        <a:pt x="19" y="130"/>
                        <a:pt x="19" y="131"/>
                      </a:cubicBezTo>
                      <a:cubicBezTo>
                        <a:pt x="19" y="132"/>
                        <a:pt x="20" y="132"/>
                        <a:pt x="20" y="133"/>
                      </a:cubicBezTo>
                      <a:cubicBezTo>
                        <a:pt x="20" y="133"/>
                        <a:pt x="19" y="134"/>
                        <a:pt x="19" y="134"/>
                      </a:cubicBezTo>
                      <a:cubicBezTo>
                        <a:pt x="19" y="135"/>
                        <a:pt x="20" y="135"/>
                        <a:pt x="20" y="136"/>
                      </a:cubicBezTo>
                      <a:cubicBezTo>
                        <a:pt x="20" y="136"/>
                        <a:pt x="21" y="136"/>
                        <a:pt x="21" y="137"/>
                      </a:cubicBezTo>
                      <a:cubicBezTo>
                        <a:pt x="21" y="137"/>
                        <a:pt x="22" y="138"/>
                        <a:pt x="23" y="139"/>
                      </a:cubicBezTo>
                      <a:cubicBezTo>
                        <a:pt x="23" y="140"/>
                        <a:pt x="23" y="141"/>
                        <a:pt x="24" y="141"/>
                      </a:cubicBezTo>
                      <a:cubicBezTo>
                        <a:pt x="24" y="141"/>
                        <a:pt x="24" y="140"/>
                        <a:pt x="24" y="140"/>
                      </a:cubicBezTo>
                      <a:cubicBezTo>
                        <a:pt x="25" y="142"/>
                        <a:pt x="25" y="145"/>
                        <a:pt x="26" y="148"/>
                      </a:cubicBezTo>
                      <a:cubicBezTo>
                        <a:pt x="27" y="150"/>
                        <a:pt x="28" y="153"/>
                        <a:pt x="28" y="154"/>
                      </a:cubicBezTo>
                      <a:cubicBezTo>
                        <a:pt x="28" y="155"/>
                        <a:pt x="29" y="156"/>
                        <a:pt x="29" y="157"/>
                      </a:cubicBezTo>
                      <a:cubicBezTo>
                        <a:pt x="29" y="158"/>
                        <a:pt x="28" y="159"/>
                        <a:pt x="28" y="160"/>
                      </a:cubicBezTo>
                      <a:cubicBezTo>
                        <a:pt x="27" y="162"/>
                        <a:pt x="31" y="165"/>
                        <a:pt x="31" y="166"/>
                      </a:cubicBezTo>
                      <a:cubicBezTo>
                        <a:pt x="32" y="167"/>
                        <a:pt x="33" y="168"/>
                        <a:pt x="33" y="168"/>
                      </a:cubicBezTo>
                      <a:cubicBezTo>
                        <a:pt x="34" y="169"/>
                        <a:pt x="34" y="169"/>
                        <a:pt x="34" y="169"/>
                      </a:cubicBezTo>
                      <a:cubicBezTo>
                        <a:pt x="35" y="170"/>
                        <a:pt x="36" y="171"/>
                        <a:pt x="37" y="171"/>
                      </a:cubicBezTo>
                      <a:cubicBezTo>
                        <a:pt x="38" y="172"/>
                        <a:pt x="40" y="172"/>
                        <a:pt x="41" y="172"/>
                      </a:cubicBezTo>
                      <a:cubicBezTo>
                        <a:pt x="42" y="173"/>
                        <a:pt x="42" y="174"/>
                        <a:pt x="42" y="175"/>
                      </a:cubicBezTo>
                      <a:cubicBezTo>
                        <a:pt x="43" y="176"/>
                        <a:pt x="44" y="177"/>
                        <a:pt x="44" y="178"/>
                      </a:cubicBezTo>
                      <a:cubicBezTo>
                        <a:pt x="45" y="178"/>
                        <a:pt x="46" y="179"/>
                        <a:pt x="47" y="180"/>
                      </a:cubicBezTo>
                      <a:cubicBezTo>
                        <a:pt x="48" y="181"/>
                        <a:pt x="48" y="181"/>
                        <a:pt x="48" y="182"/>
                      </a:cubicBezTo>
                      <a:cubicBezTo>
                        <a:pt x="48" y="183"/>
                        <a:pt x="49" y="183"/>
                        <a:pt x="49" y="184"/>
                      </a:cubicBezTo>
                      <a:cubicBezTo>
                        <a:pt x="49" y="185"/>
                        <a:pt x="48" y="185"/>
                        <a:pt x="48" y="186"/>
                      </a:cubicBezTo>
                      <a:cubicBezTo>
                        <a:pt x="49" y="187"/>
                        <a:pt x="49" y="188"/>
                        <a:pt x="50" y="189"/>
                      </a:cubicBezTo>
                      <a:cubicBezTo>
                        <a:pt x="50" y="189"/>
                        <a:pt x="50" y="189"/>
                        <a:pt x="50" y="189"/>
                      </a:cubicBezTo>
                      <a:cubicBezTo>
                        <a:pt x="51" y="190"/>
                        <a:pt x="51" y="191"/>
                        <a:pt x="52" y="192"/>
                      </a:cubicBezTo>
                      <a:cubicBezTo>
                        <a:pt x="52" y="192"/>
                        <a:pt x="53" y="193"/>
                        <a:pt x="53" y="193"/>
                      </a:cubicBezTo>
                      <a:cubicBezTo>
                        <a:pt x="54" y="193"/>
                        <a:pt x="54" y="192"/>
                        <a:pt x="56" y="192"/>
                      </a:cubicBezTo>
                      <a:cubicBezTo>
                        <a:pt x="56" y="193"/>
                        <a:pt x="58" y="195"/>
                        <a:pt x="59" y="196"/>
                      </a:cubicBezTo>
                      <a:cubicBezTo>
                        <a:pt x="59" y="196"/>
                        <a:pt x="59" y="196"/>
                        <a:pt x="60" y="197"/>
                      </a:cubicBezTo>
                      <a:cubicBezTo>
                        <a:pt x="59" y="200"/>
                        <a:pt x="57" y="205"/>
                        <a:pt x="60" y="210"/>
                      </a:cubicBezTo>
                      <a:cubicBezTo>
                        <a:pt x="60" y="211"/>
                        <a:pt x="60" y="212"/>
                        <a:pt x="60" y="213"/>
                      </a:cubicBezTo>
                      <a:cubicBezTo>
                        <a:pt x="61" y="215"/>
                        <a:pt x="63" y="216"/>
                        <a:pt x="64" y="217"/>
                      </a:cubicBezTo>
                      <a:cubicBezTo>
                        <a:pt x="66" y="218"/>
                        <a:pt x="68" y="219"/>
                        <a:pt x="69" y="220"/>
                      </a:cubicBezTo>
                      <a:cubicBezTo>
                        <a:pt x="70" y="221"/>
                        <a:pt x="70" y="222"/>
                        <a:pt x="70" y="223"/>
                      </a:cubicBezTo>
                      <a:cubicBezTo>
                        <a:pt x="71" y="224"/>
                        <a:pt x="71" y="224"/>
                        <a:pt x="72" y="225"/>
                      </a:cubicBezTo>
                      <a:cubicBezTo>
                        <a:pt x="73" y="225"/>
                        <a:pt x="73" y="225"/>
                        <a:pt x="74" y="226"/>
                      </a:cubicBezTo>
                      <a:cubicBezTo>
                        <a:pt x="74" y="227"/>
                        <a:pt x="74" y="227"/>
                        <a:pt x="75" y="228"/>
                      </a:cubicBezTo>
                      <a:cubicBezTo>
                        <a:pt x="78" y="230"/>
                        <a:pt x="82" y="230"/>
                        <a:pt x="84" y="232"/>
                      </a:cubicBezTo>
                      <a:cubicBezTo>
                        <a:pt x="86" y="233"/>
                        <a:pt x="86" y="234"/>
                        <a:pt x="87" y="236"/>
                      </a:cubicBezTo>
                      <a:cubicBezTo>
                        <a:pt x="87" y="237"/>
                        <a:pt x="88" y="238"/>
                        <a:pt x="88" y="239"/>
                      </a:cubicBezTo>
                      <a:cubicBezTo>
                        <a:pt x="89" y="243"/>
                        <a:pt x="90" y="247"/>
                        <a:pt x="91" y="250"/>
                      </a:cubicBezTo>
                      <a:cubicBezTo>
                        <a:pt x="92" y="251"/>
                        <a:pt x="92" y="252"/>
                        <a:pt x="93" y="254"/>
                      </a:cubicBezTo>
                      <a:cubicBezTo>
                        <a:pt x="93" y="254"/>
                        <a:pt x="93" y="255"/>
                        <a:pt x="93" y="256"/>
                      </a:cubicBezTo>
                      <a:cubicBezTo>
                        <a:pt x="94" y="257"/>
                        <a:pt x="95" y="257"/>
                        <a:pt x="95" y="258"/>
                      </a:cubicBezTo>
                      <a:cubicBezTo>
                        <a:pt x="96" y="259"/>
                        <a:pt x="96" y="261"/>
                        <a:pt x="96" y="261"/>
                      </a:cubicBezTo>
                      <a:cubicBezTo>
                        <a:pt x="96" y="262"/>
                        <a:pt x="96" y="262"/>
                        <a:pt x="96" y="263"/>
                      </a:cubicBezTo>
                      <a:cubicBezTo>
                        <a:pt x="96" y="264"/>
                        <a:pt x="96" y="265"/>
                        <a:pt x="96" y="266"/>
                      </a:cubicBezTo>
                      <a:cubicBezTo>
                        <a:pt x="97" y="267"/>
                        <a:pt x="97" y="268"/>
                        <a:pt x="97" y="269"/>
                      </a:cubicBezTo>
                      <a:cubicBezTo>
                        <a:pt x="98" y="269"/>
                        <a:pt x="98" y="270"/>
                        <a:pt x="98" y="271"/>
                      </a:cubicBezTo>
                      <a:cubicBezTo>
                        <a:pt x="99" y="272"/>
                        <a:pt x="100" y="272"/>
                        <a:pt x="100" y="273"/>
                      </a:cubicBezTo>
                      <a:cubicBezTo>
                        <a:pt x="100" y="274"/>
                        <a:pt x="100" y="274"/>
                        <a:pt x="100" y="275"/>
                      </a:cubicBezTo>
                      <a:cubicBezTo>
                        <a:pt x="100" y="276"/>
                        <a:pt x="101" y="276"/>
                        <a:pt x="101" y="277"/>
                      </a:cubicBezTo>
                      <a:cubicBezTo>
                        <a:pt x="101" y="278"/>
                        <a:pt x="101" y="279"/>
                        <a:pt x="101" y="279"/>
                      </a:cubicBezTo>
                      <a:cubicBezTo>
                        <a:pt x="102" y="280"/>
                        <a:pt x="102" y="281"/>
                        <a:pt x="102" y="282"/>
                      </a:cubicBezTo>
                      <a:cubicBezTo>
                        <a:pt x="103" y="283"/>
                        <a:pt x="104" y="285"/>
                        <a:pt x="104" y="286"/>
                      </a:cubicBezTo>
                      <a:cubicBezTo>
                        <a:pt x="104" y="286"/>
                        <a:pt x="104" y="287"/>
                        <a:pt x="105" y="288"/>
                      </a:cubicBezTo>
                      <a:cubicBezTo>
                        <a:pt x="105" y="288"/>
                        <a:pt x="106" y="288"/>
                        <a:pt x="106" y="290"/>
                      </a:cubicBezTo>
                      <a:cubicBezTo>
                        <a:pt x="107" y="290"/>
                        <a:pt x="106" y="291"/>
                        <a:pt x="106" y="292"/>
                      </a:cubicBezTo>
                      <a:cubicBezTo>
                        <a:pt x="107" y="294"/>
                        <a:pt x="108" y="295"/>
                        <a:pt x="109" y="297"/>
                      </a:cubicBezTo>
                      <a:cubicBezTo>
                        <a:pt x="110" y="298"/>
                        <a:pt x="111" y="299"/>
                        <a:pt x="111" y="300"/>
                      </a:cubicBezTo>
                      <a:cubicBezTo>
                        <a:pt x="111" y="300"/>
                        <a:pt x="112" y="300"/>
                        <a:pt x="112" y="300"/>
                      </a:cubicBezTo>
                      <a:cubicBezTo>
                        <a:pt x="112" y="301"/>
                        <a:pt x="112" y="301"/>
                        <a:pt x="113" y="301"/>
                      </a:cubicBezTo>
                      <a:cubicBezTo>
                        <a:pt x="113" y="302"/>
                        <a:pt x="114" y="302"/>
                        <a:pt x="115" y="302"/>
                      </a:cubicBezTo>
                      <a:cubicBezTo>
                        <a:pt x="115" y="302"/>
                        <a:pt x="116" y="303"/>
                        <a:pt x="116" y="303"/>
                      </a:cubicBezTo>
                      <a:cubicBezTo>
                        <a:pt x="117" y="303"/>
                        <a:pt x="117" y="303"/>
                        <a:pt x="117" y="303"/>
                      </a:cubicBezTo>
                      <a:cubicBezTo>
                        <a:pt x="118" y="304"/>
                        <a:pt x="119" y="304"/>
                        <a:pt x="120" y="304"/>
                      </a:cubicBezTo>
                      <a:cubicBezTo>
                        <a:pt x="122" y="305"/>
                        <a:pt x="122" y="305"/>
                        <a:pt x="123" y="305"/>
                      </a:cubicBezTo>
                      <a:cubicBezTo>
                        <a:pt x="124" y="305"/>
                        <a:pt x="125" y="305"/>
                        <a:pt x="125" y="305"/>
                      </a:cubicBezTo>
                      <a:cubicBezTo>
                        <a:pt x="125" y="304"/>
                        <a:pt x="126" y="303"/>
                        <a:pt x="125" y="302"/>
                      </a:cubicBezTo>
                      <a:cubicBezTo>
                        <a:pt x="123" y="300"/>
                        <a:pt x="121" y="300"/>
                        <a:pt x="120" y="298"/>
                      </a:cubicBezTo>
                      <a:cubicBezTo>
                        <a:pt x="119" y="297"/>
                        <a:pt x="119" y="296"/>
                        <a:pt x="119" y="295"/>
                      </a:cubicBezTo>
                      <a:cubicBezTo>
                        <a:pt x="118" y="294"/>
                        <a:pt x="118" y="293"/>
                        <a:pt x="118" y="292"/>
                      </a:cubicBezTo>
                      <a:cubicBezTo>
                        <a:pt x="118" y="292"/>
                        <a:pt x="118" y="292"/>
                        <a:pt x="118" y="291"/>
                      </a:cubicBezTo>
                      <a:cubicBezTo>
                        <a:pt x="118" y="291"/>
                        <a:pt x="117" y="290"/>
                        <a:pt x="117" y="290"/>
                      </a:cubicBezTo>
                      <a:cubicBezTo>
                        <a:pt x="117" y="289"/>
                        <a:pt x="118" y="288"/>
                        <a:pt x="118" y="287"/>
                      </a:cubicBezTo>
                      <a:cubicBezTo>
                        <a:pt x="117" y="286"/>
                        <a:pt x="117" y="287"/>
                        <a:pt x="117" y="286"/>
                      </a:cubicBezTo>
                      <a:cubicBezTo>
                        <a:pt x="117" y="286"/>
                        <a:pt x="117" y="286"/>
                        <a:pt x="116" y="286"/>
                      </a:cubicBezTo>
                      <a:cubicBezTo>
                        <a:pt x="116" y="285"/>
                        <a:pt x="115" y="285"/>
                        <a:pt x="115" y="284"/>
                      </a:cubicBezTo>
                      <a:cubicBezTo>
                        <a:pt x="115" y="282"/>
                        <a:pt x="116" y="279"/>
                        <a:pt x="115" y="276"/>
                      </a:cubicBezTo>
                      <a:cubicBezTo>
                        <a:pt x="115" y="275"/>
                        <a:pt x="113" y="275"/>
                        <a:pt x="113" y="274"/>
                      </a:cubicBezTo>
                      <a:cubicBezTo>
                        <a:pt x="113" y="273"/>
                        <a:pt x="115" y="273"/>
                        <a:pt x="115" y="273"/>
                      </a:cubicBezTo>
                      <a:cubicBezTo>
                        <a:pt x="115" y="272"/>
                        <a:pt x="114" y="270"/>
                        <a:pt x="114" y="269"/>
                      </a:cubicBezTo>
                      <a:cubicBezTo>
                        <a:pt x="115" y="269"/>
                        <a:pt x="115" y="268"/>
                        <a:pt x="116" y="268"/>
                      </a:cubicBezTo>
                      <a:cubicBezTo>
                        <a:pt x="116" y="267"/>
                        <a:pt x="118" y="267"/>
                        <a:pt x="118" y="266"/>
                      </a:cubicBezTo>
                      <a:cubicBezTo>
                        <a:pt x="119" y="265"/>
                        <a:pt x="119" y="263"/>
                        <a:pt x="118" y="261"/>
                      </a:cubicBezTo>
                      <a:cubicBezTo>
                        <a:pt x="118" y="260"/>
                        <a:pt x="117" y="260"/>
                        <a:pt x="116" y="259"/>
                      </a:cubicBezTo>
                      <a:cubicBezTo>
                        <a:pt x="117" y="258"/>
                        <a:pt x="120" y="258"/>
                        <a:pt x="120" y="257"/>
                      </a:cubicBezTo>
                      <a:cubicBezTo>
                        <a:pt x="121" y="257"/>
                        <a:pt x="120" y="256"/>
                        <a:pt x="120" y="256"/>
                      </a:cubicBezTo>
                      <a:cubicBezTo>
                        <a:pt x="121" y="255"/>
                        <a:pt x="121" y="253"/>
                        <a:pt x="122" y="252"/>
                      </a:cubicBezTo>
                      <a:cubicBezTo>
                        <a:pt x="122" y="252"/>
                        <a:pt x="122" y="251"/>
                        <a:pt x="122" y="250"/>
                      </a:cubicBezTo>
                      <a:cubicBezTo>
                        <a:pt x="123" y="249"/>
                        <a:pt x="122" y="247"/>
                        <a:pt x="122" y="246"/>
                      </a:cubicBezTo>
                      <a:cubicBezTo>
                        <a:pt x="122" y="245"/>
                        <a:pt x="122" y="245"/>
                        <a:pt x="123" y="245"/>
                      </a:cubicBezTo>
                      <a:cubicBezTo>
                        <a:pt x="123" y="244"/>
                        <a:pt x="123" y="244"/>
                        <a:pt x="123" y="243"/>
                      </a:cubicBezTo>
                      <a:cubicBezTo>
                        <a:pt x="122" y="242"/>
                        <a:pt x="121" y="241"/>
                        <a:pt x="121" y="240"/>
                      </a:cubicBezTo>
                      <a:cubicBezTo>
                        <a:pt x="121" y="240"/>
                        <a:pt x="121" y="237"/>
                        <a:pt x="121" y="237"/>
                      </a:cubicBezTo>
                      <a:cubicBezTo>
                        <a:pt x="122" y="236"/>
                        <a:pt x="122" y="236"/>
                        <a:pt x="123" y="236"/>
                      </a:cubicBezTo>
                      <a:cubicBezTo>
                        <a:pt x="123" y="236"/>
                        <a:pt x="123" y="236"/>
                        <a:pt x="123" y="236"/>
                      </a:cubicBezTo>
                      <a:cubicBezTo>
                        <a:pt x="123" y="235"/>
                        <a:pt x="123" y="235"/>
                        <a:pt x="124" y="235"/>
                      </a:cubicBezTo>
                      <a:cubicBezTo>
                        <a:pt x="124" y="235"/>
                        <a:pt x="124" y="234"/>
                        <a:pt x="124" y="234"/>
                      </a:cubicBezTo>
                      <a:cubicBezTo>
                        <a:pt x="124" y="234"/>
                        <a:pt x="125" y="234"/>
                        <a:pt x="125" y="233"/>
                      </a:cubicBezTo>
                      <a:cubicBezTo>
                        <a:pt x="125" y="233"/>
                        <a:pt x="125" y="233"/>
                        <a:pt x="126" y="233"/>
                      </a:cubicBezTo>
                      <a:cubicBezTo>
                        <a:pt x="126" y="232"/>
                        <a:pt x="127" y="232"/>
                        <a:pt x="127" y="231"/>
                      </a:cubicBezTo>
                      <a:cubicBezTo>
                        <a:pt x="128" y="231"/>
                        <a:pt x="128" y="230"/>
                        <a:pt x="128" y="229"/>
                      </a:cubicBezTo>
                      <a:cubicBezTo>
                        <a:pt x="128" y="229"/>
                        <a:pt x="128" y="227"/>
                        <a:pt x="128" y="226"/>
                      </a:cubicBezTo>
                      <a:cubicBezTo>
                        <a:pt x="128" y="224"/>
                        <a:pt x="128" y="222"/>
                        <a:pt x="128" y="221"/>
                      </a:cubicBezTo>
                      <a:cubicBezTo>
                        <a:pt x="128" y="219"/>
                        <a:pt x="128" y="218"/>
                        <a:pt x="127" y="216"/>
                      </a:cubicBezTo>
                      <a:cubicBezTo>
                        <a:pt x="127" y="215"/>
                        <a:pt x="126" y="213"/>
                        <a:pt x="126" y="212"/>
                      </a:cubicBezTo>
                      <a:cubicBezTo>
                        <a:pt x="126" y="211"/>
                        <a:pt x="126" y="210"/>
                        <a:pt x="127" y="209"/>
                      </a:cubicBezTo>
                      <a:cubicBezTo>
                        <a:pt x="127" y="207"/>
                        <a:pt x="128" y="206"/>
                        <a:pt x="128" y="204"/>
                      </a:cubicBezTo>
                      <a:cubicBezTo>
                        <a:pt x="128" y="203"/>
                        <a:pt x="129" y="201"/>
                        <a:pt x="129" y="201"/>
                      </a:cubicBezTo>
                      <a:cubicBezTo>
                        <a:pt x="129" y="199"/>
                        <a:pt x="127" y="196"/>
                        <a:pt x="127" y="196"/>
                      </a:cubicBezTo>
                      <a:cubicBezTo>
                        <a:pt x="127" y="196"/>
                        <a:pt x="127" y="196"/>
                        <a:pt x="127" y="195"/>
                      </a:cubicBezTo>
                      <a:cubicBezTo>
                        <a:pt x="126" y="195"/>
                        <a:pt x="123" y="194"/>
                        <a:pt x="122" y="193"/>
                      </a:cubicBezTo>
                      <a:cubicBezTo>
                        <a:pt x="122" y="193"/>
                        <a:pt x="122" y="193"/>
                        <a:pt x="122" y="193"/>
                      </a:cubicBezTo>
                      <a:cubicBezTo>
                        <a:pt x="121" y="193"/>
                        <a:pt x="120" y="192"/>
                        <a:pt x="120" y="192"/>
                      </a:cubicBezTo>
                      <a:cubicBezTo>
                        <a:pt x="120" y="192"/>
                        <a:pt x="119" y="192"/>
                        <a:pt x="118" y="192"/>
                      </a:cubicBezTo>
                      <a:cubicBezTo>
                        <a:pt x="118" y="192"/>
                        <a:pt x="118" y="192"/>
                        <a:pt x="118" y="192"/>
                      </a:cubicBezTo>
                      <a:cubicBezTo>
                        <a:pt x="117" y="192"/>
                        <a:pt x="117" y="192"/>
                        <a:pt x="116" y="192"/>
                      </a:cubicBezTo>
                      <a:cubicBezTo>
                        <a:pt x="115" y="192"/>
                        <a:pt x="114" y="192"/>
                        <a:pt x="113" y="192"/>
                      </a:cubicBezTo>
                      <a:cubicBezTo>
                        <a:pt x="112" y="193"/>
                        <a:pt x="111" y="192"/>
                        <a:pt x="110" y="192"/>
                      </a:cubicBezTo>
                      <a:cubicBezTo>
                        <a:pt x="110" y="191"/>
                        <a:pt x="110" y="192"/>
                        <a:pt x="109" y="191"/>
                      </a:cubicBezTo>
                      <a:cubicBezTo>
                        <a:pt x="108" y="191"/>
                        <a:pt x="107" y="191"/>
                        <a:pt x="107" y="190"/>
                      </a:cubicBezTo>
                      <a:cubicBezTo>
                        <a:pt x="106" y="190"/>
                        <a:pt x="106" y="191"/>
                        <a:pt x="106" y="191"/>
                      </a:cubicBezTo>
                      <a:cubicBezTo>
                        <a:pt x="105" y="191"/>
                        <a:pt x="104" y="190"/>
                        <a:pt x="104" y="190"/>
                      </a:cubicBezTo>
                      <a:cubicBezTo>
                        <a:pt x="102" y="190"/>
                        <a:pt x="101" y="188"/>
                        <a:pt x="100" y="187"/>
                      </a:cubicBezTo>
                      <a:cubicBezTo>
                        <a:pt x="100" y="186"/>
                        <a:pt x="100" y="185"/>
                        <a:pt x="99" y="184"/>
                      </a:cubicBezTo>
                      <a:cubicBezTo>
                        <a:pt x="99" y="183"/>
                        <a:pt x="97" y="183"/>
                        <a:pt x="96" y="182"/>
                      </a:cubicBezTo>
                      <a:cubicBezTo>
                        <a:pt x="95" y="182"/>
                        <a:pt x="94" y="181"/>
                        <a:pt x="93" y="181"/>
                      </a:cubicBezTo>
                      <a:cubicBezTo>
                        <a:pt x="92" y="181"/>
                        <a:pt x="91" y="181"/>
                        <a:pt x="89" y="182"/>
                      </a:cubicBezTo>
                      <a:cubicBezTo>
                        <a:pt x="88" y="182"/>
                        <a:pt x="86" y="181"/>
                        <a:pt x="85" y="180"/>
                      </a:cubicBezTo>
                      <a:cubicBezTo>
                        <a:pt x="83" y="179"/>
                        <a:pt x="82" y="179"/>
                        <a:pt x="81" y="178"/>
                      </a:cubicBezTo>
                      <a:cubicBezTo>
                        <a:pt x="80" y="177"/>
                        <a:pt x="80" y="175"/>
                        <a:pt x="78" y="175"/>
                      </a:cubicBezTo>
                      <a:cubicBezTo>
                        <a:pt x="77" y="175"/>
                        <a:pt x="75" y="177"/>
                        <a:pt x="73" y="178"/>
                      </a:cubicBezTo>
                      <a:cubicBezTo>
                        <a:pt x="72" y="178"/>
                        <a:pt x="71" y="178"/>
                        <a:pt x="70" y="179"/>
                      </a:cubicBezTo>
                      <a:cubicBezTo>
                        <a:pt x="70" y="179"/>
                        <a:pt x="70" y="179"/>
                        <a:pt x="69" y="179"/>
                      </a:cubicBezTo>
                      <a:cubicBezTo>
                        <a:pt x="69" y="178"/>
                        <a:pt x="69" y="178"/>
                        <a:pt x="68" y="178"/>
                      </a:cubicBezTo>
                      <a:cubicBezTo>
                        <a:pt x="68" y="178"/>
                        <a:pt x="68" y="178"/>
                        <a:pt x="68" y="178"/>
                      </a:cubicBezTo>
                      <a:cubicBezTo>
                        <a:pt x="67" y="177"/>
                        <a:pt x="66" y="177"/>
                        <a:pt x="66" y="177"/>
                      </a:cubicBezTo>
                      <a:cubicBezTo>
                        <a:pt x="63" y="177"/>
                        <a:pt x="63" y="179"/>
                        <a:pt x="61" y="180"/>
                      </a:cubicBezTo>
                      <a:cubicBezTo>
                        <a:pt x="61" y="180"/>
                        <a:pt x="60" y="181"/>
                        <a:pt x="60" y="181"/>
                      </a:cubicBezTo>
                      <a:cubicBezTo>
                        <a:pt x="60" y="181"/>
                        <a:pt x="59" y="182"/>
                        <a:pt x="59" y="182"/>
                      </a:cubicBezTo>
                      <a:cubicBezTo>
                        <a:pt x="58" y="183"/>
                        <a:pt x="59" y="185"/>
                        <a:pt x="58" y="186"/>
                      </a:cubicBezTo>
                      <a:cubicBezTo>
                        <a:pt x="59" y="188"/>
                        <a:pt x="58" y="189"/>
                        <a:pt x="58" y="191"/>
                      </a:cubicBezTo>
                      <a:cubicBezTo>
                        <a:pt x="58" y="191"/>
                        <a:pt x="58" y="191"/>
                        <a:pt x="58" y="191"/>
                      </a:cubicBezTo>
                      <a:cubicBezTo>
                        <a:pt x="58" y="191"/>
                        <a:pt x="58" y="192"/>
                        <a:pt x="58" y="192"/>
                      </a:cubicBezTo>
                      <a:cubicBezTo>
                        <a:pt x="58" y="192"/>
                        <a:pt x="58" y="192"/>
                        <a:pt x="58" y="192"/>
                      </a:cubicBezTo>
                      <a:cubicBezTo>
                        <a:pt x="58" y="192"/>
                        <a:pt x="58" y="191"/>
                        <a:pt x="58" y="191"/>
                      </a:cubicBezTo>
                      <a:cubicBezTo>
                        <a:pt x="57" y="190"/>
                        <a:pt x="57" y="190"/>
                        <a:pt x="56" y="190"/>
                      </a:cubicBezTo>
                      <a:cubicBezTo>
                        <a:pt x="55" y="189"/>
                        <a:pt x="55" y="190"/>
                        <a:pt x="54" y="189"/>
                      </a:cubicBezTo>
                      <a:cubicBezTo>
                        <a:pt x="52" y="189"/>
                        <a:pt x="51" y="186"/>
                        <a:pt x="51" y="184"/>
                      </a:cubicBezTo>
                      <a:cubicBezTo>
                        <a:pt x="52" y="182"/>
                        <a:pt x="53" y="180"/>
                        <a:pt x="54" y="178"/>
                      </a:cubicBezTo>
                      <a:cubicBezTo>
                        <a:pt x="54" y="177"/>
                        <a:pt x="53" y="175"/>
                        <a:pt x="52" y="175"/>
                      </a:cubicBezTo>
                      <a:cubicBezTo>
                        <a:pt x="51" y="174"/>
                        <a:pt x="49" y="175"/>
                        <a:pt x="48" y="173"/>
                      </a:cubicBezTo>
                      <a:cubicBezTo>
                        <a:pt x="49" y="172"/>
                        <a:pt x="50" y="171"/>
                        <a:pt x="50" y="170"/>
                      </a:cubicBezTo>
                      <a:cubicBezTo>
                        <a:pt x="50" y="169"/>
                        <a:pt x="50" y="168"/>
                        <a:pt x="51" y="167"/>
                      </a:cubicBezTo>
                      <a:cubicBezTo>
                        <a:pt x="51" y="166"/>
                        <a:pt x="52" y="165"/>
                        <a:pt x="52" y="164"/>
                      </a:cubicBezTo>
                      <a:cubicBezTo>
                        <a:pt x="50" y="163"/>
                        <a:pt x="49" y="163"/>
                        <a:pt x="48" y="164"/>
                      </a:cubicBezTo>
                      <a:cubicBezTo>
                        <a:pt x="47" y="165"/>
                        <a:pt x="47" y="165"/>
                        <a:pt x="47" y="166"/>
                      </a:cubicBezTo>
                      <a:cubicBezTo>
                        <a:pt x="46" y="166"/>
                        <a:pt x="46" y="167"/>
                        <a:pt x="45" y="167"/>
                      </a:cubicBezTo>
                      <a:cubicBezTo>
                        <a:pt x="45" y="167"/>
                        <a:pt x="44" y="167"/>
                        <a:pt x="43" y="167"/>
                      </a:cubicBezTo>
                      <a:cubicBezTo>
                        <a:pt x="42" y="167"/>
                        <a:pt x="42" y="167"/>
                        <a:pt x="41" y="167"/>
                      </a:cubicBezTo>
                      <a:cubicBezTo>
                        <a:pt x="40" y="166"/>
                        <a:pt x="40" y="164"/>
                        <a:pt x="40" y="163"/>
                      </a:cubicBezTo>
                      <a:cubicBezTo>
                        <a:pt x="39" y="162"/>
                        <a:pt x="39" y="160"/>
                        <a:pt x="39" y="160"/>
                      </a:cubicBezTo>
                      <a:cubicBezTo>
                        <a:pt x="39" y="159"/>
                        <a:pt x="39" y="158"/>
                        <a:pt x="39" y="157"/>
                      </a:cubicBezTo>
                      <a:cubicBezTo>
                        <a:pt x="40" y="155"/>
                        <a:pt x="40" y="154"/>
                        <a:pt x="41" y="152"/>
                      </a:cubicBezTo>
                      <a:cubicBezTo>
                        <a:pt x="42" y="151"/>
                        <a:pt x="41" y="150"/>
                        <a:pt x="42" y="149"/>
                      </a:cubicBezTo>
                      <a:cubicBezTo>
                        <a:pt x="42" y="148"/>
                        <a:pt x="44" y="148"/>
                        <a:pt x="46" y="147"/>
                      </a:cubicBezTo>
                      <a:cubicBezTo>
                        <a:pt x="47" y="147"/>
                        <a:pt x="48" y="146"/>
                        <a:pt x="49" y="146"/>
                      </a:cubicBezTo>
                      <a:cubicBezTo>
                        <a:pt x="50" y="147"/>
                        <a:pt x="50" y="147"/>
                        <a:pt x="51" y="148"/>
                      </a:cubicBezTo>
                      <a:cubicBezTo>
                        <a:pt x="51" y="148"/>
                        <a:pt x="52" y="149"/>
                        <a:pt x="53" y="149"/>
                      </a:cubicBezTo>
                      <a:cubicBezTo>
                        <a:pt x="54" y="149"/>
                        <a:pt x="55" y="147"/>
                        <a:pt x="56" y="147"/>
                      </a:cubicBezTo>
                      <a:cubicBezTo>
                        <a:pt x="57" y="147"/>
                        <a:pt x="59" y="149"/>
                        <a:pt x="59" y="149"/>
                      </a:cubicBezTo>
                      <a:cubicBezTo>
                        <a:pt x="60" y="150"/>
                        <a:pt x="60" y="150"/>
                        <a:pt x="60" y="152"/>
                      </a:cubicBezTo>
                      <a:cubicBezTo>
                        <a:pt x="61" y="153"/>
                        <a:pt x="61" y="154"/>
                        <a:pt x="61" y="154"/>
                      </a:cubicBezTo>
                      <a:cubicBezTo>
                        <a:pt x="61" y="155"/>
                        <a:pt x="61" y="156"/>
                        <a:pt x="61" y="157"/>
                      </a:cubicBezTo>
                      <a:cubicBezTo>
                        <a:pt x="61" y="157"/>
                        <a:pt x="61" y="158"/>
                        <a:pt x="61" y="158"/>
                      </a:cubicBezTo>
                      <a:cubicBezTo>
                        <a:pt x="61" y="159"/>
                        <a:pt x="61" y="159"/>
                        <a:pt x="62" y="159"/>
                      </a:cubicBezTo>
                      <a:cubicBezTo>
                        <a:pt x="63" y="159"/>
                        <a:pt x="63" y="159"/>
                        <a:pt x="63" y="158"/>
                      </a:cubicBezTo>
                      <a:cubicBezTo>
                        <a:pt x="63" y="158"/>
                        <a:pt x="63" y="158"/>
                        <a:pt x="63" y="158"/>
                      </a:cubicBezTo>
                      <a:cubicBezTo>
                        <a:pt x="63" y="158"/>
                        <a:pt x="64" y="155"/>
                        <a:pt x="64" y="154"/>
                      </a:cubicBezTo>
                      <a:cubicBezTo>
                        <a:pt x="64" y="154"/>
                        <a:pt x="64" y="153"/>
                        <a:pt x="64" y="153"/>
                      </a:cubicBezTo>
                      <a:cubicBezTo>
                        <a:pt x="64" y="152"/>
                        <a:pt x="64" y="151"/>
                        <a:pt x="64" y="150"/>
                      </a:cubicBezTo>
                      <a:cubicBezTo>
                        <a:pt x="64" y="148"/>
                        <a:pt x="66" y="147"/>
                        <a:pt x="67" y="146"/>
                      </a:cubicBezTo>
                      <a:cubicBezTo>
                        <a:pt x="67" y="146"/>
                        <a:pt x="67" y="146"/>
                        <a:pt x="67" y="146"/>
                      </a:cubicBezTo>
                      <a:cubicBezTo>
                        <a:pt x="68" y="146"/>
                        <a:pt x="69" y="145"/>
                        <a:pt x="70" y="145"/>
                      </a:cubicBezTo>
                      <a:cubicBezTo>
                        <a:pt x="70" y="144"/>
                        <a:pt x="70" y="145"/>
                        <a:pt x="70" y="145"/>
                      </a:cubicBezTo>
                      <a:cubicBezTo>
                        <a:pt x="72" y="144"/>
                        <a:pt x="74" y="143"/>
                        <a:pt x="74" y="141"/>
                      </a:cubicBezTo>
                      <a:cubicBezTo>
                        <a:pt x="75" y="140"/>
                        <a:pt x="74" y="139"/>
                        <a:pt x="75" y="138"/>
                      </a:cubicBezTo>
                      <a:cubicBezTo>
                        <a:pt x="75" y="137"/>
                        <a:pt x="76" y="137"/>
                        <a:pt x="76" y="136"/>
                      </a:cubicBezTo>
                      <a:cubicBezTo>
                        <a:pt x="76" y="136"/>
                        <a:pt x="77" y="135"/>
                        <a:pt x="77" y="134"/>
                      </a:cubicBezTo>
                      <a:cubicBezTo>
                        <a:pt x="80" y="133"/>
                        <a:pt x="84" y="129"/>
                        <a:pt x="88" y="128"/>
                      </a:cubicBezTo>
                      <a:cubicBezTo>
                        <a:pt x="89" y="128"/>
                        <a:pt x="89" y="128"/>
                        <a:pt x="90" y="128"/>
                      </a:cubicBezTo>
                      <a:cubicBezTo>
                        <a:pt x="90" y="128"/>
                        <a:pt x="91" y="127"/>
                        <a:pt x="91" y="127"/>
                      </a:cubicBezTo>
                      <a:cubicBezTo>
                        <a:pt x="92" y="127"/>
                        <a:pt x="93" y="128"/>
                        <a:pt x="93" y="128"/>
                      </a:cubicBezTo>
                      <a:cubicBezTo>
                        <a:pt x="94" y="128"/>
                        <a:pt x="95" y="128"/>
                        <a:pt x="96" y="128"/>
                      </a:cubicBezTo>
                      <a:cubicBezTo>
                        <a:pt x="96" y="128"/>
                        <a:pt x="97" y="128"/>
                        <a:pt x="97" y="128"/>
                      </a:cubicBezTo>
                      <a:cubicBezTo>
                        <a:pt x="97" y="128"/>
                        <a:pt x="97" y="127"/>
                        <a:pt x="97" y="127"/>
                      </a:cubicBezTo>
                      <a:cubicBezTo>
                        <a:pt x="98" y="127"/>
                        <a:pt x="98" y="127"/>
                        <a:pt x="98" y="127"/>
                      </a:cubicBezTo>
                      <a:cubicBezTo>
                        <a:pt x="100" y="127"/>
                        <a:pt x="103" y="127"/>
                        <a:pt x="103" y="124"/>
                      </a:cubicBezTo>
                      <a:cubicBezTo>
                        <a:pt x="103" y="124"/>
                        <a:pt x="102" y="124"/>
                        <a:pt x="103" y="123"/>
                      </a:cubicBezTo>
                      <a:cubicBezTo>
                        <a:pt x="101" y="122"/>
                        <a:pt x="100" y="124"/>
                        <a:pt x="99" y="123"/>
                      </a:cubicBezTo>
                      <a:cubicBezTo>
                        <a:pt x="97" y="122"/>
                        <a:pt x="99" y="119"/>
                        <a:pt x="98" y="117"/>
                      </a:cubicBezTo>
                      <a:cubicBezTo>
                        <a:pt x="97" y="116"/>
                        <a:pt x="96" y="117"/>
                        <a:pt x="95" y="117"/>
                      </a:cubicBezTo>
                      <a:cubicBezTo>
                        <a:pt x="93" y="118"/>
                        <a:pt x="92" y="119"/>
                        <a:pt x="91" y="117"/>
                      </a:cubicBezTo>
                      <a:cubicBezTo>
                        <a:pt x="92" y="116"/>
                        <a:pt x="93" y="116"/>
                        <a:pt x="94" y="115"/>
                      </a:cubicBezTo>
                      <a:cubicBezTo>
                        <a:pt x="95" y="115"/>
                        <a:pt x="96" y="114"/>
                        <a:pt x="97" y="114"/>
                      </a:cubicBezTo>
                      <a:cubicBezTo>
                        <a:pt x="99" y="114"/>
                        <a:pt x="102" y="115"/>
                        <a:pt x="104" y="115"/>
                      </a:cubicBezTo>
                      <a:cubicBezTo>
                        <a:pt x="104" y="115"/>
                        <a:pt x="105" y="115"/>
                        <a:pt x="105" y="115"/>
                      </a:cubicBezTo>
                      <a:cubicBezTo>
                        <a:pt x="105" y="115"/>
                        <a:pt x="106" y="115"/>
                        <a:pt x="106" y="115"/>
                      </a:cubicBezTo>
                      <a:cubicBezTo>
                        <a:pt x="107" y="115"/>
                        <a:pt x="108" y="114"/>
                        <a:pt x="109" y="113"/>
                      </a:cubicBezTo>
                      <a:cubicBezTo>
                        <a:pt x="111" y="113"/>
                        <a:pt x="112" y="113"/>
                        <a:pt x="112" y="111"/>
                      </a:cubicBezTo>
                      <a:cubicBezTo>
                        <a:pt x="113" y="110"/>
                        <a:pt x="112" y="109"/>
                        <a:pt x="111" y="109"/>
                      </a:cubicBezTo>
                      <a:cubicBezTo>
                        <a:pt x="110" y="107"/>
                        <a:pt x="109" y="105"/>
                        <a:pt x="108" y="105"/>
                      </a:cubicBezTo>
                      <a:cubicBezTo>
                        <a:pt x="108" y="103"/>
                        <a:pt x="107" y="103"/>
                        <a:pt x="107" y="102"/>
                      </a:cubicBezTo>
                      <a:cubicBezTo>
                        <a:pt x="107" y="101"/>
                        <a:pt x="108" y="100"/>
                        <a:pt x="108" y="99"/>
                      </a:cubicBezTo>
                      <a:cubicBezTo>
                        <a:pt x="108" y="98"/>
                        <a:pt x="108" y="98"/>
                        <a:pt x="108" y="97"/>
                      </a:cubicBezTo>
                      <a:cubicBezTo>
                        <a:pt x="108" y="97"/>
                        <a:pt x="108" y="96"/>
                        <a:pt x="108" y="96"/>
                      </a:cubicBezTo>
                      <a:cubicBezTo>
                        <a:pt x="108" y="95"/>
                        <a:pt x="108" y="93"/>
                        <a:pt x="107" y="92"/>
                      </a:cubicBezTo>
                      <a:cubicBezTo>
                        <a:pt x="106" y="92"/>
                        <a:pt x="105" y="95"/>
                        <a:pt x="103" y="95"/>
                      </a:cubicBezTo>
                      <a:cubicBezTo>
                        <a:pt x="103" y="95"/>
                        <a:pt x="103" y="94"/>
                        <a:pt x="102" y="94"/>
                      </a:cubicBezTo>
                      <a:cubicBezTo>
                        <a:pt x="101" y="93"/>
                        <a:pt x="101" y="92"/>
                        <a:pt x="101" y="91"/>
                      </a:cubicBezTo>
                      <a:cubicBezTo>
                        <a:pt x="101" y="90"/>
                        <a:pt x="102" y="89"/>
                        <a:pt x="102" y="88"/>
                      </a:cubicBezTo>
                      <a:cubicBezTo>
                        <a:pt x="102" y="87"/>
                        <a:pt x="101" y="86"/>
                        <a:pt x="101" y="85"/>
                      </a:cubicBezTo>
                      <a:cubicBezTo>
                        <a:pt x="100" y="84"/>
                        <a:pt x="100" y="84"/>
                        <a:pt x="99" y="83"/>
                      </a:cubicBezTo>
                      <a:cubicBezTo>
                        <a:pt x="99" y="83"/>
                        <a:pt x="98" y="83"/>
                        <a:pt x="97" y="83"/>
                      </a:cubicBezTo>
                      <a:cubicBezTo>
                        <a:pt x="96" y="83"/>
                        <a:pt x="96" y="83"/>
                        <a:pt x="95" y="83"/>
                      </a:cubicBezTo>
                      <a:cubicBezTo>
                        <a:pt x="94" y="84"/>
                        <a:pt x="94" y="85"/>
                        <a:pt x="93" y="85"/>
                      </a:cubicBezTo>
                      <a:cubicBezTo>
                        <a:pt x="93" y="86"/>
                        <a:pt x="93" y="87"/>
                        <a:pt x="92" y="88"/>
                      </a:cubicBezTo>
                      <a:cubicBezTo>
                        <a:pt x="91" y="89"/>
                        <a:pt x="90" y="90"/>
                        <a:pt x="90" y="91"/>
                      </a:cubicBezTo>
                      <a:cubicBezTo>
                        <a:pt x="90" y="93"/>
                        <a:pt x="90" y="96"/>
                        <a:pt x="88" y="98"/>
                      </a:cubicBezTo>
                      <a:cubicBezTo>
                        <a:pt x="87" y="99"/>
                        <a:pt x="86" y="99"/>
                        <a:pt x="85" y="100"/>
                      </a:cubicBezTo>
                      <a:cubicBezTo>
                        <a:pt x="83" y="103"/>
                        <a:pt x="83" y="107"/>
                        <a:pt x="80" y="107"/>
                      </a:cubicBezTo>
                      <a:cubicBezTo>
                        <a:pt x="79" y="105"/>
                        <a:pt x="79" y="103"/>
                        <a:pt x="80" y="99"/>
                      </a:cubicBezTo>
                      <a:cubicBezTo>
                        <a:pt x="80" y="98"/>
                        <a:pt x="79" y="98"/>
                        <a:pt x="78" y="98"/>
                      </a:cubicBezTo>
                      <a:cubicBezTo>
                        <a:pt x="78" y="98"/>
                        <a:pt x="78" y="97"/>
                        <a:pt x="78" y="97"/>
                      </a:cubicBezTo>
                      <a:cubicBezTo>
                        <a:pt x="77" y="97"/>
                        <a:pt x="77" y="97"/>
                        <a:pt x="76" y="96"/>
                      </a:cubicBezTo>
                      <a:cubicBezTo>
                        <a:pt x="76" y="96"/>
                        <a:pt x="76" y="96"/>
                        <a:pt x="76" y="95"/>
                      </a:cubicBezTo>
                      <a:cubicBezTo>
                        <a:pt x="76" y="95"/>
                        <a:pt x="75" y="94"/>
                        <a:pt x="75" y="93"/>
                      </a:cubicBezTo>
                      <a:cubicBezTo>
                        <a:pt x="75" y="92"/>
                        <a:pt x="74" y="92"/>
                        <a:pt x="74" y="91"/>
                      </a:cubicBezTo>
                      <a:cubicBezTo>
                        <a:pt x="74" y="91"/>
                        <a:pt x="74" y="91"/>
                        <a:pt x="74" y="91"/>
                      </a:cubicBezTo>
                      <a:cubicBezTo>
                        <a:pt x="74" y="91"/>
                        <a:pt x="73" y="91"/>
                        <a:pt x="73" y="91"/>
                      </a:cubicBezTo>
                      <a:cubicBezTo>
                        <a:pt x="73" y="90"/>
                        <a:pt x="72" y="90"/>
                        <a:pt x="71" y="89"/>
                      </a:cubicBezTo>
                      <a:cubicBezTo>
                        <a:pt x="71" y="89"/>
                        <a:pt x="72" y="88"/>
                        <a:pt x="72" y="87"/>
                      </a:cubicBezTo>
                      <a:cubicBezTo>
                        <a:pt x="70" y="86"/>
                        <a:pt x="69" y="84"/>
                        <a:pt x="72" y="81"/>
                      </a:cubicBezTo>
                      <a:cubicBezTo>
                        <a:pt x="72" y="80"/>
                        <a:pt x="74" y="80"/>
                        <a:pt x="75" y="79"/>
                      </a:cubicBezTo>
                      <a:cubicBezTo>
                        <a:pt x="76" y="78"/>
                        <a:pt x="77" y="78"/>
                        <a:pt x="77" y="77"/>
                      </a:cubicBezTo>
                      <a:cubicBezTo>
                        <a:pt x="78" y="77"/>
                        <a:pt x="79" y="76"/>
                        <a:pt x="80" y="76"/>
                      </a:cubicBezTo>
                      <a:cubicBezTo>
                        <a:pt x="82" y="75"/>
                        <a:pt x="84" y="76"/>
                        <a:pt x="85" y="75"/>
                      </a:cubicBezTo>
                      <a:cubicBezTo>
                        <a:pt x="86" y="76"/>
                        <a:pt x="85" y="77"/>
                        <a:pt x="86" y="78"/>
                      </a:cubicBezTo>
                      <a:cubicBezTo>
                        <a:pt x="87" y="79"/>
                        <a:pt x="89" y="78"/>
                        <a:pt x="89" y="77"/>
                      </a:cubicBezTo>
                      <a:cubicBezTo>
                        <a:pt x="90" y="75"/>
                        <a:pt x="89" y="75"/>
                        <a:pt x="89" y="73"/>
                      </a:cubicBezTo>
                      <a:cubicBezTo>
                        <a:pt x="91" y="72"/>
                        <a:pt x="94" y="72"/>
                        <a:pt x="95" y="70"/>
                      </a:cubicBezTo>
                      <a:cubicBezTo>
                        <a:pt x="96" y="69"/>
                        <a:pt x="96" y="68"/>
                        <a:pt x="95" y="67"/>
                      </a:cubicBezTo>
                      <a:cubicBezTo>
                        <a:pt x="95" y="67"/>
                        <a:pt x="95" y="65"/>
                        <a:pt x="96" y="63"/>
                      </a:cubicBezTo>
                      <a:cubicBezTo>
                        <a:pt x="97" y="62"/>
                        <a:pt x="99" y="61"/>
                        <a:pt x="101" y="61"/>
                      </a:cubicBezTo>
                      <a:cubicBezTo>
                        <a:pt x="103" y="61"/>
                        <a:pt x="103" y="63"/>
                        <a:pt x="104" y="64"/>
                      </a:cubicBezTo>
                      <a:cubicBezTo>
                        <a:pt x="104" y="65"/>
                        <a:pt x="104" y="65"/>
                        <a:pt x="105" y="65"/>
                      </a:cubicBezTo>
                      <a:cubicBezTo>
                        <a:pt x="105" y="67"/>
                        <a:pt x="107" y="68"/>
                        <a:pt x="106" y="70"/>
                      </a:cubicBezTo>
                      <a:cubicBezTo>
                        <a:pt x="105" y="71"/>
                        <a:pt x="104" y="73"/>
                        <a:pt x="103" y="74"/>
                      </a:cubicBezTo>
                      <a:cubicBezTo>
                        <a:pt x="103" y="75"/>
                        <a:pt x="102" y="76"/>
                        <a:pt x="101" y="76"/>
                      </a:cubicBezTo>
                      <a:cubicBezTo>
                        <a:pt x="99" y="76"/>
                        <a:pt x="96" y="76"/>
                        <a:pt x="95" y="80"/>
                      </a:cubicBezTo>
                      <a:cubicBezTo>
                        <a:pt x="96" y="81"/>
                        <a:pt x="98" y="80"/>
                        <a:pt x="98" y="80"/>
                      </a:cubicBezTo>
                      <a:cubicBezTo>
                        <a:pt x="100" y="81"/>
                        <a:pt x="102" y="82"/>
                        <a:pt x="102" y="83"/>
                      </a:cubicBezTo>
                      <a:cubicBezTo>
                        <a:pt x="103" y="84"/>
                        <a:pt x="103" y="84"/>
                        <a:pt x="103" y="85"/>
                      </a:cubicBezTo>
                      <a:cubicBezTo>
                        <a:pt x="104" y="85"/>
                        <a:pt x="105" y="85"/>
                        <a:pt x="106" y="86"/>
                      </a:cubicBezTo>
                      <a:cubicBezTo>
                        <a:pt x="106" y="86"/>
                        <a:pt x="107" y="87"/>
                        <a:pt x="108" y="86"/>
                      </a:cubicBezTo>
                      <a:cubicBezTo>
                        <a:pt x="109" y="84"/>
                        <a:pt x="105" y="84"/>
                        <a:pt x="106" y="82"/>
                      </a:cubicBezTo>
                      <a:cubicBezTo>
                        <a:pt x="108" y="80"/>
                        <a:pt x="109" y="85"/>
                        <a:pt x="111" y="82"/>
                      </a:cubicBezTo>
                      <a:cubicBezTo>
                        <a:pt x="112" y="80"/>
                        <a:pt x="109" y="79"/>
                        <a:pt x="110" y="77"/>
                      </a:cubicBezTo>
                      <a:cubicBezTo>
                        <a:pt x="111" y="77"/>
                        <a:pt x="111" y="76"/>
                        <a:pt x="111" y="76"/>
                      </a:cubicBezTo>
                      <a:cubicBezTo>
                        <a:pt x="112" y="76"/>
                        <a:pt x="112" y="77"/>
                        <a:pt x="112" y="78"/>
                      </a:cubicBezTo>
                      <a:cubicBezTo>
                        <a:pt x="112" y="78"/>
                        <a:pt x="113" y="78"/>
                        <a:pt x="113" y="78"/>
                      </a:cubicBezTo>
                      <a:cubicBezTo>
                        <a:pt x="113" y="78"/>
                        <a:pt x="113" y="79"/>
                        <a:pt x="114" y="80"/>
                      </a:cubicBezTo>
                      <a:cubicBezTo>
                        <a:pt x="115" y="80"/>
                        <a:pt x="116" y="79"/>
                        <a:pt x="116" y="78"/>
                      </a:cubicBezTo>
                      <a:cubicBezTo>
                        <a:pt x="117" y="78"/>
                        <a:pt x="117" y="77"/>
                        <a:pt x="118" y="76"/>
                      </a:cubicBezTo>
                      <a:cubicBezTo>
                        <a:pt x="118" y="75"/>
                        <a:pt x="118" y="75"/>
                        <a:pt x="118" y="75"/>
                      </a:cubicBezTo>
                      <a:cubicBezTo>
                        <a:pt x="118" y="75"/>
                        <a:pt x="118" y="74"/>
                        <a:pt x="118" y="74"/>
                      </a:cubicBezTo>
                      <a:cubicBezTo>
                        <a:pt x="118" y="72"/>
                        <a:pt x="115" y="71"/>
                        <a:pt x="115" y="70"/>
                      </a:cubicBezTo>
                      <a:cubicBezTo>
                        <a:pt x="114" y="69"/>
                        <a:pt x="114" y="69"/>
                        <a:pt x="114" y="68"/>
                      </a:cubicBezTo>
                      <a:cubicBezTo>
                        <a:pt x="114" y="66"/>
                        <a:pt x="114" y="66"/>
                        <a:pt x="114" y="65"/>
                      </a:cubicBezTo>
                      <a:cubicBezTo>
                        <a:pt x="114" y="62"/>
                        <a:pt x="111" y="62"/>
                        <a:pt x="111" y="60"/>
                      </a:cubicBezTo>
                      <a:cubicBezTo>
                        <a:pt x="111" y="59"/>
                        <a:pt x="112" y="58"/>
                        <a:pt x="112" y="57"/>
                      </a:cubicBezTo>
                      <a:cubicBezTo>
                        <a:pt x="111" y="56"/>
                        <a:pt x="109" y="56"/>
                        <a:pt x="108" y="56"/>
                      </a:cubicBezTo>
                      <a:cubicBezTo>
                        <a:pt x="108" y="55"/>
                        <a:pt x="108" y="53"/>
                        <a:pt x="108" y="52"/>
                      </a:cubicBezTo>
                      <a:cubicBezTo>
                        <a:pt x="107" y="52"/>
                        <a:pt x="106" y="52"/>
                        <a:pt x="105" y="52"/>
                      </a:cubicBezTo>
                      <a:cubicBezTo>
                        <a:pt x="105" y="52"/>
                        <a:pt x="104" y="52"/>
                        <a:pt x="103" y="52"/>
                      </a:cubicBezTo>
                      <a:cubicBezTo>
                        <a:pt x="103" y="52"/>
                        <a:pt x="102" y="52"/>
                        <a:pt x="102" y="51"/>
                      </a:cubicBezTo>
                      <a:cubicBezTo>
                        <a:pt x="100" y="51"/>
                        <a:pt x="98" y="51"/>
                        <a:pt x="97" y="51"/>
                      </a:cubicBezTo>
                      <a:cubicBezTo>
                        <a:pt x="96" y="51"/>
                        <a:pt x="96" y="51"/>
                        <a:pt x="95" y="52"/>
                      </a:cubicBezTo>
                      <a:cubicBezTo>
                        <a:pt x="94" y="52"/>
                        <a:pt x="92" y="54"/>
                        <a:pt x="92" y="55"/>
                      </a:cubicBezTo>
                      <a:cubicBezTo>
                        <a:pt x="91" y="56"/>
                        <a:pt x="92" y="56"/>
                        <a:pt x="92" y="57"/>
                      </a:cubicBezTo>
                      <a:cubicBezTo>
                        <a:pt x="92" y="59"/>
                        <a:pt x="92" y="60"/>
                        <a:pt x="92" y="61"/>
                      </a:cubicBezTo>
                      <a:cubicBezTo>
                        <a:pt x="92" y="62"/>
                        <a:pt x="94" y="63"/>
                        <a:pt x="93" y="64"/>
                      </a:cubicBezTo>
                      <a:cubicBezTo>
                        <a:pt x="93" y="64"/>
                        <a:pt x="92" y="66"/>
                        <a:pt x="91" y="66"/>
                      </a:cubicBezTo>
                      <a:cubicBezTo>
                        <a:pt x="90" y="67"/>
                        <a:pt x="90" y="68"/>
                        <a:pt x="88" y="69"/>
                      </a:cubicBezTo>
                      <a:cubicBezTo>
                        <a:pt x="88" y="68"/>
                        <a:pt x="88" y="68"/>
                        <a:pt x="88" y="67"/>
                      </a:cubicBezTo>
                      <a:cubicBezTo>
                        <a:pt x="87" y="67"/>
                        <a:pt x="86" y="67"/>
                        <a:pt x="86" y="67"/>
                      </a:cubicBezTo>
                      <a:cubicBezTo>
                        <a:pt x="86" y="66"/>
                        <a:pt x="86" y="64"/>
                        <a:pt x="85" y="63"/>
                      </a:cubicBezTo>
                      <a:cubicBezTo>
                        <a:pt x="86" y="62"/>
                        <a:pt x="85" y="61"/>
                        <a:pt x="85" y="60"/>
                      </a:cubicBezTo>
                      <a:cubicBezTo>
                        <a:pt x="86" y="59"/>
                        <a:pt x="87" y="59"/>
                        <a:pt x="87" y="58"/>
                      </a:cubicBezTo>
                      <a:cubicBezTo>
                        <a:pt x="87" y="56"/>
                        <a:pt x="85" y="56"/>
                        <a:pt x="86" y="54"/>
                      </a:cubicBezTo>
                      <a:cubicBezTo>
                        <a:pt x="87" y="53"/>
                        <a:pt x="87" y="53"/>
                        <a:pt x="88" y="52"/>
                      </a:cubicBezTo>
                      <a:cubicBezTo>
                        <a:pt x="89" y="52"/>
                        <a:pt x="90" y="52"/>
                        <a:pt x="91" y="52"/>
                      </a:cubicBezTo>
                      <a:cubicBezTo>
                        <a:pt x="91" y="52"/>
                        <a:pt x="92" y="51"/>
                        <a:pt x="92" y="51"/>
                      </a:cubicBezTo>
                      <a:cubicBezTo>
                        <a:pt x="92" y="51"/>
                        <a:pt x="92" y="51"/>
                        <a:pt x="92" y="51"/>
                      </a:cubicBezTo>
                      <a:cubicBezTo>
                        <a:pt x="92" y="51"/>
                        <a:pt x="93" y="50"/>
                        <a:pt x="93" y="50"/>
                      </a:cubicBezTo>
                      <a:cubicBezTo>
                        <a:pt x="93" y="50"/>
                        <a:pt x="93" y="50"/>
                        <a:pt x="93" y="50"/>
                      </a:cubicBezTo>
                      <a:cubicBezTo>
                        <a:pt x="94" y="49"/>
                        <a:pt x="95" y="46"/>
                        <a:pt x="96" y="45"/>
                      </a:cubicBezTo>
                      <a:cubicBezTo>
                        <a:pt x="97" y="45"/>
                        <a:pt x="98" y="45"/>
                        <a:pt x="100" y="45"/>
                      </a:cubicBezTo>
                      <a:cubicBezTo>
                        <a:pt x="102" y="45"/>
                        <a:pt x="105" y="44"/>
                        <a:pt x="106" y="44"/>
                      </a:cubicBezTo>
                      <a:cubicBezTo>
                        <a:pt x="107" y="43"/>
                        <a:pt x="108" y="42"/>
                        <a:pt x="109" y="41"/>
                      </a:cubicBezTo>
                      <a:cubicBezTo>
                        <a:pt x="109" y="40"/>
                        <a:pt x="110" y="39"/>
                        <a:pt x="111" y="39"/>
                      </a:cubicBezTo>
                      <a:cubicBezTo>
                        <a:pt x="111" y="39"/>
                        <a:pt x="111" y="38"/>
                        <a:pt x="111" y="38"/>
                      </a:cubicBezTo>
                      <a:cubicBezTo>
                        <a:pt x="112" y="37"/>
                        <a:pt x="114" y="36"/>
                        <a:pt x="115" y="35"/>
                      </a:cubicBezTo>
                      <a:cubicBezTo>
                        <a:pt x="115" y="34"/>
                        <a:pt x="116" y="34"/>
                        <a:pt x="117" y="34"/>
                      </a:cubicBezTo>
                      <a:cubicBezTo>
                        <a:pt x="118" y="33"/>
                        <a:pt x="118" y="31"/>
                        <a:pt x="120" y="30"/>
                      </a:cubicBezTo>
                      <a:cubicBezTo>
                        <a:pt x="120" y="30"/>
                        <a:pt x="120" y="30"/>
                        <a:pt x="120" y="30"/>
                      </a:cubicBezTo>
                      <a:cubicBezTo>
                        <a:pt x="122" y="29"/>
                        <a:pt x="124" y="28"/>
                        <a:pt x="126" y="27"/>
                      </a:cubicBezTo>
                      <a:cubicBezTo>
                        <a:pt x="127" y="26"/>
                        <a:pt x="127" y="26"/>
                        <a:pt x="128" y="25"/>
                      </a:cubicBezTo>
                      <a:cubicBezTo>
                        <a:pt x="129" y="25"/>
                        <a:pt x="130" y="24"/>
                        <a:pt x="130" y="24"/>
                      </a:cubicBezTo>
                      <a:cubicBezTo>
                        <a:pt x="131" y="24"/>
                        <a:pt x="132" y="24"/>
                        <a:pt x="132" y="23"/>
                      </a:cubicBezTo>
                      <a:cubicBezTo>
                        <a:pt x="132" y="23"/>
                        <a:pt x="133" y="23"/>
                        <a:pt x="133" y="23"/>
                      </a:cubicBezTo>
                      <a:cubicBezTo>
                        <a:pt x="133" y="23"/>
                        <a:pt x="133" y="23"/>
                        <a:pt x="134" y="23"/>
                      </a:cubicBezTo>
                      <a:cubicBezTo>
                        <a:pt x="134" y="23"/>
                        <a:pt x="134" y="22"/>
                        <a:pt x="134" y="22"/>
                      </a:cubicBezTo>
                      <a:cubicBezTo>
                        <a:pt x="135" y="22"/>
                        <a:pt x="136" y="21"/>
                        <a:pt x="136" y="20"/>
                      </a:cubicBezTo>
                      <a:cubicBezTo>
                        <a:pt x="136" y="20"/>
                        <a:pt x="135" y="19"/>
                        <a:pt x="134" y="18"/>
                      </a:cubicBezTo>
                      <a:cubicBezTo>
                        <a:pt x="134" y="18"/>
                        <a:pt x="133" y="18"/>
                        <a:pt x="132" y="18"/>
                      </a:cubicBezTo>
                      <a:cubicBezTo>
                        <a:pt x="130" y="18"/>
                        <a:pt x="128" y="18"/>
                        <a:pt x="126" y="18"/>
                      </a:cubicBezTo>
                      <a:cubicBezTo>
                        <a:pt x="125" y="18"/>
                        <a:pt x="124" y="19"/>
                        <a:pt x="123" y="19"/>
                      </a:cubicBezTo>
                      <a:cubicBezTo>
                        <a:pt x="122" y="19"/>
                        <a:pt x="121" y="18"/>
                        <a:pt x="121" y="18"/>
                      </a:cubicBezTo>
                      <a:cubicBezTo>
                        <a:pt x="120" y="18"/>
                        <a:pt x="119" y="19"/>
                        <a:pt x="118" y="19"/>
                      </a:cubicBezTo>
                      <a:cubicBezTo>
                        <a:pt x="116" y="20"/>
                        <a:pt x="114" y="20"/>
                        <a:pt x="112" y="21"/>
                      </a:cubicBezTo>
                      <a:cubicBezTo>
                        <a:pt x="111" y="21"/>
                        <a:pt x="111" y="21"/>
                        <a:pt x="111" y="20"/>
                      </a:cubicBezTo>
                      <a:cubicBezTo>
                        <a:pt x="127" y="15"/>
                        <a:pt x="144" y="11"/>
                        <a:pt x="162" y="11"/>
                      </a:cubicBezTo>
                      <a:cubicBezTo>
                        <a:pt x="194" y="11"/>
                        <a:pt x="223" y="21"/>
                        <a:pt x="247" y="37"/>
                      </a:cubicBezTo>
                      <a:cubicBezTo>
                        <a:pt x="246" y="38"/>
                        <a:pt x="245" y="38"/>
                        <a:pt x="245" y="39"/>
                      </a:cubicBezTo>
                      <a:cubicBezTo>
                        <a:pt x="244" y="40"/>
                        <a:pt x="243" y="41"/>
                        <a:pt x="243" y="41"/>
                      </a:cubicBezTo>
                      <a:cubicBezTo>
                        <a:pt x="243" y="41"/>
                        <a:pt x="243" y="42"/>
                        <a:pt x="243" y="43"/>
                      </a:cubicBezTo>
                      <a:cubicBezTo>
                        <a:pt x="242" y="44"/>
                        <a:pt x="241" y="45"/>
                        <a:pt x="241" y="47"/>
                      </a:cubicBezTo>
                      <a:cubicBezTo>
                        <a:pt x="241" y="47"/>
                        <a:pt x="242" y="47"/>
                        <a:pt x="241" y="48"/>
                      </a:cubicBezTo>
                      <a:cubicBezTo>
                        <a:pt x="242" y="49"/>
                        <a:pt x="244" y="50"/>
                        <a:pt x="245" y="51"/>
                      </a:cubicBezTo>
                      <a:cubicBezTo>
                        <a:pt x="246" y="52"/>
                        <a:pt x="248" y="52"/>
                        <a:pt x="250" y="51"/>
                      </a:cubicBezTo>
                      <a:cubicBezTo>
                        <a:pt x="249" y="49"/>
                        <a:pt x="248" y="49"/>
                        <a:pt x="247" y="48"/>
                      </a:cubicBezTo>
                      <a:cubicBezTo>
                        <a:pt x="247" y="46"/>
                        <a:pt x="247" y="44"/>
                        <a:pt x="247" y="44"/>
                      </a:cubicBezTo>
                      <a:cubicBezTo>
                        <a:pt x="247" y="43"/>
                        <a:pt x="248" y="42"/>
                        <a:pt x="248" y="42"/>
                      </a:cubicBezTo>
                      <a:cubicBezTo>
                        <a:pt x="249" y="41"/>
                        <a:pt x="250" y="40"/>
                        <a:pt x="250" y="40"/>
                      </a:cubicBezTo>
                      <a:cubicBezTo>
                        <a:pt x="254" y="42"/>
                        <a:pt x="258" y="46"/>
                        <a:pt x="262" y="49"/>
                      </a:cubicBezTo>
                      <a:cubicBezTo>
                        <a:pt x="262" y="50"/>
                        <a:pt x="261" y="50"/>
                        <a:pt x="261" y="51"/>
                      </a:cubicBezTo>
                      <a:cubicBezTo>
                        <a:pt x="261" y="52"/>
                        <a:pt x="262" y="53"/>
                        <a:pt x="261" y="55"/>
                      </a:cubicBezTo>
                      <a:cubicBezTo>
                        <a:pt x="261" y="55"/>
                        <a:pt x="262" y="56"/>
                        <a:pt x="262" y="56"/>
                      </a:cubicBezTo>
                      <a:cubicBezTo>
                        <a:pt x="262" y="56"/>
                        <a:pt x="261" y="56"/>
                        <a:pt x="261" y="56"/>
                      </a:cubicBezTo>
                      <a:cubicBezTo>
                        <a:pt x="261" y="56"/>
                        <a:pt x="260" y="55"/>
                        <a:pt x="260" y="55"/>
                      </a:cubicBezTo>
                      <a:cubicBezTo>
                        <a:pt x="260" y="55"/>
                        <a:pt x="259" y="55"/>
                        <a:pt x="259" y="55"/>
                      </a:cubicBezTo>
                      <a:cubicBezTo>
                        <a:pt x="258" y="54"/>
                        <a:pt x="257" y="54"/>
                        <a:pt x="255" y="54"/>
                      </a:cubicBezTo>
                      <a:cubicBezTo>
                        <a:pt x="254" y="53"/>
                        <a:pt x="252" y="52"/>
                        <a:pt x="252" y="53"/>
                      </a:cubicBezTo>
                      <a:cubicBezTo>
                        <a:pt x="252" y="55"/>
                        <a:pt x="254" y="54"/>
                        <a:pt x="254" y="56"/>
                      </a:cubicBezTo>
                      <a:cubicBezTo>
                        <a:pt x="253" y="57"/>
                        <a:pt x="252" y="57"/>
                        <a:pt x="251" y="57"/>
                      </a:cubicBezTo>
                      <a:cubicBezTo>
                        <a:pt x="249" y="57"/>
                        <a:pt x="248" y="57"/>
                        <a:pt x="247" y="57"/>
                      </a:cubicBezTo>
                      <a:cubicBezTo>
                        <a:pt x="246" y="57"/>
                        <a:pt x="245" y="58"/>
                        <a:pt x="244" y="58"/>
                      </a:cubicBezTo>
                      <a:cubicBezTo>
                        <a:pt x="244" y="58"/>
                        <a:pt x="243" y="58"/>
                        <a:pt x="242" y="58"/>
                      </a:cubicBezTo>
                      <a:cubicBezTo>
                        <a:pt x="242" y="59"/>
                        <a:pt x="241" y="59"/>
                        <a:pt x="241" y="59"/>
                      </a:cubicBezTo>
                      <a:cubicBezTo>
                        <a:pt x="241" y="59"/>
                        <a:pt x="240" y="59"/>
                        <a:pt x="240" y="60"/>
                      </a:cubicBezTo>
                      <a:cubicBezTo>
                        <a:pt x="240" y="60"/>
                        <a:pt x="240" y="60"/>
                        <a:pt x="240" y="60"/>
                      </a:cubicBezTo>
                      <a:cubicBezTo>
                        <a:pt x="240" y="60"/>
                        <a:pt x="239" y="60"/>
                        <a:pt x="239" y="60"/>
                      </a:cubicBezTo>
                      <a:cubicBezTo>
                        <a:pt x="238" y="61"/>
                        <a:pt x="238" y="63"/>
                        <a:pt x="236" y="62"/>
                      </a:cubicBezTo>
                      <a:cubicBezTo>
                        <a:pt x="235" y="62"/>
                        <a:pt x="236" y="59"/>
                        <a:pt x="234" y="59"/>
                      </a:cubicBezTo>
                      <a:cubicBezTo>
                        <a:pt x="232" y="59"/>
                        <a:pt x="234" y="63"/>
                        <a:pt x="232" y="63"/>
                      </a:cubicBezTo>
                      <a:cubicBezTo>
                        <a:pt x="232" y="63"/>
                        <a:pt x="231" y="62"/>
                        <a:pt x="230" y="63"/>
                      </a:cubicBezTo>
                      <a:cubicBezTo>
                        <a:pt x="229" y="63"/>
                        <a:pt x="228" y="64"/>
                        <a:pt x="228" y="65"/>
                      </a:cubicBezTo>
                      <a:cubicBezTo>
                        <a:pt x="228" y="65"/>
                        <a:pt x="228" y="66"/>
                        <a:pt x="228" y="66"/>
                      </a:cubicBezTo>
                      <a:cubicBezTo>
                        <a:pt x="227" y="66"/>
                        <a:pt x="227" y="67"/>
                        <a:pt x="227" y="67"/>
                      </a:cubicBezTo>
                      <a:cubicBezTo>
                        <a:pt x="226" y="68"/>
                        <a:pt x="226" y="69"/>
                        <a:pt x="225" y="69"/>
                      </a:cubicBezTo>
                      <a:cubicBezTo>
                        <a:pt x="224" y="69"/>
                        <a:pt x="221" y="67"/>
                        <a:pt x="222" y="65"/>
                      </a:cubicBezTo>
                      <a:cubicBezTo>
                        <a:pt x="221" y="64"/>
                        <a:pt x="221" y="64"/>
                        <a:pt x="221" y="63"/>
                      </a:cubicBezTo>
                      <a:cubicBezTo>
                        <a:pt x="220" y="63"/>
                        <a:pt x="219" y="63"/>
                        <a:pt x="220" y="62"/>
                      </a:cubicBezTo>
                      <a:cubicBezTo>
                        <a:pt x="221" y="62"/>
                        <a:pt x="223" y="63"/>
                        <a:pt x="224" y="63"/>
                      </a:cubicBezTo>
                      <a:cubicBezTo>
                        <a:pt x="227" y="63"/>
                        <a:pt x="229" y="63"/>
                        <a:pt x="229" y="61"/>
                      </a:cubicBezTo>
                      <a:cubicBezTo>
                        <a:pt x="229" y="60"/>
                        <a:pt x="228" y="59"/>
                        <a:pt x="227" y="58"/>
                      </a:cubicBezTo>
                      <a:cubicBezTo>
                        <a:pt x="227" y="58"/>
                        <a:pt x="227" y="58"/>
                        <a:pt x="227" y="58"/>
                      </a:cubicBezTo>
                      <a:cubicBezTo>
                        <a:pt x="227" y="58"/>
                        <a:pt x="226" y="57"/>
                        <a:pt x="226" y="57"/>
                      </a:cubicBezTo>
                      <a:cubicBezTo>
                        <a:pt x="225" y="56"/>
                        <a:pt x="223" y="55"/>
                        <a:pt x="221" y="55"/>
                      </a:cubicBezTo>
                      <a:cubicBezTo>
                        <a:pt x="221" y="54"/>
                        <a:pt x="221" y="54"/>
                        <a:pt x="220" y="54"/>
                      </a:cubicBezTo>
                      <a:cubicBezTo>
                        <a:pt x="220" y="54"/>
                        <a:pt x="219" y="54"/>
                        <a:pt x="218" y="53"/>
                      </a:cubicBezTo>
                      <a:cubicBezTo>
                        <a:pt x="218" y="53"/>
                        <a:pt x="218" y="53"/>
                        <a:pt x="218" y="53"/>
                      </a:cubicBezTo>
                      <a:cubicBezTo>
                        <a:pt x="217" y="52"/>
                        <a:pt x="217" y="53"/>
                        <a:pt x="217" y="52"/>
                      </a:cubicBezTo>
                      <a:cubicBezTo>
                        <a:pt x="217" y="52"/>
                        <a:pt x="216" y="52"/>
                        <a:pt x="216" y="52"/>
                      </a:cubicBezTo>
                      <a:cubicBezTo>
                        <a:pt x="216" y="52"/>
                        <a:pt x="216" y="52"/>
                        <a:pt x="216" y="52"/>
                      </a:cubicBezTo>
                      <a:cubicBezTo>
                        <a:pt x="215" y="51"/>
                        <a:pt x="215" y="51"/>
                        <a:pt x="215" y="51"/>
                      </a:cubicBezTo>
                      <a:cubicBezTo>
                        <a:pt x="214" y="49"/>
                        <a:pt x="213" y="48"/>
                        <a:pt x="212" y="48"/>
                      </a:cubicBezTo>
                      <a:cubicBezTo>
                        <a:pt x="209" y="48"/>
                        <a:pt x="205" y="48"/>
                        <a:pt x="204" y="49"/>
                      </a:cubicBezTo>
                      <a:cubicBezTo>
                        <a:pt x="203" y="49"/>
                        <a:pt x="201" y="49"/>
                        <a:pt x="200" y="50"/>
                      </a:cubicBezTo>
                      <a:cubicBezTo>
                        <a:pt x="199" y="50"/>
                        <a:pt x="198" y="53"/>
                        <a:pt x="197" y="54"/>
                      </a:cubicBezTo>
                      <a:cubicBezTo>
                        <a:pt x="195" y="55"/>
                        <a:pt x="193" y="55"/>
                        <a:pt x="193" y="57"/>
                      </a:cubicBezTo>
                      <a:cubicBezTo>
                        <a:pt x="193" y="59"/>
                        <a:pt x="195" y="58"/>
                        <a:pt x="195" y="59"/>
                      </a:cubicBezTo>
                      <a:cubicBezTo>
                        <a:pt x="193" y="62"/>
                        <a:pt x="191" y="65"/>
                        <a:pt x="188" y="67"/>
                      </a:cubicBezTo>
                      <a:cubicBezTo>
                        <a:pt x="186" y="68"/>
                        <a:pt x="185" y="70"/>
                        <a:pt x="183" y="72"/>
                      </a:cubicBezTo>
                      <a:cubicBezTo>
                        <a:pt x="182" y="72"/>
                        <a:pt x="181" y="73"/>
                        <a:pt x="180" y="73"/>
                      </a:cubicBezTo>
                      <a:cubicBezTo>
                        <a:pt x="180" y="78"/>
                        <a:pt x="180" y="82"/>
                        <a:pt x="183" y="84"/>
                      </a:cubicBezTo>
                      <a:cubicBezTo>
                        <a:pt x="183" y="84"/>
                        <a:pt x="183" y="84"/>
                        <a:pt x="184" y="84"/>
                      </a:cubicBezTo>
                      <a:cubicBezTo>
                        <a:pt x="184" y="84"/>
                        <a:pt x="185" y="83"/>
                        <a:pt x="185" y="83"/>
                      </a:cubicBezTo>
                      <a:cubicBezTo>
                        <a:pt x="186" y="83"/>
                        <a:pt x="186" y="83"/>
                        <a:pt x="187" y="83"/>
                      </a:cubicBezTo>
                      <a:cubicBezTo>
                        <a:pt x="187" y="83"/>
                        <a:pt x="187" y="82"/>
                        <a:pt x="187" y="82"/>
                      </a:cubicBezTo>
                      <a:cubicBezTo>
                        <a:pt x="188" y="82"/>
                        <a:pt x="188" y="82"/>
                        <a:pt x="188" y="82"/>
                      </a:cubicBezTo>
                      <a:cubicBezTo>
                        <a:pt x="189" y="82"/>
                        <a:pt x="189" y="83"/>
                        <a:pt x="189" y="84"/>
                      </a:cubicBezTo>
                      <a:cubicBezTo>
                        <a:pt x="190" y="85"/>
                        <a:pt x="190" y="85"/>
                        <a:pt x="190" y="86"/>
                      </a:cubicBezTo>
                      <a:cubicBezTo>
                        <a:pt x="191" y="87"/>
                        <a:pt x="191" y="88"/>
                        <a:pt x="192" y="90"/>
                      </a:cubicBezTo>
                      <a:cubicBezTo>
                        <a:pt x="193" y="90"/>
                        <a:pt x="194" y="89"/>
                        <a:pt x="195" y="88"/>
                      </a:cubicBezTo>
                      <a:cubicBezTo>
                        <a:pt x="195" y="88"/>
                        <a:pt x="196" y="88"/>
                        <a:pt x="196" y="88"/>
                      </a:cubicBezTo>
                      <a:cubicBezTo>
                        <a:pt x="197" y="86"/>
                        <a:pt x="196" y="84"/>
                        <a:pt x="197" y="83"/>
                      </a:cubicBezTo>
                      <a:cubicBezTo>
                        <a:pt x="197" y="82"/>
                        <a:pt x="199" y="82"/>
                        <a:pt x="199" y="80"/>
                      </a:cubicBezTo>
                      <a:cubicBezTo>
                        <a:pt x="198" y="79"/>
                        <a:pt x="197" y="79"/>
                        <a:pt x="197" y="77"/>
                      </a:cubicBezTo>
                      <a:cubicBezTo>
                        <a:pt x="197" y="77"/>
                        <a:pt x="197" y="76"/>
                        <a:pt x="197" y="74"/>
                      </a:cubicBezTo>
                      <a:cubicBezTo>
                        <a:pt x="198" y="72"/>
                        <a:pt x="199" y="70"/>
                        <a:pt x="201" y="69"/>
                      </a:cubicBezTo>
                      <a:cubicBezTo>
                        <a:pt x="202" y="69"/>
                        <a:pt x="202" y="68"/>
                        <a:pt x="203" y="68"/>
                      </a:cubicBezTo>
                      <a:cubicBezTo>
                        <a:pt x="203" y="67"/>
                        <a:pt x="203" y="65"/>
                        <a:pt x="203" y="65"/>
                      </a:cubicBezTo>
                      <a:cubicBezTo>
                        <a:pt x="203" y="65"/>
                        <a:pt x="203" y="65"/>
                        <a:pt x="203" y="64"/>
                      </a:cubicBezTo>
                      <a:cubicBezTo>
                        <a:pt x="204" y="63"/>
                        <a:pt x="207" y="63"/>
                        <a:pt x="208" y="65"/>
                      </a:cubicBezTo>
                      <a:cubicBezTo>
                        <a:pt x="208" y="65"/>
                        <a:pt x="207" y="66"/>
                        <a:pt x="207" y="66"/>
                      </a:cubicBezTo>
                      <a:cubicBezTo>
                        <a:pt x="206" y="69"/>
                        <a:pt x="204" y="70"/>
                        <a:pt x="203" y="72"/>
                      </a:cubicBezTo>
                      <a:cubicBezTo>
                        <a:pt x="204" y="73"/>
                        <a:pt x="204" y="74"/>
                        <a:pt x="204" y="76"/>
                      </a:cubicBezTo>
                      <a:cubicBezTo>
                        <a:pt x="205" y="77"/>
                        <a:pt x="205" y="79"/>
                        <a:pt x="207" y="79"/>
                      </a:cubicBezTo>
                      <a:cubicBezTo>
                        <a:pt x="208" y="79"/>
                        <a:pt x="208" y="78"/>
                        <a:pt x="210" y="77"/>
                      </a:cubicBezTo>
                      <a:cubicBezTo>
                        <a:pt x="210" y="77"/>
                        <a:pt x="211" y="77"/>
                        <a:pt x="211" y="77"/>
                      </a:cubicBezTo>
                      <a:cubicBezTo>
                        <a:pt x="211" y="77"/>
                        <a:pt x="212" y="77"/>
                        <a:pt x="212" y="77"/>
                      </a:cubicBezTo>
                      <a:cubicBezTo>
                        <a:pt x="212" y="77"/>
                        <a:pt x="212" y="77"/>
                        <a:pt x="213" y="77"/>
                      </a:cubicBezTo>
                      <a:cubicBezTo>
                        <a:pt x="214" y="76"/>
                        <a:pt x="214" y="75"/>
                        <a:pt x="215" y="75"/>
                      </a:cubicBezTo>
                      <a:cubicBezTo>
                        <a:pt x="216" y="75"/>
                        <a:pt x="216" y="75"/>
                        <a:pt x="217" y="76"/>
                      </a:cubicBezTo>
                      <a:cubicBezTo>
                        <a:pt x="217" y="76"/>
                        <a:pt x="218" y="76"/>
                        <a:pt x="217" y="77"/>
                      </a:cubicBezTo>
                      <a:cubicBezTo>
                        <a:pt x="217" y="78"/>
                        <a:pt x="216" y="78"/>
                        <a:pt x="215" y="79"/>
                      </a:cubicBezTo>
                      <a:cubicBezTo>
                        <a:pt x="215" y="79"/>
                        <a:pt x="214" y="80"/>
                        <a:pt x="214" y="80"/>
                      </a:cubicBezTo>
                      <a:cubicBezTo>
                        <a:pt x="214" y="80"/>
                        <a:pt x="213" y="80"/>
                        <a:pt x="213" y="80"/>
                      </a:cubicBezTo>
                      <a:cubicBezTo>
                        <a:pt x="212" y="80"/>
                        <a:pt x="211" y="80"/>
                        <a:pt x="211" y="80"/>
                      </a:cubicBezTo>
                      <a:cubicBezTo>
                        <a:pt x="210" y="81"/>
                        <a:pt x="210" y="81"/>
                        <a:pt x="209" y="81"/>
                      </a:cubicBezTo>
                      <a:cubicBezTo>
                        <a:pt x="208" y="82"/>
                        <a:pt x="207" y="81"/>
                        <a:pt x="207" y="82"/>
                      </a:cubicBezTo>
                      <a:cubicBezTo>
                        <a:pt x="206" y="83"/>
                        <a:pt x="207" y="85"/>
                        <a:pt x="206" y="86"/>
                      </a:cubicBezTo>
                      <a:cubicBezTo>
                        <a:pt x="205" y="86"/>
                        <a:pt x="205" y="85"/>
                        <a:pt x="204" y="85"/>
                      </a:cubicBezTo>
                      <a:cubicBezTo>
                        <a:pt x="203" y="86"/>
                        <a:pt x="203" y="88"/>
                        <a:pt x="202" y="89"/>
                      </a:cubicBezTo>
                      <a:cubicBezTo>
                        <a:pt x="202" y="90"/>
                        <a:pt x="200" y="91"/>
                        <a:pt x="200" y="91"/>
                      </a:cubicBezTo>
                      <a:cubicBezTo>
                        <a:pt x="198" y="92"/>
                        <a:pt x="197" y="93"/>
                        <a:pt x="196" y="93"/>
                      </a:cubicBezTo>
                      <a:cubicBezTo>
                        <a:pt x="195" y="93"/>
                        <a:pt x="195" y="94"/>
                        <a:pt x="195" y="94"/>
                      </a:cubicBezTo>
                      <a:cubicBezTo>
                        <a:pt x="194" y="94"/>
                        <a:pt x="193" y="94"/>
                        <a:pt x="192" y="94"/>
                      </a:cubicBezTo>
                      <a:cubicBezTo>
                        <a:pt x="191" y="94"/>
                        <a:pt x="191" y="94"/>
                        <a:pt x="190" y="94"/>
                      </a:cubicBezTo>
                      <a:cubicBezTo>
                        <a:pt x="189" y="95"/>
                        <a:pt x="188" y="95"/>
                        <a:pt x="186" y="95"/>
                      </a:cubicBezTo>
                      <a:cubicBezTo>
                        <a:pt x="186" y="95"/>
                        <a:pt x="185" y="95"/>
                        <a:pt x="184" y="96"/>
                      </a:cubicBezTo>
                      <a:cubicBezTo>
                        <a:pt x="183" y="96"/>
                        <a:pt x="181" y="96"/>
                        <a:pt x="181" y="96"/>
                      </a:cubicBezTo>
                      <a:cubicBezTo>
                        <a:pt x="180" y="96"/>
                        <a:pt x="180" y="97"/>
                        <a:pt x="179" y="97"/>
                      </a:cubicBezTo>
                      <a:cubicBezTo>
                        <a:pt x="179" y="98"/>
                        <a:pt x="179" y="99"/>
                        <a:pt x="179" y="99"/>
                      </a:cubicBezTo>
                      <a:cubicBezTo>
                        <a:pt x="178" y="100"/>
                        <a:pt x="177" y="100"/>
                        <a:pt x="177" y="101"/>
                      </a:cubicBezTo>
                      <a:cubicBezTo>
                        <a:pt x="175" y="102"/>
                        <a:pt x="174" y="103"/>
                        <a:pt x="173" y="105"/>
                      </a:cubicBezTo>
                      <a:cubicBezTo>
                        <a:pt x="172" y="105"/>
                        <a:pt x="170" y="105"/>
                        <a:pt x="169" y="106"/>
                      </a:cubicBezTo>
                      <a:cubicBezTo>
                        <a:pt x="168" y="106"/>
                        <a:pt x="166" y="106"/>
                        <a:pt x="166" y="107"/>
                      </a:cubicBezTo>
                      <a:cubicBezTo>
                        <a:pt x="166" y="108"/>
                        <a:pt x="168" y="109"/>
                        <a:pt x="169" y="110"/>
                      </a:cubicBezTo>
                      <a:cubicBezTo>
                        <a:pt x="169" y="110"/>
                        <a:pt x="170" y="111"/>
                        <a:pt x="170" y="112"/>
                      </a:cubicBezTo>
                      <a:cubicBezTo>
                        <a:pt x="171" y="113"/>
                        <a:pt x="171" y="113"/>
                        <a:pt x="171" y="114"/>
                      </a:cubicBezTo>
                      <a:cubicBezTo>
                        <a:pt x="171" y="115"/>
                        <a:pt x="171" y="117"/>
                        <a:pt x="170" y="118"/>
                      </a:cubicBezTo>
                      <a:cubicBezTo>
                        <a:pt x="167" y="117"/>
                        <a:pt x="163" y="117"/>
                        <a:pt x="160" y="118"/>
                      </a:cubicBezTo>
                      <a:cubicBezTo>
                        <a:pt x="160" y="118"/>
                        <a:pt x="160" y="118"/>
                        <a:pt x="159" y="118"/>
                      </a:cubicBezTo>
                      <a:cubicBezTo>
                        <a:pt x="159" y="120"/>
                        <a:pt x="160" y="122"/>
                        <a:pt x="160" y="124"/>
                      </a:cubicBezTo>
                      <a:cubicBezTo>
                        <a:pt x="160" y="125"/>
                        <a:pt x="159" y="126"/>
                        <a:pt x="159" y="127"/>
                      </a:cubicBezTo>
                      <a:cubicBezTo>
                        <a:pt x="159" y="128"/>
                        <a:pt x="159" y="130"/>
                        <a:pt x="160" y="131"/>
                      </a:cubicBezTo>
                      <a:cubicBezTo>
                        <a:pt x="161" y="131"/>
                        <a:pt x="161" y="131"/>
                        <a:pt x="162" y="131"/>
                      </a:cubicBezTo>
                      <a:cubicBezTo>
                        <a:pt x="163" y="132"/>
                        <a:pt x="164" y="133"/>
                        <a:pt x="165" y="133"/>
                      </a:cubicBezTo>
                      <a:cubicBezTo>
                        <a:pt x="166" y="132"/>
                        <a:pt x="166" y="132"/>
                        <a:pt x="168" y="132"/>
                      </a:cubicBezTo>
                      <a:cubicBezTo>
                        <a:pt x="169" y="132"/>
                        <a:pt x="169" y="131"/>
                        <a:pt x="170" y="131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cubicBezTo>
                        <a:pt x="171" y="130"/>
                        <a:pt x="172" y="130"/>
                        <a:pt x="172" y="129"/>
                      </a:cubicBezTo>
                      <a:cubicBezTo>
                        <a:pt x="172" y="129"/>
                        <a:pt x="172" y="129"/>
                        <a:pt x="172" y="128"/>
                      </a:cubicBezTo>
                      <a:cubicBezTo>
                        <a:pt x="173" y="128"/>
                        <a:pt x="173" y="126"/>
                        <a:pt x="173" y="125"/>
                      </a:cubicBezTo>
                      <a:cubicBezTo>
                        <a:pt x="174" y="124"/>
                        <a:pt x="174" y="123"/>
                        <a:pt x="175" y="123"/>
                      </a:cubicBezTo>
                      <a:cubicBezTo>
                        <a:pt x="175" y="122"/>
                        <a:pt x="176" y="122"/>
                        <a:pt x="176" y="122"/>
                      </a:cubicBezTo>
                      <a:cubicBezTo>
                        <a:pt x="177" y="122"/>
                        <a:pt x="177" y="121"/>
                        <a:pt x="177" y="121"/>
                      </a:cubicBezTo>
                      <a:cubicBezTo>
                        <a:pt x="177" y="119"/>
                        <a:pt x="178" y="118"/>
                        <a:pt x="179" y="118"/>
                      </a:cubicBezTo>
                      <a:cubicBezTo>
                        <a:pt x="180" y="118"/>
                        <a:pt x="181" y="118"/>
                        <a:pt x="182" y="119"/>
                      </a:cubicBezTo>
                      <a:cubicBezTo>
                        <a:pt x="183" y="118"/>
                        <a:pt x="184" y="116"/>
                        <a:pt x="186" y="116"/>
                      </a:cubicBezTo>
                      <a:cubicBezTo>
                        <a:pt x="187" y="117"/>
                        <a:pt x="188" y="118"/>
                        <a:pt x="188" y="119"/>
                      </a:cubicBezTo>
                      <a:cubicBezTo>
                        <a:pt x="189" y="121"/>
                        <a:pt x="190" y="122"/>
                        <a:pt x="191" y="123"/>
                      </a:cubicBezTo>
                      <a:cubicBezTo>
                        <a:pt x="193" y="124"/>
                        <a:pt x="195" y="125"/>
                        <a:pt x="195" y="127"/>
                      </a:cubicBezTo>
                      <a:cubicBezTo>
                        <a:pt x="195" y="128"/>
                        <a:pt x="195" y="128"/>
                        <a:pt x="194" y="129"/>
                      </a:cubicBezTo>
                      <a:cubicBezTo>
                        <a:pt x="194" y="130"/>
                        <a:pt x="193" y="129"/>
                        <a:pt x="193" y="130"/>
                      </a:cubicBezTo>
                      <a:cubicBezTo>
                        <a:pt x="193" y="130"/>
                        <a:pt x="194" y="131"/>
                        <a:pt x="194" y="132"/>
                      </a:cubicBezTo>
                      <a:cubicBezTo>
                        <a:pt x="195" y="131"/>
                        <a:pt x="195" y="130"/>
                        <a:pt x="195" y="130"/>
                      </a:cubicBezTo>
                      <a:cubicBezTo>
                        <a:pt x="196" y="129"/>
                        <a:pt x="197" y="129"/>
                        <a:pt x="197" y="128"/>
                      </a:cubicBezTo>
                      <a:cubicBezTo>
                        <a:pt x="197" y="127"/>
                        <a:pt x="197" y="127"/>
                        <a:pt x="197" y="126"/>
                      </a:cubicBezTo>
                      <a:cubicBezTo>
                        <a:pt x="197" y="125"/>
                        <a:pt x="199" y="126"/>
                        <a:pt x="199" y="125"/>
                      </a:cubicBezTo>
                      <a:cubicBezTo>
                        <a:pt x="198" y="123"/>
                        <a:pt x="196" y="123"/>
                        <a:pt x="195" y="122"/>
                      </a:cubicBezTo>
                      <a:cubicBezTo>
                        <a:pt x="195" y="122"/>
                        <a:pt x="195" y="121"/>
                        <a:pt x="195" y="121"/>
                      </a:cubicBezTo>
                      <a:cubicBezTo>
                        <a:pt x="195" y="121"/>
                        <a:pt x="195" y="121"/>
                        <a:pt x="194" y="121"/>
                      </a:cubicBezTo>
                      <a:cubicBezTo>
                        <a:pt x="193" y="121"/>
                        <a:pt x="193" y="120"/>
                        <a:pt x="193" y="119"/>
                      </a:cubicBezTo>
                      <a:cubicBezTo>
                        <a:pt x="192" y="118"/>
                        <a:pt x="189" y="116"/>
                        <a:pt x="191" y="114"/>
                      </a:cubicBezTo>
                      <a:cubicBezTo>
                        <a:pt x="193" y="114"/>
                        <a:pt x="194" y="117"/>
                        <a:pt x="196" y="118"/>
                      </a:cubicBezTo>
                      <a:cubicBezTo>
                        <a:pt x="197" y="119"/>
                        <a:pt x="197" y="119"/>
                        <a:pt x="198" y="120"/>
                      </a:cubicBezTo>
                      <a:cubicBezTo>
                        <a:pt x="199" y="120"/>
                        <a:pt x="200" y="121"/>
                        <a:pt x="201" y="122"/>
                      </a:cubicBezTo>
                      <a:cubicBezTo>
                        <a:pt x="201" y="123"/>
                        <a:pt x="201" y="124"/>
                        <a:pt x="201" y="125"/>
                      </a:cubicBezTo>
                      <a:cubicBezTo>
                        <a:pt x="201" y="126"/>
                        <a:pt x="202" y="126"/>
                        <a:pt x="202" y="127"/>
                      </a:cubicBezTo>
                      <a:cubicBezTo>
                        <a:pt x="203" y="129"/>
                        <a:pt x="203" y="132"/>
                        <a:pt x="205" y="132"/>
                      </a:cubicBezTo>
                      <a:cubicBezTo>
                        <a:pt x="206" y="131"/>
                        <a:pt x="208" y="132"/>
                        <a:pt x="208" y="130"/>
                      </a:cubicBezTo>
                      <a:cubicBezTo>
                        <a:pt x="209" y="128"/>
                        <a:pt x="206" y="128"/>
                        <a:pt x="206" y="126"/>
                      </a:cubicBezTo>
                      <a:cubicBezTo>
                        <a:pt x="207" y="125"/>
                        <a:pt x="208" y="124"/>
                        <a:pt x="209" y="124"/>
                      </a:cubicBezTo>
                      <a:cubicBezTo>
                        <a:pt x="210" y="124"/>
                        <a:pt x="211" y="125"/>
                        <a:pt x="211" y="126"/>
                      </a:cubicBezTo>
                      <a:cubicBezTo>
                        <a:pt x="212" y="127"/>
                        <a:pt x="212" y="130"/>
                        <a:pt x="212" y="131"/>
                      </a:cubicBezTo>
                      <a:cubicBezTo>
                        <a:pt x="213" y="131"/>
                        <a:pt x="213" y="131"/>
                        <a:pt x="213" y="132"/>
                      </a:cubicBezTo>
                      <a:cubicBezTo>
                        <a:pt x="214" y="132"/>
                        <a:pt x="214" y="132"/>
                        <a:pt x="214" y="132"/>
                      </a:cubicBezTo>
                      <a:cubicBezTo>
                        <a:pt x="214" y="133"/>
                        <a:pt x="215" y="133"/>
                        <a:pt x="215" y="133"/>
                      </a:cubicBezTo>
                      <a:cubicBezTo>
                        <a:pt x="216" y="134"/>
                        <a:pt x="217" y="133"/>
                        <a:pt x="218" y="133"/>
                      </a:cubicBezTo>
                      <a:cubicBezTo>
                        <a:pt x="219" y="133"/>
                        <a:pt x="220" y="134"/>
                        <a:pt x="221" y="134"/>
                      </a:cubicBezTo>
                      <a:cubicBezTo>
                        <a:pt x="222" y="134"/>
                        <a:pt x="223" y="132"/>
                        <a:pt x="224" y="133"/>
                      </a:cubicBezTo>
                      <a:cubicBezTo>
                        <a:pt x="225" y="133"/>
                        <a:pt x="224" y="134"/>
                        <a:pt x="224" y="135"/>
                      </a:cubicBezTo>
                      <a:cubicBezTo>
                        <a:pt x="225" y="137"/>
                        <a:pt x="224" y="139"/>
                        <a:pt x="224" y="142"/>
                      </a:cubicBezTo>
                      <a:cubicBezTo>
                        <a:pt x="223" y="142"/>
                        <a:pt x="222" y="143"/>
                        <a:pt x="222" y="143"/>
                      </a:cubicBezTo>
                      <a:cubicBezTo>
                        <a:pt x="220" y="144"/>
                        <a:pt x="219" y="143"/>
                        <a:pt x="218" y="143"/>
                      </a:cubicBezTo>
                      <a:cubicBezTo>
                        <a:pt x="217" y="143"/>
                        <a:pt x="217" y="144"/>
                        <a:pt x="216" y="144"/>
                      </a:cubicBezTo>
                      <a:cubicBezTo>
                        <a:pt x="214" y="144"/>
                        <a:pt x="213" y="144"/>
                        <a:pt x="212" y="143"/>
                      </a:cubicBezTo>
                      <a:cubicBezTo>
                        <a:pt x="212" y="143"/>
                        <a:pt x="212" y="143"/>
                        <a:pt x="211" y="143"/>
                      </a:cubicBezTo>
                      <a:cubicBezTo>
                        <a:pt x="211" y="143"/>
                        <a:pt x="210" y="143"/>
                        <a:pt x="210" y="142"/>
                      </a:cubicBezTo>
                      <a:cubicBezTo>
                        <a:pt x="209" y="142"/>
                        <a:pt x="209" y="142"/>
                        <a:pt x="209" y="142"/>
                      </a:cubicBezTo>
                      <a:cubicBezTo>
                        <a:pt x="206" y="141"/>
                        <a:pt x="204" y="140"/>
                        <a:pt x="203" y="140"/>
                      </a:cubicBezTo>
                      <a:cubicBezTo>
                        <a:pt x="202" y="140"/>
                        <a:pt x="202" y="142"/>
                        <a:pt x="201" y="142"/>
                      </a:cubicBezTo>
                      <a:cubicBezTo>
                        <a:pt x="202" y="144"/>
                        <a:pt x="200" y="145"/>
                        <a:pt x="198" y="144"/>
                      </a:cubicBezTo>
                      <a:cubicBezTo>
                        <a:pt x="196" y="144"/>
                        <a:pt x="196" y="143"/>
                        <a:pt x="195" y="142"/>
                      </a:cubicBezTo>
                      <a:cubicBezTo>
                        <a:pt x="194" y="142"/>
                        <a:pt x="194" y="141"/>
                        <a:pt x="193" y="141"/>
                      </a:cubicBezTo>
                      <a:cubicBezTo>
                        <a:pt x="193" y="140"/>
                        <a:pt x="190" y="140"/>
                        <a:pt x="190" y="140"/>
                      </a:cubicBezTo>
                      <a:cubicBezTo>
                        <a:pt x="189" y="139"/>
                        <a:pt x="188" y="139"/>
                        <a:pt x="188" y="137"/>
                      </a:cubicBezTo>
                      <a:cubicBezTo>
                        <a:pt x="188" y="136"/>
                        <a:pt x="189" y="133"/>
                        <a:pt x="188" y="132"/>
                      </a:cubicBezTo>
                      <a:cubicBezTo>
                        <a:pt x="187" y="131"/>
                        <a:pt x="186" y="131"/>
                        <a:pt x="185" y="131"/>
                      </a:cubicBezTo>
                      <a:cubicBezTo>
                        <a:pt x="182" y="131"/>
                        <a:pt x="180" y="131"/>
                        <a:pt x="178" y="132"/>
                      </a:cubicBezTo>
                      <a:cubicBezTo>
                        <a:pt x="177" y="132"/>
                        <a:pt x="176" y="132"/>
                        <a:pt x="175" y="132"/>
                      </a:cubicBezTo>
                      <a:cubicBezTo>
                        <a:pt x="174" y="132"/>
                        <a:pt x="174" y="132"/>
                        <a:pt x="174" y="133"/>
                      </a:cubicBezTo>
                      <a:cubicBezTo>
                        <a:pt x="173" y="133"/>
                        <a:pt x="172" y="133"/>
                        <a:pt x="171" y="134"/>
                      </a:cubicBezTo>
                      <a:cubicBezTo>
                        <a:pt x="170" y="134"/>
                        <a:pt x="170" y="134"/>
                        <a:pt x="169" y="135"/>
                      </a:cubicBezTo>
                      <a:cubicBezTo>
                        <a:pt x="168" y="135"/>
                        <a:pt x="167" y="134"/>
                        <a:pt x="166" y="135"/>
                      </a:cubicBezTo>
                      <a:cubicBezTo>
                        <a:pt x="166" y="135"/>
                        <a:pt x="165" y="134"/>
                        <a:pt x="164" y="134"/>
                      </a:cubicBezTo>
                      <a:cubicBezTo>
                        <a:pt x="163" y="135"/>
                        <a:pt x="163" y="137"/>
                        <a:pt x="162" y="138"/>
                      </a:cubicBezTo>
                      <a:cubicBezTo>
                        <a:pt x="162" y="138"/>
                        <a:pt x="161" y="138"/>
                        <a:pt x="160" y="139"/>
                      </a:cubicBezTo>
                      <a:cubicBezTo>
                        <a:pt x="159" y="140"/>
                        <a:pt x="159" y="140"/>
                        <a:pt x="158" y="141"/>
                      </a:cubicBezTo>
                      <a:cubicBezTo>
                        <a:pt x="158" y="142"/>
                        <a:pt x="158" y="142"/>
                        <a:pt x="158" y="143"/>
                      </a:cubicBezTo>
                      <a:cubicBezTo>
                        <a:pt x="158" y="144"/>
                        <a:pt x="158" y="145"/>
                        <a:pt x="158" y="146"/>
                      </a:cubicBezTo>
                      <a:cubicBezTo>
                        <a:pt x="158" y="147"/>
                        <a:pt x="155" y="149"/>
                        <a:pt x="155" y="150"/>
                      </a:cubicBezTo>
                      <a:cubicBezTo>
                        <a:pt x="154" y="150"/>
                        <a:pt x="154" y="150"/>
                        <a:pt x="154" y="151"/>
                      </a:cubicBezTo>
                      <a:cubicBezTo>
                        <a:pt x="153" y="151"/>
                        <a:pt x="152" y="152"/>
                        <a:pt x="151" y="153"/>
                      </a:cubicBezTo>
                      <a:cubicBezTo>
                        <a:pt x="151" y="154"/>
                        <a:pt x="151" y="154"/>
                        <a:pt x="150" y="155"/>
                      </a:cubicBezTo>
                      <a:cubicBezTo>
                        <a:pt x="149" y="156"/>
                        <a:pt x="149" y="157"/>
                        <a:pt x="148" y="158"/>
                      </a:cubicBezTo>
                      <a:cubicBezTo>
                        <a:pt x="148" y="160"/>
                        <a:pt x="147" y="160"/>
                        <a:pt x="147" y="162"/>
                      </a:cubicBezTo>
                      <a:cubicBezTo>
                        <a:pt x="147" y="164"/>
                        <a:pt x="147" y="164"/>
                        <a:pt x="147" y="165"/>
                      </a:cubicBezTo>
                      <a:cubicBezTo>
                        <a:pt x="148" y="167"/>
                        <a:pt x="148" y="169"/>
                        <a:pt x="148" y="172"/>
                      </a:cubicBezTo>
                      <a:cubicBezTo>
                        <a:pt x="148" y="173"/>
                        <a:pt x="147" y="174"/>
                        <a:pt x="147" y="176"/>
                      </a:cubicBezTo>
                      <a:cubicBezTo>
                        <a:pt x="147" y="176"/>
                        <a:pt x="148" y="179"/>
                        <a:pt x="148" y="179"/>
                      </a:cubicBezTo>
                      <a:cubicBezTo>
                        <a:pt x="148" y="180"/>
                        <a:pt x="149" y="180"/>
                        <a:pt x="149" y="181"/>
                      </a:cubicBezTo>
                      <a:cubicBezTo>
                        <a:pt x="149" y="181"/>
                        <a:pt x="149" y="181"/>
                        <a:pt x="149" y="181"/>
                      </a:cubicBezTo>
                      <a:cubicBezTo>
                        <a:pt x="149" y="182"/>
                        <a:pt x="150" y="182"/>
                        <a:pt x="150" y="182"/>
                      </a:cubicBezTo>
                      <a:cubicBezTo>
                        <a:pt x="150" y="182"/>
                        <a:pt x="150" y="182"/>
                        <a:pt x="150" y="182"/>
                      </a:cubicBezTo>
                      <a:cubicBezTo>
                        <a:pt x="150" y="183"/>
                        <a:pt x="150" y="183"/>
                        <a:pt x="150" y="183"/>
                      </a:cubicBezTo>
                      <a:cubicBezTo>
                        <a:pt x="151" y="183"/>
                        <a:pt x="151" y="184"/>
                        <a:pt x="151" y="184"/>
                      </a:cubicBezTo>
                      <a:cubicBezTo>
                        <a:pt x="152" y="186"/>
                        <a:pt x="152" y="187"/>
                        <a:pt x="153" y="188"/>
                      </a:cubicBezTo>
                      <a:cubicBezTo>
                        <a:pt x="154" y="190"/>
                        <a:pt x="156" y="191"/>
                        <a:pt x="157" y="192"/>
                      </a:cubicBezTo>
                      <a:cubicBezTo>
                        <a:pt x="158" y="193"/>
                        <a:pt x="159" y="195"/>
                        <a:pt x="161" y="195"/>
                      </a:cubicBezTo>
                      <a:cubicBezTo>
                        <a:pt x="162" y="195"/>
                        <a:pt x="163" y="194"/>
                        <a:pt x="165" y="194"/>
                      </a:cubicBezTo>
                      <a:cubicBezTo>
                        <a:pt x="166" y="194"/>
                        <a:pt x="166" y="194"/>
                        <a:pt x="168" y="194"/>
                      </a:cubicBezTo>
                      <a:cubicBezTo>
                        <a:pt x="169" y="194"/>
                        <a:pt x="172" y="193"/>
                        <a:pt x="174" y="192"/>
                      </a:cubicBezTo>
                      <a:cubicBezTo>
                        <a:pt x="175" y="192"/>
                        <a:pt x="176" y="191"/>
                        <a:pt x="178" y="191"/>
                      </a:cubicBezTo>
                      <a:cubicBezTo>
                        <a:pt x="180" y="191"/>
                        <a:pt x="180" y="194"/>
                        <a:pt x="181" y="195"/>
                      </a:cubicBezTo>
                      <a:cubicBezTo>
                        <a:pt x="183" y="195"/>
                        <a:pt x="183" y="195"/>
                        <a:pt x="184" y="195"/>
                      </a:cubicBezTo>
                      <a:cubicBezTo>
                        <a:pt x="187" y="196"/>
                        <a:pt x="187" y="198"/>
                        <a:pt x="186" y="200"/>
                      </a:cubicBezTo>
                      <a:cubicBezTo>
                        <a:pt x="186" y="201"/>
                        <a:pt x="186" y="201"/>
                        <a:pt x="186" y="202"/>
                      </a:cubicBezTo>
                      <a:cubicBezTo>
                        <a:pt x="186" y="203"/>
                        <a:pt x="185" y="204"/>
                        <a:pt x="185" y="205"/>
                      </a:cubicBezTo>
                      <a:cubicBezTo>
                        <a:pt x="186" y="207"/>
                        <a:pt x="187" y="208"/>
                        <a:pt x="188" y="209"/>
                      </a:cubicBezTo>
                      <a:cubicBezTo>
                        <a:pt x="189" y="211"/>
                        <a:pt x="190" y="214"/>
                        <a:pt x="191" y="217"/>
                      </a:cubicBezTo>
                      <a:cubicBezTo>
                        <a:pt x="192" y="218"/>
                        <a:pt x="191" y="220"/>
                        <a:pt x="192" y="222"/>
                      </a:cubicBezTo>
                      <a:cubicBezTo>
                        <a:pt x="192" y="223"/>
                        <a:pt x="192" y="224"/>
                        <a:pt x="192" y="225"/>
                      </a:cubicBezTo>
                      <a:cubicBezTo>
                        <a:pt x="192" y="227"/>
                        <a:pt x="191" y="228"/>
                        <a:pt x="191" y="229"/>
                      </a:cubicBezTo>
                      <a:cubicBezTo>
                        <a:pt x="190" y="230"/>
                        <a:pt x="191" y="231"/>
                        <a:pt x="190" y="231"/>
                      </a:cubicBezTo>
                      <a:cubicBezTo>
                        <a:pt x="190" y="232"/>
                        <a:pt x="190" y="232"/>
                        <a:pt x="189" y="233"/>
                      </a:cubicBezTo>
                      <a:cubicBezTo>
                        <a:pt x="189" y="235"/>
                        <a:pt x="190" y="236"/>
                        <a:pt x="189" y="238"/>
                      </a:cubicBezTo>
                      <a:cubicBezTo>
                        <a:pt x="191" y="239"/>
                        <a:pt x="191" y="241"/>
                        <a:pt x="191" y="242"/>
                      </a:cubicBezTo>
                      <a:cubicBezTo>
                        <a:pt x="192" y="243"/>
                        <a:pt x="192" y="244"/>
                        <a:pt x="193" y="245"/>
                      </a:cubicBezTo>
                      <a:cubicBezTo>
                        <a:pt x="193" y="248"/>
                        <a:pt x="193" y="251"/>
                        <a:pt x="194" y="254"/>
                      </a:cubicBezTo>
                      <a:cubicBezTo>
                        <a:pt x="194" y="255"/>
                        <a:pt x="194" y="256"/>
                        <a:pt x="195" y="258"/>
                      </a:cubicBezTo>
                      <a:cubicBezTo>
                        <a:pt x="196" y="258"/>
                        <a:pt x="196" y="259"/>
                        <a:pt x="196" y="260"/>
                      </a:cubicBezTo>
                      <a:cubicBezTo>
                        <a:pt x="197" y="260"/>
                        <a:pt x="197" y="261"/>
                        <a:pt x="197" y="262"/>
                      </a:cubicBezTo>
                      <a:cubicBezTo>
                        <a:pt x="197" y="263"/>
                        <a:pt x="198" y="264"/>
                        <a:pt x="198" y="265"/>
                      </a:cubicBezTo>
                      <a:cubicBezTo>
                        <a:pt x="198" y="266"/>
                        <a:pt x="197" y="267"/>
                        <a:pt x="197" y="268"/>
                      </a:cubicBezTo>
                      <a:cubicBezTo>
                        <a:pt x="197" y="268"/>
                        <a:pt x="198" y="270"/>
                        <a:pt x="199" y="270"/>
                      </a:cubicBezTo>
                      <a:cubicBezTo>
                        <a:pt x="200" y="270"/>
                        <a:pt x="202" y="269"/>
                        <a:pt x="204" y="269"/>
                      </a:cubicBezTo>
                      <a:cubicBezTo>
                        <a:pt x="207" y="269"/>
                        <a:pt x="207" y="269"/>
                        <a:pt x="209" y="268"/>
                      </a:cubicBezTo>
                      <a:cubicBezTo>
                        <a:pt x="210" y="268"/>
                        <a:pt x="210" y="268"/>
                        <a:pt x="211" y="267"/>
                      </a:cubicBezTo>
                      <a:cubicBezTo>
                        <a:pt x="212" y="266"/>
                        <a:pt x="213" y="265"/>
                        <a:pt x="214" y="263"/>
                      </a:cubicBezTo>
                      <a:cubicBezTo>
                        <a:pt x="214" y="263"/>
                        <a:pt x="215" y="262"/>
                        <a:pt x="215" y="262"/>
                      </a:cubicBezTo>
                      <a:cubicBezTo>
                        <a:pt x="215" y="261"/>
                        <a:pt x="215" y="261"/>
                        <a:pt x="216" y="260"/>
                      </a:cubicBezTo>
                      <a:cubicBezTo>
                        <a:pt x="217" y="259"/>
                        <a:pt x="217" y="258"/>
                        <a:pt x="218" y="257"/>
                      </a:cubicBezTo>
                      <a:cubicBezTo>
                        <a:pt x="218" y="255"/>
                        <a:pt x="218" y="254"/>
                        <a:pt x="218" y="253"/>
                      </a:cubicBezTo>
                      <a:cubicBezTo>
                        <a:pt x="219" y="251"/>
                        <a:pt x="221" y="251"/>
                        <a:pt x="222" y="249"/>
                      </a:cubicBezTo>
                      <a:cubicBezTo>
                        <a:pt x="222" y="246"/>
                        <a:pt x="222" y="244"/>
                        <a:pt x="221" y="242"/>
                      </a:cubicBezTo>
                      <a:cubicBezTo>
                        <a:pt x="222" y="240"/>
                        <a:pt x="223" y="239"/>
                        <a:pt x="224" y="238"/>
                      </a:cubicBezTo>
                      <a:cubicBezTo>
                        <a:pt x="225" y="237"/>
                        <a:pt x="226" y="237"/>
                        <a:pt x="227" y="236"/>
                      </a:cubicBezTo>
                      <a:cubicBezTo>
                        <a:pt x="227" y="236"/>
                        <a:pt x="227" y="236"/>
                        <a:pt x="228" y="236"/>
                      </a:cubicBezTo>
                      <a:cubicBezTo>
                        <a:pt x="228" y="236"/>
                        <a:pt x="228" y="236"/>
                        <a:pt x="228" y="235"/>
                      </a:cubicBezTo>
                      <a:cubicBezTo>
                        <a:pt x="229" y="235"/>
                        <a:pt x="229" y="234"/>
                        <a:pt x="230" y="234"/>
                      </a:cubicBezTo>
                      <a:cubicBezTo>
                        <a:pt x="230" y="233"/>
                        <a:pt x="230" y="232"/>
                        <a:pt x="230" y="230"/>
                      </a:cubicBezTo>
                      <a:cubicBezTo>
                        <a:pt x="230" y="228"/>
                        <a:pt x="230" y="226"/>
                        <a:pt x="230" y="223"/>
                      </a:cubicBezTo>
                      <a:cubicBezTo>
                        <a:pt x="230" y="222"/>
                        <a:pt x="229" y="221"/>
                        <a:pt x="229" y="220"/>
                      </a:cubicBezTo>
                      <a:cubicBezTo>
                        <a:pt x="229" y="219"/>
                        <a:pt x="229" y="218"/>
                        <a:pt x="229" y="217"/>
                      </a:cubicBezTo>
                      <a:cubicBezTo>
                        <a:pt x="229" y="216"/>
                        <a:pt x="229" y="215"/>
                        <a:pt x="229" y="214"/>
                      </a:cubicBezTo>
                      <a:cubicBezTo>
                        <a:pt x="229" y="213"/>
                        <a:pt x="229" y="212"/>
                        <a:pt x="230" y="211"/>
                      </a:cubicBezTo>
                      <a:cubicBezTo>
                        <a:pt x="230" y="210"/>
                        <a:pt x="231" y="209"/>
                        <a:pt x="232" y="208"/>
                      </a:cubicBezTo>
                      <a:cubicBezTo>
                        <a:pt x="232" y="207"/>
                        <a:pt x="233" y="207"/>
                        <a:pt x="233" y="206"/>
                      </a:cubicBezTo>
                      <a:cubicBezTo>
                        <a:pt x="233" y="205"/>
                        <a:pt x="233" y="205"/>
                        <a:pt x="234" y="205"/>
                      </a:cubicBezTo>
                      <a:cubicBezTo>
                        <a:pt x="234" y="204"/>
                        <a:pt x="234" y="204"/>
                        <a:pt x="235" y="204"/>
                      </a:cubicBezTo>
                      <a:cubicBezTo>
                        <a:pt x="235" y="203"/>
                        <a:pt x="236" y="202"/>
                        <a:pt x="236" y="201"/>
                      </a:cubicBezTo>
                      <a:cubicBezTo>
                        <a:pt x="236" y="201"/>
                        <a:pt x="237" y="201"/>
                        <a:pt x="237" y="201"/>
                      </a:cubicBezTo>
                      <a:cubicBezTo>
                        <a:pt x="237" y="201"/>
                        <a:pt x="237" y="200"/>
                        <a:pt x="237" y="200"/>
                      </a:cubicBezTo>
                      <a:cubicBezTo>
                        <a:pt x="238" y="200"/>
                        <a:pt x="238" y="200"/>
                        <a:pt x="238" y="200"/>
                      </a:cubicBezTo>
                      <a:cubicBezTo>
                        <a:pt x="240" y="199"/>
                        <a:pt x="241" y="197"/>
                        <a:pt x="242" y="195"/>
                      </a:cubicBezTo>
                      <a:cubicBezTo>
                        <a:pt x="243" y="195"/>
                        <a:pt x="243" y="194"/>
                        <a:pt x="243" y="193"/>
                      </a:cubicBezTo>
                      <a:cubicBezTo>
                        <a:pt x="243" y="193"/>
                        <a:pt x="244" y="193"/>
                        <a:pt x="244" y="192"/>
                      </a:cubicBezTo>
                      <a:cubicBezTo>
                        <a:pt x="244" y="191"/>
                        <a:pt x="244" y="190"/>
                        <a:pt x="244" y="189"/>
                      </a:cubicBezTo>
                      <a:cubicBezTo>
                        <a:pt x="245" y="188"/>
                        <a:pt x="246" y="187"/>
                        <a:pt x="246" y="186"/>
                      </a:cubicBezTo>
                      <a:cubicBezTo>
                        <a:pt x="247" y="185"/>
                        <a:pt x="247" y="183"/>
                        <a:pt x="247" y="182"/>
                      </a:cubicBezTo>
                      <a:cubicBezTo>
                        <a:pt x="246" y="181"/>
                        <a:pt x="245" y="182"/>
                        <a:pt x="245" y="182"/>
                      </a:cubicBezTo>
                      <a:cubicBezTo>
                        <a:pt x="244" y="182"/>
                        <a:pt x="243" y="182"/>
                        <a:pt x="243" y="182"/>
                      </a:cubicBezTo>
                      <a:cubicBezTo>
                        <a:pt x="242" y="182"/>
                        <a:pt x="241" y="183"/>
                        <a:pt x="240" y="183"/>
                      </a:cubicBezTo>
                      <a:cubicBezTo>
                        <a:pt x="239" y="183"/>
                        <a:pt x="238" y="183"/>
                        <a:pt x="237" y="183"/>
                      </a:cubicBezTo>
                      <a:cubicBezTo>
                        <a:pt x="236" y="183"/>
                        <a:pt x="236" y="182"/>
                        <a:pt x="236" y="181"/>
                      </a:cubicBezTo>
                      <a:cubicBezTo>
                        <a:pt x="236" y="180"/>
                        <a:pt x="237" y="180"/>
                        <a:pt x="238" y="179"/>
                      </a:cubicBezTo>
                      <a:cubicBezTo>
                        <a:pt x="239" y="178"/>
                        <a:pt x="240" y="178"/>
                        <a:pt x="241" y="177"/>
                      </a:cubicBezTo>
                      <a:cubicBezTo>
                        <a:pt x="241" y="177"/>
                        <a:pt x="242" y="177"/>
                        <a:pt x="242" y="177"/>
                      </a:cubicBezTo>
                      <a:cubicBezTo>
                        <a:pt x="244" y="176"/>
                        <a:pt x="245" y="176"/>
                        <a:pt x="245" y="176"/>
                      </a:cubicBezTo>
                      <a:cubicBezTo>
                        <a:pt x="247" y="175"/>
                        <a:pt x="248" y="174"/>
                        <a:pt x="249" y="173"/>
                      </a:cubicBezTo>
                      <a:cubicBezTo>
                        <a:pt x="250" y="172"/>
                        <a:pt x="250" y="171"/>
                        <a:pt x="251" y="171"/>
                      </a:cubicBezTo>
                      <a:cubicBezTo>
                        <a:pt x="251" y="171"/>
                        <a:pt x="252" y="170"/>
                        <a:pt x="252" y="170"/>
                      </a:cubicBezTo>
                      <a:cubicBezTo>
                        <a:pt x="252" y="170"/>
                        <a:pt x="253" y="169"/>
                        <a:pt x="254" y="169"/>
                      </a:cubicBezTo>
                      <a:cubicBezTo>
                        <a:pt x="254" y="169"/>
                        <a:pt x="255" y="168"/>
                        <a:pt x="255" y="167"/>
                      </a:cubicBezTo>
                      <a:cubicBezTo>
                        <a:pt x="256" y="166"/>
                        <a:pt x="256" y="166"/>
                        <a:pt x="257" y="165"/>
                      </a:cubicBezTo>
                      <a:cubicBezTo>
                        <a:pt x="260" y="162"/>
                        <a:pt x="261" y="160"/>
                        <a:pt x="258" y="158"/>
                      </a:cubicBezTo>
                      <a:cubicBezTo>
                        <a:pt x="257" y="158"/>
                        <a:pt x="256" y="158"/>
                        <a:pt x="255" y="157"/>
                      </a:cubicBezTo>
                      <a:cubicBezTo>
                        <a:pt x="255" y="157"/>
                        <a:pt x="254" y="156"/>
                        <a:pt x="253" y="156"/>
                      </a:cubicBezTo>
                      <a:cubicBezTo>
                        <a:pt x="252" y="156"/>
                        <a:pt x="251" y="157"/>
                        <a:pt x="250" y="157"/>
                      </a:cubicBezTo>
                      <a:cubicBezTo>
                        <a:pt x="248" y="157"/>
                        <a:pt x="247" y="156"/>
                        <a:pt x="246" y="155"/>
                      </a:cubicBezTo>
                      <a:cubicBezTo>
                        <a:pt x="246" y="153"/>
                        <a:pt x="245" y="152"/>
                        <a:pt x="244" y="151"/>
                      </a:cubicBezTo>
                      <a:cubicBezTo>
                        <a:pt x="244" y="150"/>
                        <a:pt x="243" y="150"/>
                        <a:pt x="243" y="149"/>
                      </a:cubicBezTo>
                      <a:cubicBezTo>
                        <a:pt x="243" y="148"/>
                        <a:pt x="242" y="147"/>
                        <a:pt x="243" y="146"/>
                      </a:cubicBezTo>
                      <a:cubicBezTo>
                        <a:pt x="243" y="146"/>
                        <a:pt x="244" y="146"/>
                        <a:pt x="244" y="146"/>
                      </a:cubicBezTo>
                      <a:cubicBezTo>
                        <a:pt x="246" y="146"/>
                        <a:pt x="246" y="147"/>
                        <a:pt x="247" y="148"/>
                      </a:cubicBezTo>
                      <a:cubicBezTo>
                        <a:pt x="247" y="149"/>
                        <a:pt x="247" y="150"/>
                        <a:pt x="248" y="150"/>
                      </a:cubicBezTo>
                      <a:cubicBezTo>
                        <a:pt x="248" y="151"/>
                        <a:pt x="249" y="151"/>
                        <a:pt x="249" y="152"/>
                      </a:cubicBezTo>
                      <a:cubicBezTo>
                        <a:pt x="250" y="152"/>
                        <a:pt x="250" y="153"/>
                        <a:pt x="251" y="153"/>
                      </a:cubicBezTo>
                      <a:cubicBezTo>
                        <a:pt x="252" y="153"/>
                        <a:pt x="254" y="152"/>
                        <a:pt x="255" y="152"/>
                      </a:cubicBezTo>
                      <a:cubicBezTo>
                        <a:pt x="256" y="152"/>
                        <a:pt x="257" y="153"/>
                        <a:pt x="257" y="154"/>
                      </a:cubicBezTo>
                      <a:cubicBezTo>
                        <a:pt x="258" y="154"/>
                        <a:pt x="259" y="155"/>
                        <a:pt x="259" y="155"/>
                      </a:cubicBezTo>
                      <a:cubicBezTo>
                        <a:pt x="260" y="155"/>
                        <a:pt x="261" y="155"/>
                        <a:pt x="262" y="155"/>
                      </a:cubicBezTo>
                      <a:cubicBezTo>
                        <a:pt x="262" y="155"/>
                        <a:pt x="262" y="155"/>
                        <a:pt x="262" y="155"/>
                      </a:cubicBezTo>
                      <a:cubicBezTo>
                        <a:pt x="262" y="156"/>
                        <a:pt x="262" y="156"/>
                        <a:pt x="262" y="156"/>
                      </a:cubicBezTo>
                      <a:cubicBezTo>
                        <a:pt x="262" y="157"/>
                        <a:pt x="263" y="158"/>
                        <a:pt x="264" y="159"/>
                      </a:cubicBezTo>
                      <a:cubicBezTo>
                        <a:pt x="264" y="160"/>
                        <a:pt x="265" y="160"/>
                        <a:pt x="265" y="161"/>
                      </a:cubicBezTo>
                      <a:cubicBezTo>
                        <a:pt x="265" y="162"/>
                        <a:pt x="265" y="162"/>
                        <a:pt x="265" y="163"/>
                      </a:cubicBezTo>
                      <a:cubicBezTo>
                        <a:pt x="265" y="163"/>
                        <a:pt x="265" y="164"/>
                        <a:pt x="266" y="165"/>
                      </a:cubicBezTo>
                      <a:cubicBezTo>
                        <a:pt x="267" y="165"/>
                        <a:pt x="268" y="164"/>
                        <a:pt x="269" y="165"/>
                      </a:cubicBezTo>
                      <a:cubicBezTo>
                        <a:pt x="269" y="165"/>
                        <a:pt x="269" y="166"/>
                        <a:pt x="269" y="167"/>
                      </a:cubicBezTo>
                      <a:cubicBezTo>
                        <a:pt x="269" y="167"/>
                        <a:pt x="269" y="168"/>
                        <a:pt x="269" y="168"/>
                      </a:cubicBezTo>
                      <a:cubicBezTo>
                        <a:pt x="269" y="170"/>
                        <a:pt x="269" y="171"/>
                        <a:pt x="269" y="172"/>
                      </a:cubicBezTo>
                      <a:cubicBezTo>
                        <a:pt x="269" y="174"/>
                        <a:pt x="270" y="175"/>
                        <a:pt x="270" y="177"/>
                      </a:cubicBezTo>
                      <a:cubicBezTo>
                        <a:pt x="270" y="179"/>
                        <a:pt x="270" y="180"/>
                        <a:pt x="271" y="182"/>
                      </a:cubicBezTo>
                      <a:cubicBezTo>
                        <a:pt x="271" y="183"/>
                        <a:pt x="272" y="184"/>
                        <a:pt x="272" y="185"/>
                      </a:cubicBezTo>
                      <a:cubicBezTo>
                        <a:pt x="272" y="187"/>
                        <a:pt x="272" y="187"/>
                        <a:pt x="273" y="188"/>
                      </a:cubicBezTo>
                      <a:cubicBezTo>
                        <a:pt x="274" y="188"/>
                        <a:pt x="274" y="188"/>
                        <a:pt x="275" y="187"/>
                      </a:cubicBezTo>
                      <a:cubicBezTo>
                        <a:pt x="275" y="186"/>
                        <a:pt x="276" y="187"/>
                        <a:pt x="276" y="186"/>
                      </a:cubicBezTo>
                      <a:cubicBezTo>
                        <a:pt x="276" y="185"/>
                        <a:pt x="276" y="184"/>
                        <a:pt x="277" y="184"/>
                      </a:cubicBezTo>
                      <a:cubicBezTo>
                        <a:pt x="277" y="184"/>
                        <a:pt x="276" y="184"/>
                        <a:pt x="276" y="184"/>
                      </a:cubicBezTo>
                      <a:cubicBezTo>
                        <a:pt x="276" y="184"/>
                        <a:pt x="277" y="182"/>
                        <a:pt x="277" y="180"/>
                      </a:cubicBezTo>
                      <a:cubicBezTo>
                        <a:pt x="278" y="179"/>
                        <a:pt x="277" y="177"/>
                        <a:pt x="278" y="176"/>
                      </a:cubicBezTo>
                      <a:cubicBezTo>
                        <a:pt x="279" y="175"/>
                        <a:pt x="280" y="173"/>
                        <a:pt x="281" y="172"/>
                      </a:cubicBezTo>
                      <a:cubicBezTo>
                        <a:pt x="281" y="172"/>
                        <a:pt x="282" y="172"/>
                        <a:pt x="282" y="171"/>
                      </a:cubicBezTo>
                      <a:cubicBezTo>
                        <a:pt x="284" y="170"/>
                        <a:pt x="285" y="168"/>
                        <a:pt x="287" y="167"/>
                      </a:cubicBezTo>
                      <a:cubicBezTo>
                        <a:pt x="287" y="166"/>
                        <a:pt x="288" y="165"/>
                        <a:pt x="289" y="165"/>
                      </a:cubicBezTo>
                      <a:cubicBezTo>
                        <a:pt x="291" y="165"/>
                        <a:pt x="292" y="163"/>
                        <a:pt x="293" y="163"/>
                      </a:cubicBezTo>
                      <a:cubicBezTo>
                        <a:pt x="294" y="164"/>
                        <a:pt x="294" y="165"/>
                        <a:pt x="294" y="167"/>
                      </a:cubicBezTo>
                      <a:cubicBezTo>
                        <a:pt x="295" y="168"/>
                        <a:pt x="296" y="169"/>
                        <a:pt x="297" y="171"/>
                      </a:cubicBezTo>
                      <a:cubicBezTo>
                        <a:pt x="297" y="172"/>
                        <a:pt x="298" y="171"/>
                        <a:pt x="299" y="172"/>
                      </a:cubicBezTo>
                      <a:cubicBezTo>
                        <a:pt x="299" y="172"/>
                        <a:pt x="299" y="173"/>
                        <a:pt x="300" y="173"/>
                      </a:cubicBezTo>
                      <a:cubicBezTo>
                        <a:pt x="300" y="173"/>
                        <a:pt x="300" y="174"/>
                        <a:pt x="300" y="175"/>
                      </a:cubicBezTo>
                      <a:cubicBezTo>
                        <a:pt x="300" y="175"/>
                        <a:pt x="301" y="176"/>
                        <a:pt x="301" y="176"/>
                      </a:cubicBezTo>
                      <a:cubicBezTo>
                        <a:pt x="301" y="177"/>
                        <a:pt x="301" y="178"/>
                        <a:pt x="301" y="178"/>
                      </a:cubicBezTo>
                      <a:cubicBezTo>
                        <a:pt x="301" y="179"/>
                        <a:pt x="301" y="180"/>
                        <a:pt x="301" y="180"/>
                      </a:cubicBezTo>
                      <a:cubicBezTo>
                        <a:pt x="301" y="181"/>
                        <a:pt x="301" y="182"/>
                        <a:pt x="301" y="183"/>
                      </a:cubicBezTo>
                      <a:cubicBezTo>
                        <a:pt x="301" y="184"/>
                        <a:pt x="302" y="184"/>
                        <a:pt x="302" y="185"/>
                      </a:cubicBezTo>
                      <a:cubicBezTo>
                        <a:pt x="301" y="186"/>
                        <a:pt x="301" y="187"/>
                        <a:pt x="301" y="189"/>
                      </a:cubicBezTo>
                      <a:cubicBezTo>
                        <a:pt x="301" y="190"/>
                        <a:pt x="302" y="191"/>
                        <a:pt x="302" y="192"/>
                      </a:cubicBezTo>
                      <a:cubicBezTo>
                        <a:pt x="303" y="193"/>
                        <a:pt x="302" y="194"/>
                        <a:pt x="303" y="195"/>
                      </a:cubicBezTo>
                      <a:cubicBezTo>
                        <a:pt x="303" y="196"/>
                        <a:pt x="303" y="196"/>
                        <a:pt x="303" y="197"/>
                      </a:cubicBezTo>
                      <a:cubicBezTo>
                        <a:pt x="303" y="198"/>
                        <a:pt x="303" y="198"/>
                        <a:pt x="303" y="198"/>
                      </a:cubicBezTo>
                      <a:cubicBezTo>
                        <a:pt x="303" y="199"/>
                        <a:pt x="303" y="199"/>
                        <a:pt x="303" y="199"/>
                      </a:cubicBezTo>
                      <a:cubicBezTo>
                        <a:pt x="304" y="200"/>
                        <a:pt x="305" y="201"/>
                        <a:pt x="306" y="201"/>
                      </a:cubicBezTo>
                      <a:cubicBezTo>
                        <a:pt x="307" y="200"/>
                        <a:pt x="306" y="199"/>
                        <a:pt x="306" y="198"/>
                      </a:cubicBezTo>
                      <a:cubicBezTo>
                        <a:pt x="306" y="197"/>
                        <a:pt x="306" y="197"/>
                        <a:pt x="306" y="196"/>
                      </a:cubicBezTo>
                      <a:cubicBezTo>
                        <a:pt x="306" y="195"/>
                        <a:pt x="305" y="194"/>
                        <a:pt x="305" y="193"/>
                      </a:cubicBezTo>
                      <a:cubicBezTo>
                        <a:pt x="304" y="192"/>
                        <a:pt x="304" y="192"/>
                        <a:pt x="304" y="191"/>
                      </a:cubicBezTo>
                      <a:cubicBezTo>
                        <a:pt x="303" y="191"/>
                        <a:pt x="303" y="190"/>
                        <a:pt x="303" y="190"/>
                      </a:cubicBezTo>
                      <a:cubicBezTo>
                        <a:pt x="303" y="190"/>
                        <a:pt x="303" y="189"/>
                        <a:pt x="303" y="189"/>
                      </a:cubicBezTo>
                      <a:cubicBezTo>
                        <a:pt x="302" y="187"/>
                        <a:pt x="302" y="186"/>
                        <a:pt x="303" y="184"/>
                      </a:cubicBezTo>
                      <a:cubicBezTo>
                        <a:pt x="303" y="183"/>
                        <a:pt x="303" y="181"/>
                        <a:pt x="304" y="181"/>
                      </a:cubicBezTo>
                      <a:cubicBezTo>
                        <a:pt x="305" y="181"/>
                        <a:pt x="306" y="183"/>
                        <a:pt x="306" y="184"/>
                      </a:cubicBezTo>
                      <a:cubicBezTo>
                        <a:pt x="307" y="185"/>
                        <a:pt x="307" y="186"/>
                        <a:pt x="308" y="186"/>
                      </a:cubicBezTo>
                      <a:cubicBezTo>
                        <a:pt x="309" y="186"/>
                        <a:pt x="308" y="187"/>
                        <a:pt x="308" y="187"/>
                      </a:cubicBezTo>
                      <a:cubicBezTo>
                        <a:pt x="309" y="187"/>
                        <a:pt x="311" y="187"/>
                        <a:pt x="312" y="186"/>
                      </a:cubicBezTo>
                      <a:cubicBezTo>
                        <a:pt x="310" y="196"/>
                        <a:pt x="308" y="206"/>
                        <a:pt x="304" y="215"/>
                      </a:cubicBezTo>
                      <a:cubicBezTo>
                        <a:pt x="304" y="214"/>
                        <a:pt x="303" y="214"/>
                        <a:pt x="303" y="213"/>
                      </a:cubicBezTo>
                      <a:cubicBezTo>
                        <a:pt x="303" y="212"/>
                        <a:pt x="303" y="212"/>
                        <a:pt x="303" y="211"/>
                      </a:cubicBezTo>
                      <a:cubicBezTo>
                        <a:pt x="304" y="209"/>
                        <a:pt x="303" y="208"/>
                        <a:pt x="302" y="208"/>
                      </a:cubicBezTo>
                      <a:cubicBezTo>
                        <a:pt x="302" y="207"/>
                        <a:pt x="302" y="207"/>
                        <a:pt x="302" y="206"/>
                      </a:cubicBezTo>
                      <a:cubicBezTo>
                        <a:pt x="301" y="205"/>
                        <a:pt x="301" y="205"/>
                        <a:pt x="300" y="204"/>
                      </a:cubicBezTo>
                      <a:cubicBezTo>
                        <a:pt x="300" y="203"/>
                        <a:pt x="299" y="203"/>
                        <a:pt x="299" y="202"/>
                      </a:cubicBezTo>
                      <a:cubicBezTo>
                        <a:pt x="299" y="202"/>
                        <a:pt x="299" y="202"/>
                        <a:pt x="299" y="201"/>
                      </a:cubicBezTo>
                      <a:cubicBezTo>
                        <a:pt x="298" y="201"/>
                        <a:pt x="299" y="201"/>
                        <a:pt x="299" y="201"/>
                      </a:cubicBezTo>
                      <a:cubicBezTo>
                        <a:pt x="298" y="200"/>
                        <a:pt x="298" y="199"/>
                        <a:pt x="297" y="198"/>
                      </a:cubicBezTo>
                      <a:cubicBezTo>
                        <a:pt x="296" y="198"/>
                        <a:pt x="296" y="198"/>
                        <a:pt x="295" y="198"/>
                      </a:cubicBezTo>
                      <a:cubicBezTo>
                        <a:pt x="295" y="198"/>
                        <a:pt x="295" y="198"/>
                        <a:pt x="295" y="198"/>
                      </a:cubicBezTo>
                      <a:cubicBezTo>
                        <a:pt x="295" y="198"/>
                        <a:pt x="295" y="198"/>
                        <a:pt x="295" y="198"/>
                      </a:cubicBezTo>
                      <a:cubicBezTo>
                        <a:pt x="295" y="199"/>
                        <a:pt x="296" y="201"/>
                        <a:pt x="296" y="203"/>
                      </a:cubicBezTo>
                      <a:cubicBezTo>
                        <a:pt x="296" y="204"/>
                        <a:pt x="296" y="204"/>
                        <a:pt x="296" y="205"/>
                      </a:cubicBezTo>
                      <a:cubicBezTo>
                        <a:pt x="297" y="206"/>
                        <a:pt x="298" y="207"/>
                        <a:pt x="298" y="208"/>
                      </a:cubicBezTo>
                      <a:cubicBezTo>
                        <a:pt x="299" y="208"/>
                        <a:pt x="299" y="209"/>
                        <a:pt x="299" y="210"/>
                      </a:cubicBezTo>
                      <a:cubicBezTo>
                        <a:pt x="299" y="211"/>
                        <a:pt x="300" y="212"/>
                        <a:pt x="300" y="213"/>
                      </a:cubicBezTo>
                      <a:cubicBezTo>
                        <a:pt x="300" y="213"/>
                        <a:pt x="301" y="214"/>
                        <a:pt x="301" y="214"/>
                      </a:cubicBezTo>
                      <a:cubicBezTo>
                        <a:pt x="301" y="214"/>
                        <a:pt x="301" y="214"/>
                        <a:pt x="301" y="215"/>
                      </a:cubicBezTo>
                      <a:cubicBezTo>
                        <a:pt x="301" y="215"/>
                        <a:pt x="301" y="215"/>
                        <a:pt x="301" y="215"/>
                      </a:cubicBezTo>
                      <a:cubicBezTo>
                        <a:pt x="301" y="215"/>
                        <a:pt x="301" y="215"/>
                        <a:pt x="301" y="216"/>
                      </a:cubicBezTo>
                      <a:cubicBezTo>
                        <a:pt x="301" y="216"/>
                        <a:pt x="302" y="216"/>
                        <a:pt x="302" y="216"/>
                      </a:cubicBezTo>
                      <a:cubicBezTo>
                        <a:pt x="303" y="216"/>
                        <a:pt x="303" y="217"/>
                        <a:pt x="303" y="217"/>
                      </a:cubicBezTo>
                      <a:cubicBezTo>
                        <a:pt x="298" y="232"/>
                        <a:pt x="290" y="245"/>
                        <a:pt x="280" y="258"/>
                      </a:cubicBezTo>
                      <a:cubicBezTo>
                        <a:pt x="279" y="257"/>
                        <a:pt x="279" y="257"/>
                        <a:pt x="278" y="256"/>
                      </a:cubicBezTo>
                      <a:cubicBezTo>
                        <a:pt x="278" y="254"/>
                        <a:pt x="278" y="252"/>
                        <a:pt x="277" y="252"/>
                      </a:cubicBezTo>
                      <a:cubicBezTo>
                        <a:pt x="276" y="252"/>
                        <a:pt x="276" y="254"/>
                        <a:pt x="276" y="254"/>
                      </a:cubicBezTo>
                      <a:cubicBezTo>
                        <a:pt x="275" y="255"/>
                        <a:pt x="275" y="256"/>
                        <a:pt x="275" y="257"/>
                      </a:cubicBezTo>
                      <a:cubicBezTo>
                        <a:pt x="275" y="257"/>
                        <a:pt x="275" y="258"/>
                        <a:pt x="275" y="259"/>
                      </a:cubicBezTo>
                      <a:cubicBezTo>
                        <a:pt x="275" y="259"/>
                        <a:pt x="274" y="260"/>
                        <a:pt x="274" y="261"/>
                      </a:cubicBezTo>
                      <a:cubicBezTo>
                        <a:pt x="273" y="262"/>
                        <a:pt x="273" y="262"/>
                        <a:pt x="272" y="263"/>
                      </a:cubicBezTo>
                      <a:cubicBezTo>
                        <a:pt x="271" y="263"/>
                        <a:pt x="270" y="261"/>
                        <a:pt x="269" y="260"/>
                      </a:cubicBezTo>
                      <a:cubicBezTo>
                        <a:pt x="269" y="260"/>
                        <a:pt x="268" y="260"/>
                        <a:pt x="267" y="260"/>
                      </a:cubicBezTo>
                      <a:cubicBezTo>
                        <a:pt x="266" y="259"/>
                        <a:pt x="267" y="257"/>
                        <a:pt x="268" y="256"/>
                      </a:cubicBezTo>
                      <a:cubicBezTo>
                        <a:pt x="268" y="255"/>
                        <a:pt x="269" y="255"/>
                        <a:pt x="269" y="254"/>
                      </a:cubicBezTo>
                      <a:cubicBezTo>
                        <a:pt x="269" y="253"/>
                        <a:pt x="267" y="253"/>
                        <a:pt x="266" y="253"/>
                      </a:cubicBezTo>
                      <a:cubicBezTo>
                        <a:pt x="265" y="252"/>
                        <a:pt x="263" y="252"/>
                        <a:pt x="262" y="253"/>
                      </a:cubicBezTo>
                      <a:cubicBezTo>
                        <a:pt x="261" y="253"/>
                        <a:pt x="261" y="254"/>
                        <a:pt x="260" y="254"/>
                      </a:cubicBezTo>
                      <a:cubicBezTo>
                        <a:pt x="259" y="256"/>
                        <a:pt x="259" y="257"/>
                        <a:pt x="257" y="258"/>
                      </a:cubicBezTo>
                      <a:cubicBezTo>
                        <a:pt x="256" y="258"/>
                        <a:pt x="255" y="257"/>
                        <a:pt x="254" y="257"/>
                      </a:cubicBezTo>
                      <a:cubicBezTo>
                        <a:pt x="253" y="257"/>
                        <a:pt x="249" y="261"/>
                        <a:pt x="248" y="262"/>
                      </a:cubicBezTo>
                      <a:cubicBezTo>
                        <a:pt x="248" y="262"/>
                        <a:pt x="247" y="262"/>
                        <a:pt x="247" y="263"/>
                      </a:cubicBezTo>
                      <a:cubicBezTo>
                        <a:pt x="247" y="263"/>
                        <a:pt x="247" y="263"/>
                        <a:pt x="246" y="264"/>
                      </a:cubicBezTo>
                      <a:cubicBezTo>
                        <a:pt x="246" y="265"/>
                        <a:pt x="246" y="265"/>
                        <a:pt x="246" y="266"/>
                      </a:cubicBezTo>
                      <a:cubicBezTo>
                        <a:pt x="245" y="267"/>
                        <a:pt x="245" y="267"/>
                        <a:pt x="244" y="268"/>
                      </a:cubicBezTo>
                      <a:cubicBezTo>
                        <a:pt x="242" y="268"/>
                        <a:pt x="242" y="268"/>
                        <a:pt x="241" y="268"/>
                      </a:cubicBezTo>
                      <a:cubicBezTo>
                        <a:pt x="239" y="269"/>
                        <a:pt x="238" y="270"/>
                        <a:pt x="236" y="271"/>
                      </a:cubicBezTo>
                      <a:cubicBezTo>
                        <a:pt x="235" y="272"/>
                        <a:pt x="234" y="273"/>
                        <a:pt x="233" y="274"/>
                      </a:cubicBezTo>
                      <a:cubicBezTo>
                        <a:pt x="232" y="277"/>
                        <a:pt x="231" y="280"/>
                        <a:pt x="232" y="282"/>
                      </a:cubicBezTo>
                      <a:cubicBezTo>
                        <a:pt x="232" y="283"/>
                        <a:pt x="232" y="283"/>
                        <a:pt x="232" y="284"/>
                      </a:cubicBezTo>
                      <a:cubicBezTo>
                        <a:pt x="232" y="284"/>
                        <a:pt x="232" y="285"/>
                        <a:pt x="232" y="285"/>
                      </a:cubicBezTo>
                      <a:cubicBezTo>
                        <a:pt x="232" y="285"/>
                        <a:pt x="233" y="286"/>
                        <a:pt x="233" y="286"/>
                      </a:cubicBezTo>
                      <a:cubicBezTo>
                        <a:pt x="233" y="287"/>
                        <a:pt x="232" y="287"/>
                        <a:pt x="232" y="288"/>
                      </a:cubicBezTo>
                      <a:cubicBezTo>
                        <a:pt x="232" y="289"/>
                        <a:pt x="232" y="290"/>
                        <a:pt x="232" y="290"/>
                      </a:cubicBezTo>
                      <a:cubicBezTo>
                        <a:pt x="232" y="292"/>
                        <a:pt x="231" y="294"/>
                        <a:pt x="231" y="295"/>
                      </a:cubicBezTo>
                      <a:cubicBezTo>
                        <a:pt x="231" y="296"/>
                        <a:pt x="232" y="296"/>
                        <a:pt x="232" y="297"/>
                      </a:cubicBezTo>
                      <a:cubicBezTo>
                        <a:pt x="211" y="307"/>
                        <a:pt x="188" y="314"/>
                        <a:pt x="162" y="314"/>
                      </a:cubicBezTo>
                      <a:cubicBezTo>
                        <a:pt x="134" y="314"/>
                        <a:pt x="108" y="306"/>
                        <a:pt x="86" y="293"/>
                      </a:cubicBezTo>
                      <a:close/>
                      <a:moveTo>
                        <a:pt x="226" y="160"/>
                      </a:moveTo>
                      <a:cubicBezTo>
                        <a:pt x="226" y="160"/>
                        <a:pt x="225" y="159"/>
                        <a:pt x="225" y="159"/>
                      </a:cubicBezTo>
                      <a:cubicBezTo>
                        <a:pt x="225" y="158"/>
                        <a:pt x="225" y="157"/>
                        <a:pt x="224" y="156"/>
                      </a:cubicBezTo>
                      <a:cubicBezTo>
                        <a:pt x="224" y="156"/>
                        <a:pt x="224" y="155"/>
                        <a:pt x="223" y="154"/>
                      </a:cubicBezTo>
                      <a:cubicBezTo>
                        <a:pt x="222" y="153"/>
                        <a:pt x="222" y="151"/>
                        <a:pt x="221" y="150"/>
                      </a:cubicBezTo>
                      <a:cubicBezTo>
                        <a:pt x="221" y="149"/>
                        <a:pt x="222" y="149"/>
                        <a:pt x="221" y="149"/>
                      </a:cubicBezTo>
                      <a:cubicBezTo>
                        <a:pt x="222" y="149"/>
                        <a:pt x="222" y="149"/>
                        <a:pt x="222" y="149"/>
                      </a:cubicBezTo>
                      <a:cubicBezTo>
                        <a:pt x="223" y="149"/>
                        <a:pt x="224" y="150"/>
                        <a:pt x="224" y="150"/>
                      </a:cubicBezTo>
                      <a:cubicBezTo>
                        <a:pt x="224" y="150"/>
                        <a:pt x="225" y="151"/>
                        <a:pt x="225" y="151"/>
                      </a:cubicBezTo>
                      <a:cubicBezTo>
                        <a:pt x="225" y="151"/>
                        <a:pt x="226" y="152"/>
                        <a:pt x="226" y="153"/>
                      </a:cubicBezTo>
                      <a:cubicBezTo>
                        <a:pt x="227" y="154"/>
                        <a:pt x="227" y="155"/>
                        <a:pt x="227" y="156"/>
                      </a:cubicBezTo>
                      <a:cubicBezTo>
                        <a:pt x="228" y="157"/>
                        <a:pt x="229" y="158"/>
                        <a:pt x="230" y="159"/>
                      </a:cubicBezTo>
                      <a:cubicBezTo>
                        <a:pt x="230" y="160"/>
                        <a:pt x="229" y="161"/>
                        <a:pt x="229" y="162"/>
                      </a:cubicBezTo>
                      <a:cubicBezTo>
                        <a:pt x="229" y="163"/>
                        <a:pt x="230" y="164"/>
                        <a:pt x="230" y="164"/>
                      </a:cubicBezTo>
                      <a:cubicBezTo>
                        <a:pt x="230" y="166"/>
                        <a:pt x="232" y="166"/>
                        <a:pt x="233" y="167"/>
                      </a:cubicBezTo>
                      <a:cubicBezTo>
                        <a:pt x="233" y="168"/>
                        <a:pt x="233" y="168"/>
                        <a:pt x="233" y="169"/>
                      </a:cubicBezTo>
                      <a:cubicBezTo>
                        <a:pt x="233" y="170"/>
                        <a:pt x="234" y="170"/>
                        <a:pt x="234" y="171"/>
                      </a:cubicBezTo>
                      <a:cubicBezTo>
                        <a:pt x="235" y="172"/>
                        <a:pt x="235" y="172"/>
                        <a:pt x="235" y="174"/>
                      </a:cubicBezTo>
                      <a:cubicBezTo>
                        <a:pt x="236" y="175"/>
                        <a:pt x="237" y="177"/>
                        <a:pt x="235" y="178"/>
                      </a:cubicBezTo>
                      <a:cubicBezTo>
                        <a:pt x="234" y="178"/>
                        <a:pt x="233" y="176"/>
                        <a:pt x="232" y="175"/>
                      </a:cubicBezTo>
                      <a:cubicBezTo>
                        <a:pt x="231" y="174"/>
                        <a:pt x="229" y="173"/>
                        <a:pt x="230" y="170"/>
                      </a:cubicBezTo>
                      <a:cubicBezTo>
                        <a:pt x="229" y="169"/>
                        <a:pt x="228" y="168"/>
                        <a:pt x="227" y="166"/>
                      </a:cubicBezTo>
                      <a:cubicBezTo>
                        <a:pt x="227" y="164"/>
                        <a:pt x="227" y="162"/>
                        <a:pt x="226" y="160"/>
                      </a:cubicBezTo>
                      <a:close/>
                      <a:moveTo>
                        <a:pt x="223" y="112"/>
                      </a:moveTo>
                      <a:cubicBezTo>
                        <a:pt x="223" y="112"/>
                        <a:pt x="224" y="111"/>
                        <a:pt x="225" y="111"/>
                      </a:cubicBezTo>
                      <a:cubicBezTo>
                        <a:pt x="226" y="110"/>
                        <a:pt x="227" y="110"/>
                        <a:pt x="227" y="110"/>
                      </a:cubicBezTo>
                      <a:cubicBezTo>
                        <a:pt x="228" y="110"/>
                        <a:pt x="229" y="110"/>
                        <a:pt x="229" y="110"/>
                      </a:cubicBezTo>
                      <a:cubicBezTo>
                        <a:pt x="229" y="113"/>
                        <a:pt x="227" y="113"/>
                        <a:pt x="226" y="114"/>
                      </a:cubicBezTo>
                      <a:cubicBezTo>
                        <a:pt x="227" y="115"/>
                        <a:pt x="228" y="116"/>
                        <a:pt x="228" y="116"/>
                      </a:cubicBezTo>
                      <a:cubicBezTo>
                        <a:pt x="229" y="117"/>
                        <a:pt x="230" y="118"/>
                        <a:pt x="230" y="119"/>
                      </a:cubicBezTo>
                      <a:cubicBezTo>
                        <a:pt x="231" y="119"/>
                        <a:pt x="231" y="119"/>
                        <a:pt x="232" y="119"/>
                      </a:cubicBezTo>
                      <a:cubicBezTo>
                        <a:pt x="232" y="120"/>
                        <a:pt x="233" y="120"/>
                        <a:pt x="233" y="121"/>
                      </a:cubicBezTo>
                      <a:cubicBezTo>
                        <a:pt x="233" y="123"/>
                        <a:pt x="229" y="124"/>
                        <a:pt x="227" y="123"/>
                      </a:cubicBezTo>
                      <a:cubicBezTo>
                        <a:pt x="227" y="123"/>
                        <a:pt x="227" y="123"/>
                        <a:pt x="227" y="123"/>
                      </a:cubicBezTo>
                      <a:cubicBezTo>
                        <a:pt x="227" y="122"/>
                        <a:pt x="226" y="123"/>
                        <a:pt x="226" y="123"/>
                      </a:cubicBezTo>
                      <a:cubicBezTo>
                        <a:pt x="225" y="122"/>
                        <a:pt x="224" y="122"/>
                        <a:pt x="224" y="122"/>
                      </a:cubicBezTo>
                      <a:cubicBezTo>
                        <a:pt x="222" y="121"/>
                        <a:pt x="221" y="121"/>
                        <a:pt x="220" y="122"/>
                      </a:cubicBezTo>
                      <a:cubicBezTo>
                        <a:pt x="220" y="122"/>
                        <a:pt x="219" y="122"/>
                        <a:pt x="218" y="122"/>
                      </a:cubicBezTo>
                      <a:cubicBezTo>
                        <a:pt x="217" y="123"/>
                        <a:pt x="216" y="122"/>
                        <a:pt x="215" y="122"/>
                      </a:cubicBezTo>
                      <a:cubicBezTo>
                        <a:pt x="214" y="122"/>
                        <a:pt x="213" y="122"/>
                        <a:pt x="213" y="121"/>
                      </a:cubicBezTo>
                      <a:cubicBezTo>
                        <a:pt x="213" y="120"/>
                        <a:pt x="214" y="117"/>
                        <a:pt x="215" y="116"/>
                      </a:cubicBezTo>
                      <a:cubicBezTo>
                        <a:pt x="216" y="113"/>
                        <a:pt x="217" y="111"/>
                        <a:pt x="219" y="112"/>
                      </a:cubicBezTo>
                      <a:cubicBezTo>
                        <a:pt x="220" y="113"/>
                        <a:pt x="220" y="114"/>
                        <a:pt x="220" y="115"/>
                      </a:cubicBezTo>
                      <a:cubicBezTo>
                        <a:pt x="221" y="116"/>
                        <a:pt x="221" y="116"/>
                        <a:pt x="221" y="116"/>
                      </a:cubicBezTo>
                      <a:cubicBezTo>
                        <a:pt x="223" y="117"/>
                        <a:pt x="224" y="116"/>
                        <a:pt x="224" y="115"/>
                      </a:cubicBezTo>
                      <a:cubicBezTo>
                        <a:pt x="225" y="113"/>
                        <a:pt x="223" y="114"/>
                        <a:pt x="223" y="1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4" name="Freeform 363"/>
                <p:cNvSpPr/>
                <p:nvPr/>
              </p:nvSpPr>
              <p:spPr bwMode="auto">
                <a:xfrm>
                  <a:off x="4018998" y="2837758"/>
                  <a:ext cx="10849" cy="22084"/>
                </a:xfrm>
                <a:custGeom>
                  <a:avLst/>
                  <a:gdLst>
                    <a:gd name="T0" fmla="*/ 1 w 12"/>
                    <a:gd name="T1" fmla="*/ 23 h 24"/>
                    <a:gd name="T2" fmla="*/ 3 w 12"/>
                    <a:gd name="T3" fmla="*/ 24 h 24"/>
                    <a:gd name="T4" fmla="*/ 6 w 12"/>
                    <a:gd name="T5" fmla="*/ 20 h 24"/>
                    <a:gd name="T6" fmla="*/ 8 w 12"/>
                    <a:gd name="T7" fmla="*/ 15 h 24"/>
                    <a:gd name="T8" fmla="*/ 9 w 12"/>
                    <a:gd name="T9" fmla="*/ 12 h 24"/>
                    <a:gd name="T10" fmla="*/ 10 w 12"/>
                    <a:gd name="T11" fmla="*/ 10 h 24"/>
                    <a:gd name="T12" fmla="*/ 10 w 12"/>
                    <a:gd name="T13" fmla="*/ 8 h 24"/>
                    <a:gd name="T14" fmla="*/ 12 w 12"/>
                    <a:gd name="T15" fmla="*/ 4 h 24"/>
                    <a:gd name="T16" fmla="*/ 10 w 12"/>
                    <a:gd name="T17" fmla="*/ 0 h 24"/>
                    <a:gd name="T18" fmla="*/ 10 w 12"/>
                    <a:gd name="T19" fmla="*/ 0 h 24"/>
                    <a:gd name="T20" fmla="*/ 9 w 12"/>
                    <a:gd name="T21" fmla="*/ 0 h 24"/>
                    <a:gd name="T22" fmla="*/ 7 w 12"/>
                    <a:gd name="T23" fmla="*/ 3 h 24"/>
                    <a:gd name="T24" fmla="*/ 7 w 12"/>
                    <a:gd name="T25" fmla="*/ 4 h 24"/>
                    <a:gd name="T26" fmla="*/ 4 w 12"/>
                    <a:gd name="T27" fmla="*/ 6 h 24"/>
                    <a:gd name="T28" fmla="*/ 2 w 12"/>
                    <a:gd name="T29" fmla="*/ 7 h 24"/>
                    <a:gd name="T30" fmla="*/ 2 w 12"/>
                    <a:gd name="T31" fmla="*/ 8 h 24"/>
                    <a:gd name="T32" fmla="*/ 2 w 12"/>
                    <a:gd name="T33" fmla="*/ 13 h 24"/>
                    <a:gd name="T34" fmla="*/ 0 w 12"/>
                    <a:gd name="T35" fmla="*/ 18 h 24"/>
                    <a:gd name="T36" fmla="*/ 1 w 12"/>
                    <a:gd name="T37" fmla="*/ 22 h 24"/>
                    <a:gd name="T38" fmla="*/ 1 w 12"/>
                    <a:gd name="T39" fmla="*/ 2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2" h="24">
                      <a:moveTo>
                        <a:pt x="1" y="23"/>
                      </a:moveTo>
                      <a:cubicBezTo>
                        <a:pt x="2" y="24"/>
                        <a:pt x="2" y="24"/>
                        <a:pt x="3" y="24"/>
                      </a:cubicBezTo>
                      <a:cubicBezTo>
                        <a:pt x="5" y="24"/>
                        <a:pt x="6" y="22"/>
                        <a:pt x="6" y="20"/>
                      </a:cubicBezTo>
                      <a:cubicBezTo>
                        <a:pt x="7" y="18"/>
                        <a:pt x="8" y="16"/>
                        <a:pt x="8" y="15"/>
                      </a:cubicBezTo>
                      <a:cubicBezTo>
                        <a:pt x="8" y="14"/>
                        <a:pt x="8" y="13"/>
                        <a:pt x="9" y="12"/>
                      </a:cubicBezTo>
                      <a:cubicBezTo>
                        <a:pt x="9" y="11"/>
                        <a:pt x="9" y="11"/>
                        <a:pt x="10" y="10"/>
                      </a:cubicBezTo>
                      <a:cubicBezTo>
                        <a:pt x="10" y="10"/>
                        <a:pt x="10" y="9"/>
                        <a:pt x="10" y="8"/>
                      </a:cubicBezTo>
                      <a:cubicBezTo>
                        <a:pt x="11" y="7"/>
                        <a:pt x="11" y="6"/>
                        <a:pt x="12" y="4"/>
                      </a:cubicBezTo>
                      <a:cubicBezTo>
                        <a:pt x="11" y="3"/>
                        <a:pt x="12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9" y="2"/>
                        <a:pt x="8" y="3"/>
                        <a:pt x="7" y="3"/>
                      </a:cubicBezTo>
                      <a:cubicBezTo>
                        <a:pt x="7" y="3"/>
                        <a:pt x="7" y="4"/>
                        <a:pt x="7" y="4"/>
                      </a:cubicBezTo>
                      <a:cubicBezTo>
                        <a:pt x="6" y="5"/>
                        <a:pt x="5" y="5"/>
                        <a:pt x="4" y="6"/>
                      </a:cubicBezTo>
                      <a:cubicBezTo>
                        <a:pt x="4" y="6"/>
                        <a:pt x="3" y="7"/>
                        <a:pt x="2" y="7"/>
                      </a:cubicBezTo>
                      <a:cubicBezTo>
                        <a:pt x="2" y="7"/>
                        <a:pt x="2" y="8"/>
                        <a:pt x="2" y="8"/>
                      </a:cubicBezTo>
                      <a:cubicBezTo>
                        <a:pt x="1" y="9"/>
                        <a:pt x="2" y="11"/>
                        <a:pt x="2" y="13"/>
                      </a:cubicBezTo>
                      <a:cubicBezTo>
                        <a:pt x="2" y="14"/>
                        <a:pt x="0" y="16"/>
                        <a:pt x="0" y="18"/>
                      </a:cubicBezTo>
                      <a:cubicBezTo>
                        <a:pt x="0" y="19"/>
                        <a:pt x="0" y="21"/>
                        <a:pt x="1" y="22"/>
                      </a:cubicBezTo>
                      <a:cubicBezTo>
                        <a:pt x="1" y="22"/>
                        <a:pt x="1" y="23"/>
                        <a:pt x="1" y="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364"/>
                <p:cNvSpPr/>
                <p:nvPr/>
              </p:nvSpPr>
              <p:spPr bwMode="auto">
                <a:xfrm>
                  <a:off x="3916324" y="2645583"/>
                  <a:ext cx="52306" cy="51144"/>
                </a:xfrm>
                <a:custGeom>
                  <a:avLst/>
                  <a:gdLst>
                    <a:gd name="T0" fmla="*/ 29 w 57"/>
                    <a:gd name="T1" fmla="*/ 45 h 56"/>
                    <a:gd name="T2" fmla="*/ 33 w 57"/>
                    <a:gd name="T3" fmla="*/ 44 h 56"/>
                    <a:gd name="T4" fmla="*/ 37 w 57"/>
                    <a:gd name="T5" fmla="*/ 41 h 56"/>
                    <a:gd name="T6" fmla="*/ 40 w 57"/>
                    <a:gd name="T7" fmla="*/ 38 h 56"/>
                    <a:gd name="T8" fmla="*/ 42 w 57"/>
                    <a:gd name="T9" fmla="*/ 37 h 56"/>
                    <a:gd name="T10" fmla="*/ 46 w 57"/>
                    <a:gd name="T11" fmla="*/ 37 h 56"/>
                    <a:gd name="T12" fmla="*/ 50 w 57"/>
                    <a:gd name="T13" fmla="*/ 32 h 56"/>
                    <a:gd name="T14" fmla="*/ 51 w 57"/>
                    <a:gd name="T15" fmla="*/ 28 h 56"/>
                    <a:gd name="T16" fmla="*/ 52 w 57"/>
                    <a:gd name="T17" fmla="*/ 21 h 56"/>
                    <a:gd name="T18" fmla="*/ 53 w 57"/>
                    <a:gd name="T19" fmla="*/ 14 h 56"/>
                    <a:gd name="T20" fmla="*/ 55 w 57"/>
                    <a:gd name="T21" fmla="*/ 12 h 56"/>
                    <a:gd name="T22" fmla="*/ 57 w 57"/>
                    <a:gd name="T23" fmla="*/ 9 h 56"/>
                    <a:gd name="T24" fmla="*/ 55 w 57"/>
                    <a:gd name="T25" fmla="*/ 6 h 56"/>
                    <a:gd name="T26" fmla="*/ 53 w 57"/>
                    <a:gd name="T27" fmla="*/ 7 h 56"/>
                    <a:gd name="T28" fmla="*/ 52 w 57"/>
                    <a:gd name="T29" fmla="*/ 4 h 56"/>
                    <a:gd name="T30" fmla="*/ 48 w 57"/>
                    <a:gd name="T31" fmla="*/ 1 h 56"/>
                    <a:gd name="T32" fmla="*/ 45 w 57"/>
                    <a:gd name="T33" fmla="*/ 1 h 56"/>
                    <a:gd name="T34" fmla="*/ 37 w 57"/>
                    <a:gd name="T35" fmla="*/ 1 h 56"/>
                    <a:gd name="T36" fmla="*/ 32 w 57"/>
                    <a:gd name="T37" fmla="*/ 3 h 56"/>
                    <a:gd name="T38" fmla="*/ 29 w 57"/>
                    <a:gd name="T39" fmla="*/ 5 h 56"/>
                    <a:gd name="T40" fmla="*/ 27 w 57"/>
                    <a:gd name="T41" fmla="*/ 7 h 56"/>
                    <a:gd name="T42" fmla="*/ 25 w 57"/>
                    <a:gd name="T43" fmla="*/ 6 h 56"/>
                    <a:gd name="T44" fmla="*/ 20 w 57"/>
                    <a:gd name="T45" fmla="*/ 6 h 56"/>
                    <a:gd name="T46" fmla="*/ 17 w 57"/>
                    <a:gd name="T47" fmla="*/ 7 h 56"/>
                    <a:gd name="T48" fmla="*/ 13 w 57"/>
                    <a:gd name="T49" fmla="*/ 9 h 56"/>
                    <a:gd name="T50" fmla="*/ 11 w 57"/>
                    <a:gd name="T51" fmla="*/ 10 h 56"/>
                    <a:gd name="T52" fmla="*/ 9 w 57"/>
                    <a:gd name="T53" fmla="*/ 11 h 56"/>
                    <a:gd name="T54" fmla="*/ 8 w 57"/>
                    <a:gd name="T55" fmla="*/ 14 h 56"/>
                    <a:gd name="T56" fmla="*/ 2 w 57"/>
                    <a:gd name="T57" fmla="*/ 17 h 56"/>
                    <a:gd name="T58" fmla="*/ 1 w 57"/>
                    <a:gd name="T59" fmla="*/ 20 h 56"/>
                    <a:gd name="T60" fmla="*/ 2 w 57"/>
                    <a:gd name="T61" fmla="*/ 23 h 56"/>
                    <a:gd name="T62" fmla="*/ 8 w 57"/>
                    <a:gd name="T63" fmla="*/ 23 h 56"/>
                    <a:gd name="T64" fmla="*/ 11 w 57"/>
                    <a:gd name="T65" fmla="*/ 23 h 56"/>
                    <a:gd name="T66" fmla="*/ 13 w 57"/>
                    <a:gd name="T67" fmla="*/ 25 h 56"/>
                    <a:gd name="T68" fmla="*/ 14 w 57"/>
                    <a:gd name="T69" fmla="*/ 26 h 56"/>
                    <a:gd name="T70" fmla="*/ 14 w 57"/>
                    <a:gd name="T71" fmla="*/ 28 h 56"/>
                    <a:gd name="T72" fmla="*/ 17 w 57"/>
                    <a:gd name="T73" fmla="*/ 32 h 56"/>
                    <a:gd name="T74" fmla="*/ 18 w 57"/>
                    <a:gd name="T75" fmla="*/ 37 h 56"/>
                    <a:gd name="T76" fmla="*/ 16 w 57"/>
                    <a:gd name="T77" fmla="*/ 39 h 56"/>
                    <a:gd name="T78" fmla="*/ 14 w 57"/>
                    <a:gd name="T79" fmla="*/ 44 h 56"/>
                    <a:gd name="T80" fmla="*/ 15 w 57"/>
                    <a:gd name="T81" fmla="*/ 47 h 56"/>
                    <a:gd name="T82" fmla="*/ 16 w 57"/>
                    <a:gd name="T83" fmla="*/ 50 h 56"/>
                    <a:gd name="T84" fmla="*/ 18 w 57"/>
                    <a:gd name="T85" fmla="*/ 53 h 56"/>
                    <a:gd name="T86" fmla="*/ 21 w 57"/>
                    <a:gd name="T87" fmla="*/ 55 h 56"/>
                    <a:gd name="T88" fmla="*/ 25 w 57"/>
                    <a:gd name="T89" fmla="*/ 54 h 56"/>
                    <a:gd name="T90" fmla="*/ 26 w 57"/>
                    <a:gd name="T91" fmla="*/ 51 h 56"/>
                    <a:gd name="T92" fmla="*/ 28 w 57"/>
                    <a:gd name="T93" fmla="*/ 4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57" h="56">
                      <a:moveTo>
                        <a:pt x="28" y="48"/>
                      </a:moveTo>
                      <a:cubicBezTo>
                        <a:pt x="28" y="47"/>
                        <a:pt x="28" y="46"/>
                        <a:pt x="29" y="45"/>
                      </a:cubicBezTo>
                      <a:cubicBezTo>
                        <a:pt x="29" y="45"/>
                        <a:pt x="29" y="45"/>
                        <a:pt x="30" y="44"/>
                      </a:cubicBezTo>
                      <a:cubicBezTo>
                        <a:pt x="31" y="44"/>
                        <a:pt x="32" y="44"/>
                        <a:pt x="33" y="44"/>
                      </a:cubicBezTo>
                      <a:cubicBezTo>
                        <a:pt x="34" y="44"/>
                        <a:pt x="34" y="43"/>
                        <a:pt x="35" y="43"/>
                      </a:cubicBezTo>
                      <a:cubicBezTo>
                        <a:pt x="35" y="42"/>
                        <a:pt x="36" y="42"/>
                        <a:pt x="37" y="41"/>
                      </a:cubicBezTo>
                      <a:cubicBezTo>
                        <a:pt x="37" y="41"/>
                        <a:pt x="38" y="40"/>
                        <a:pt x="38" y="40"/>
                      </a:cubicBezTo>
                      <a:cubicBezTo>
                        <a:pt x="39" y="39"/>
                        <a:pt x="39" y="38"/>
                        <a:pt x="40" y="38"/>
                      </a:cubicBezTo>
                      <a:cubicBezTo>
                        <a:pt x="40" y="38"/>
                        <a:pt x="41" y="38"/>
                        <a:pt x="41" y="38"/>
                      </a:cubicBezTo>
                      <a:cubicBezTo>
                        <a:pt x="41" y="38"/>
                        <a:pt x="42" y="38"/>
                        <a:pt x="42" y="37"/>
                      </a:cubicBezTo>
                      <a:cubicBezTo>
                        <a:pt x="43" y="37"/>
                        <a:pt x="44" y="37"/>
                        <a:pt x="45" y="37"/>
                      </a:cubicBezTo>
                      <a:cubicBezTo>
                        <a:pt x="45" y="37"/>
                        <a:pt x="45" y="37"/>
                        <a:pt x="46" y="37"/>
                      </a:cubicBezTo>
                      <a:cubicBezTo>
                        <a:pt x="47" y="36"/>
                        <a:pt x="47" y="36"/>
                        <a:pt x="48" y="35"/>
                      </a:cubicBezTo>
                      <a:cubicBezTo>
                        <a:pt x="49" y="34"/>
                        <a:pt x="50" y="33"/>
                        <a:pt x="50" y="32"/>
                      </a:cubicBezTo>
                      <a:cubicBezTo>
                        <a:pt x="50" y="32"/>
                        <a:pt x="49" y="31"/>
                        <a:pt x="49" y="31"/>
                      </a:cubicBezTo>
                      <a:cubicBezTo>
                        <a:pt x="50" y="30"/>
                        <a:pt x="51" y="29"/>
                        <a:pt x="51" y="28"/>
                      </a:cubicBezTo>
                      <a:cubicBezTo>
                        <a:pt x="51" y="27"/>
                        <a:pt x="51" y="25"/>
                        <a:pt x="51" y="24"/>
                      </a:cubicBezTo>
                      <a:cubicBezTo>
                        <a:pt x="52" y="23"/>
                        <a:pt x="52" y="22"/>
                        <a:pt x="52" y="21"/>
                      </a:cubicBezTo>
                      <a:cubicBezTo>
                        <a:pt x="52" y="20"/>
                        <a:pt x="51" y="19"/>
                        <a:pt x="51" y="18"/>
                      </a:cubicBezTo>
                      <a:cubicBezTo>
                        <a:pt x="52" y="17"/>
                        <a:pt x="52" y="16"/>
                        <a:pt x="53" y="14"/>
                      </a:cubicBezTo>
                      <a:cubicBezTo>
                        <a:pt x="53" y="14"/>
                        <a:pt x="54" y="13"/>
                        <a:pt x="54" y="12"/>
                      </a:cubicBezTo>
                      <a:cubicBezTo>
                        <a:pt x="54" y="12"/>
                        <a:pt x="55" y="12"/>
                        <a:pt x="55" y="12"/>
                      </a:cubicBezTo>
                      <a:cubicBezTo>
                        <a:pt x="55" y="12"/>
                        <a:pt x="55" y="12"/>
                        <a:pt x="55" y="12"/>
                      </a:cubicBezTo>
                      <a:cubicBezTo>
                        <a:pt x="56" y="11"/>
                        <a:pt x="57" y="10"/>
                        <a:pt x="57" y="9"/>
                      </a:cubicBezTo>
                      <a:cubicBezTo>
                        <a:pt x="57" y="8"/>
                        <a:pt x="57" y="7"/>
                        <a:pt x="57" y="6"/>
                      </a:cubicBezTo>
                      <a:cubicBezTo>
                        <a:pt x="56" y="6"/>
                        <a:pt x="56" y="6"/>
                        <a:pt x="55" y="6"/>
                      </a:cubicBezTo>
                      <a:cubicBezTo>
                        <a:pt x="55" y="6"/>
                        <a:pt x="54" y="7"/>
                        <a:pt x="54" y="7"/>
                      </a:cubicBezTo>
                      <a:cubicBezTo>
                        <a:pt x="54" y="7"/>
                        <a:pt x="53" y="7"/>
                        <a:pt x="53" y="7"/>
                      </a:cubicBezTo>
                      <a:cubicBezTo>
                        <a:pt x="52" y="7"/>
                        <a:pt x="51" y="7"/>
                        <a:pt x="51" y="7"/>
                      </a:cubicBezTo>
                      <a:cubicBezTo>
                        <a:pt x="51" y="5"/>
                        <a:pt x="52" y="5"/>
                        <a:pt x="52" y="4"/>
                      </a:cubicBezTo>
                      <a:cubicBezTo>
                        <a:pt x="52" y="3"/>
                        <a:pt x="51" y="2"/>
                        <a:pt x="50" y="2"/>
                      </a:cubicBezTo>
                      <a:cubicBezTo>
                        <a:pt x="49" y="2"/>
                        <a:pt x="48" y="1"/>
                        <a:pt x="48" y="1"/>
                      </a:cubicBezTo>
                      <a:cubicBezTo>
                        <a:pt x="47" y="1"/>
                        <a:pt x="47" y="1"/>
                        <a:pt x="47" y="1"/>
                      </a:cubicBezTo>
                      <a:cubicBezTo>
                        <a:pt x="46" y="1"/>
                        <a:pt x="45" y="1"/>
                        <a:pt x="45" y="1"/>
                      </a:cubicBezTo>
                      <a:cubicBezTo>
                        <a:pt x="44" y="0"/>
                        <a:pt x="42" y="1"/>
                        <a:pt x="41" y="1"/>
                      </a:cubicBezTo>
                      <a:cubicBezTo>
                        <a:pt x="40" y="1"/>
                        <a:pt x="38" y="1"/>
                        <a:pt x="37" y="1"/>
                      </a:cubicBezTo>
                      <a:cubicBezTo>
                        <a:pt x="36" y="1"/>
                        <a:pt x="34" y="3"/>
                        <a:pt x="33" y="3"/>
                      </a:cubicBezTo>
                      <a:cubicBezTo>
                        <a:pt x="33" y="3"/>
                        <a:pt x="32" y="3"/>
                        <a:pt x="32" y="3"/>
                      </a:cubicBezTo>
                      <a:cubicBezTo>
                        <a:pt x="31" y="3"/>
                        <a:pt x="30" y="3"/>
                        <a:pt x="29" y="4"/>
                      </a:cubicBezTo>
                      <a:cubicBezTo>
                        <a:pt x="29" y="4"/>
                        <a:pt x="29" y="4"/>
                        <a:pt x="29" y="5"/>
                      </a:cubicBezTo>
                      <a:cubicBezTo>
                        <a:pt x="28" y="5"/>
                        <a:pt x="27" y="5"/>
                        <a:pt x="27" y="6"/>
                      </a:cubicBezTo>
                      <a:cubicBezTo>
                        <a:pt x="27" y="6"/>
                        <a:pt x="28" y="7"/>
                        <a:pt x="27" y="7"/>
                      </a:cubicBezTo>
                      <a:cubicBezTo>
                        <a:pt x="28" y="7"/>
                        <a:pt x="27" y="8"/>
                        <a:pt x="27" y="8"/>
                      </a:cubicBezTo>
                      <a:cubicBezTo>
                        <a:pt x="26" y="8"/>
                        <a:pt x="26" y="6"/>
                        <a:pt x="25" y="6"/>
                      </a:cubicBezTo>
                      <a:cubicBezTo>
                        <a:pt x="25" y="6"/>
                        <a:pt x="24" y="6"/>
                        <a:pt x="23" y="6"/>
                      </a:cubicBezTo>
                      <a:cubicBezTo>
                        <a:pt x="22" y="6"/>
                        <a:pt x="21" y="6"/>
                        <a:pt x="20" y="6"/>
                      </a:cubicBezTo>
                      <a:cubicBezTo>
                        <a:pt x="20" y="6"/>
                        <a:pt x="19" y="7"/>
                        <a:pt x="18" y="7"/>
                      </a:cubicBezTo>
                      <a:cubicBezTo>
                        <a:pt x="18" y="7"/>
                        <a:pt x="17" y="7"/>
                        <a:pt x="17" y="7"/>
                      </a:cubicBezTo>
                      <a:cubicBezTo>
                        <a:pt x="16" y="7"/>
                        <a:pt x="16" y="8"/>
                        <a:pt x="15" y="8"/>
                      </a:cubicBezTo>
                      <a:cubicBezTo>
                        <a:pt x="14" y="8"/>
                        <a:pt x="13" y="8"/>
                        <a:pt x="13" y="9"/>
                      </a:cubicBezTo>
                      <a:cubicBezTo>
                        <a:pt x="12" y="9"/>
                        <a:pt x="12" y="9"/>
                        <a:pt x="11" y="1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10" y="11"/>
                        <a:pt x="9" y="11"/>
                        <a:pt x="9" y="11"/>
                      </a:cubicBezTo>
                      <a:cubicBezTo>
                        <a:pt x="8" y="11"/>
                        <a:pt x="7" y="12"/>
                        <a:pt x="7" y="13"/>
                      </a:cubicBezTo>
                      <a:cubicBezTo>
                        <a:pt x="7" y="14"/>
                        <a:pt x="9" y="13"/>
                        <a:pt x="8" y="14"/>
                      </a:cubicBezTo>
                      <a:cubicBezTo>
                        <a:pt x="8" y="16"/>
                        <a:pt x="7" y="15"/>
                        <a:pt x="5" y="16"/>
                      </a:cubicBezTo>
                      <a:cubicBezTo>
                        <a:pt x="4" y="16"/>
                        <a:pt x="3" y="17"/>
                        <a:pt x="2" y="17"/>
                      </a:cubicBezTo>
                      <a:cubicBezTo>
                        <a:pt x="2" y="17"/>
                        <a:pt x="1" y="17"/>
                        <a:pt x="1" y="18"/>
                      </a:cubicBezTo>
                      <a:cubicBezTo>
                        <a:pt x="1" y="19"/>
                        <a:pt x="2" y="19"/>
                        <a:pt x="1" y="20"/>
                      </a:cubicBezTo>
                      <a:cubicBezTo>
                        <a:pt x="1" y="21"/>
                        <a:pt x="0" y="21"/>
                        <a:pt x="0" y="22"/>
                      </a:cubicBezTo>
                      <a:cubicBezTo>
                        <a:pt x="1" y="23"/>
                        <a:pt x="1" y="23"/>
                        <a:pt x="2" y="23"/>
                      </a:cubicBezTo>
                      <a:cubicBezTo>
                        <a:pt x="2" y="23"/>
                        <a:pt x="3" y="23"/>
                        <a:pt x="4" y="23"/>
                      </a:cubicBezTo>
                      <a:cubicBezTo>
                        <a:pt x="5" y="23"/>
                        <a:pt x="6" y="23"/>
                        <a:pt x="8" y="23"/>
                      </a:cubicBezTo>
                      <a:cubicBezTo>
                        <a:pt x="9" y="23"/>
                        <a:pt x="10" y="22"/>
                        <a:pt x="11" y="23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2" y="23"/>
                        <a:pt x="12" y="23"/>
                        <a:pt x="12" y="23"/>
                      </a:cubicBezTo>
                      <a:cubicBezTo>
                        <a:pt x="13" y="24"/>
                        <a:pt x="13" y="25"/>
                        <a:pt x="13" y="25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9"/>
                        <a:pt x="14" y="31"/>
                        <a:pt x="14" y="32"/>
                      </a:cubicBezTo>
                      <a:cubicBezTo>
                        <a:pt x="15" y="32"/>
                        <a:pt x="16" y="32"/>
                        <a:pt x="17" y="32"/>
                      </a:cubicBezTo>
                      <a:cubicBezTo>
                        <a:pt x="18" y="33"/>
                        <a:pt x="18" y="33"/>
                        <a:pt x="18" y="33"/>
                      </a:cubicBezTo>
                      <a:cubicBezTo>
                        <a:pt x="19" y="34"/>
                        <a:pt x="18" y="35"/>
                        <a:pt x="18" y="37"/>
                      </a:cubicBezTo>
                      <a:cubicBezTo>
                        <a:pt x="18" y="38"/>
                        <a:pt x="18" y="38"/>
                        <a:pt x="17" y="39"/>
                      </a:cubicBezTo>
                      <a:cubicBezTo>
                        <a:pt x="17" y="39"/>
                        <a:pt x="16" y="39"/>
                        <a:pt x="16" y="39"/>
                      </a:cubicBezTo>
                      <a:cubicBezTo>
                        <a:pt x="16" y="39"/>
                        <a:pt x="15" y="40"/>
                        <a:pt x="15" y="40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4"/>
                        <a:pt x="14" y="45"/>
                        <a:pt x="14" y="45"/>
                      </a:cubicBezTo>
                      <a:cubicBezTo>
                        <a:pt x="14" y="46"/>
                        <a:pt x="14" y="47"/>
                        <a:pt x="15" y="47"/>
                      </a:cubicBezTo>
                      <a:cubicBezTo>
                        <a:pt x="15" y="48"/>
                        <a:pt x="15" y="49"/>
                        <a:pt x="16" y="49"/>
                      </a:cubicBezTo>
                      <a:cubicBezTo>
                        <a:pt x="16" y="50"/>
                        <a:pt x="16" y="50"/>
                        <a:pt x="16" y="50"/>
                      </a:cubicBezTo>
                      <a:cubicBezTo>
                        <a:pt x="16" y="51"/>
                        <a:pt x="16" y="51"/>
                        <a:pt x="16" y="51"/>
                      </a:cubicBezTo>
                      <a:cubicBezTo>
                        <a:pt x="17" y="52"/>
                        <a:pt x="18" y="53"/>
                        <a:pt x="18" y="53"/>
                      </a:cubicBezTo>
                      <a:cubicBezTo>
                        <a:pt x="18" y="54"/>
                        <a:pt x="19" y="54"/>
                        <a:pt x="19" y="55"/>
                      </a:cubicBezTo>
                      <a:cubicBezTo>
                        <a:pt x="20" y="55"/>
                        <a:pt x="20" y="55"/>
                        <a:pt x="21" y="55"/>
                      </a:cubicBezTo>
                      <a:cubicBezTo>
                        <a:pt x="22" y="55"/>
                        <a:pt x="22" y="56"/>
                        <a:pt x="24" y="56"/>
                      </a:cubicBezTo>
                      <a:cubicBezTo>
                        <a:pt x="25" y="56"/>
                        <a:pt x="25" y="55"/>
                        <a:pt x="25" y="54"/>
                      </a:cubicBezTo>
                      <a:cubicBezTo>
                        <a:pt x="25" y="53"/>
                        <a:pt x="26" y="52"/>
                        <a:pt x="26" y="52"/>
                      </a:cubicBezTo>
                      <a:cubicBezTo>
                        <a:pt x="26" y="51"/>
                        <a:pt x="26" y="51"/>
                        <a:pt x="26" y="51"/>
                      </a:cubicBezTo>
                      <a:cubicBezTo>
                        <a:pt x="26" y="50"/>
                        <a:pt x="27" y="50"/>
                        <a:pt x="27" y="50"/>
                      </a:cubicBezTo>
                      <a:cubicBezTo>
                        <a:pt x="27" y="49"/>
                        <a:pt x="27" y="49"/>
                        <a:pt x="28" y="4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" name="Freeform 365"/>
                <p:cNvSpPr/>
                <p:nvPr/>
              </p:nvSpPr>
              <p:spPr bwMode="auto">
                <a:xfrm>
                  <a:off x="3879516" y="2665731"/>
                  <a:ext cx="8136" cy="5425"/>
                </a:xfrm>
                <a:custGeom>
                  <a:avLst/>
                  <a:gdLst>
                    <a:gd name="T0" fmla="*/ 7 w 9"/>
                    <a:gd name="T1" fmla="*/ 0 h 6"/>
                    <a:gd name="T2" fmla="*/ 5 w 9"/>
                    <a:gd name="T3" fmla="*/ 0 h 6"/>
                    <a:gd name="T4" fmla="*/ 4 w 9"/>
                    <a:gd name="T5" fmla="*/ 0 h 6"/>
                    <a:gd name="T6" fmla="*/ 0 w 9"/>
                    <a:gd name="T7" fmla="*/ 1 h 6"/>
                    <a:gd name="T8" fmla="*/ 1 w 9"/>
                    <a:gd name="T9" fmla="*/ 4 h 6"/>
                    <a:gd name="T10" fmla="*/ 3 w 9"/>
                    <a:gd name="T11" fmla="*/ 6 h 6"/>
                    <a:gd name="T12" fmla="*/ 6 w 9"/>
                    <a:gd name="T13" fmla="*/ 6 h 6"/>
                    <a:gd name="T14" fmla="*/ 7 w 9"/>
                    <a:gd name="T1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0"/>
                      </a:moveTo>
                      <a:cubicBezTo>
                        <a:pt x="7" y="0"/>
                        <a:pt x="6" y="0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0"/>
                        <a:pt x="1" y="0"/>
                        <a:pt x="0" y="1"/>
                      </a:cubicBezTo>
                      <a:cubicBezTo>
                        <a:pt x="0" y="3"/>
                        <a:pt x="1" y="3"/>
                        <a:pt x="1" y="4"/>
                      </a:cubicBezTo>
                      <a:cubicBezTo>
                        <a:pt x="2" y="4"/>
                        <a:pt x="2" y="6"/>
                        <a:pt x="3" y="6"/>
                      </a:cubicBezTo>
                      <a:cubicBezTo>
                        <a:pt x="4" y="6"/>
                        <a:pt x="5" y="6"/>
                        <a:pt x="6" y="6"/>
                      </a:cubicBezTo>
                      <a:cubicBezTo>
                        <a:pt x="8" y="4"/>
                        <a:pt x="9" y="1"/>
                        <a:pt x="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" name="Freeform 366"/>
                <p:cNvSpPr/>
                <p:nvPr/>
              </p:nvSpPr>
              <p:spPr bwMode="auto">
                <a:xfrm>
                  <a:off x="3951194" y="2713387"/>
                  <a:ext cx="5425" cy="9299"/>
                </a:xfrm>
                <a:custGeom>
                  <a:avLst/>
                  <a:gdLst>
                    <a:gd name="T0" fmla="*/ 6 w 6"/>
                    <a:gd name="T1" fmla="*/ 1 h 10"/>
                    <a:gd name="T2" fmla="*/ 4 w 6"/>
                    <a:gd name="T3" fmla="*/ 0 h 10"/>
                    <a:gd name="T4" fmla="*/ 3 w 6"/>
                    <a:gd name="T5" fmla="*/ 1 h 10"/>
                    <a:gd name="T6" fmla="*/ 2 w 6"/>
                    <a:gd name="T7" fmla="*/ 1 h 10"/>
                    <a:gd name="T8" fmla="*/ 2 w 6"/>
                    <a:gd name="T9" fmla="*/ 2 h 10"/>
                    <a:gd name="T10" fmla="*/ 1 w 6"/>
                    <a:gd name="T11" fmla="*/ 4 h 10"/>
                    <a:gd name="T12" fmla="*/ 1 w 6"/>
                    <a:gd name="T13" fmla="*/ 5 h 10"/>
                    <a:gd name="T14" fmla="*/ 0 w 6"/>
                    <a:gd name="T15" fmla="*/ 7 h 10"/>
                    <a:gd name="T16" fmla="*/ 4 w 6"/>
                    <a:gd name="T17" fmla="*/ 8 h 10"/>
                    <a:gd name="T18" fmla="*/ 5 w 6"/>
                    <a:gd name="T19" fmla="*/ 7 h 10"/>
                    <a:gd name="T20" fmla="*/ 6 w 6"/>
                    <a:gd name="T21" fmla="*/ 6 h 10"/>
                    <a:gd name="T22" fmla="*/ 5 w 6"/>
                    <a:gd name="T23" fmla="*/ 3 h 10"/>
                    <a:gd name="T24" fmla="*/ 6 w 6"/>
                    <a:gd name="T25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0">
                      <a:moveTo>
                        <a:pt x="6" y="1"/>
                      </a:moveTo>
                      <a:cubicBezTo>
                        <a:pt x="5" y="1"/>
                        <a:pt x="5" y="0"/>
                        <a:pt x="4" y="0"/>
                      </a:cubicBezTo>
                      <a:cubicBezTo>
                        <a:pt x="4" y="0"/>
                        <a:pt x="3" y="0"/>
                        <a:pt x="3" y="1"/>
                      </a:cubicBezTo>
                      <a:cubicBezTo>
                        <a:pt x="2" y="1"/>
                        <a:pt x="3" y="1"/>
                        <a:pt x="2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1" y="2"/>
                        <a:pt x="2" y="3"/>
                        <a:pt x="1" y="4"/>
                      </a:cubicBezTo>
                      <a:cubicBezTo>
                        <a:pt x="1" y="4"/>
                        <a:pt x="1" y="5"/>
                        <a:pt x="1" y="5"/>
                      </a:cubicBezTo>
                      <a:cubicBezTo>
                        <a:pt x="0" y="6"/>
                        <a:pt x="0" y="7"/>
                        <a:pt x="0" y="7"/>
                      </a:cubicBezTo>
                      <a:cubicBezTo>
                        <a:pt x="1" y="10"/>
                        <a:pt x="3" y="9"/>
                        <a:pt x="4" y="8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5" y="5"/>
                        <a:pt x="5" y="4"/>
                        <a:pt x="5" y="3"/>
                      </a:cubicBezTo>
                      <a:cubicBezTo>
                        <a:pt x="5" y="3"/>
                        <a:pt x="6" y="2"/>
                        <a:pt x="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" name="Freeform 367"/>
                <p:cNvSpPr/>
                <p:nvPr/>
              </p:nvSpPr>
              <p:spPr bwMode="auto">
                <a:xfrm>
                  <a:off x="3901601" y="2735471"/>
                  <a:ext cx="8911" cy="10073"/>
                </a:xfrm>
                <a:custGeom>
                  <a:avLst/>
                  <a:gdLst>
                    <a:gd name="T0" fmla="*/ 8 w 10"/>
                    <a:gd name="T1" fmla="*/ 6 h 11"/>
                    <a:gd name="T2" fmla="*/ 7 w 10"/>
                    <a:gd name="T3" fmla="*/ 3 h 11"/>
                    <a:gd name="T4" fmla="*/ 6 w 10"/>
                    <a:gd name="T5" fmla="*/ 0 h 11"/>
                    <a:gd name="T6" fmla="*/ 5 w 10"/>
                    <a:gd name="T7" fmla="*/ 0 h 11"/>
                    <a:gd name="T8" fmla="*/ 3 w 10"/>
                    <a:gd name="T9" fmla="*/ 3 h 11"/>
                    <a:gd name="T10" fmla="*/ 0 w 10"/>
                    <a:gd name="T11" fmla="*/ 6 h 11"/>
                    <a:gd name="T12" fmla="*/ 4 w 10"/>
                    <a:gd name="T13" fmla="*/ 8 h 11"/>
                    <a:gd name="T14" fmla="*/ 9 w 10"/>
                    <a:gd name="T15" fmla="*/ 10 h 11"/>
                    <a:gd name="T16" fmla="*/ 9 w 10"/>
                    <a:gd name="T17" fmla="*/ 7 h 11"/>
                    <a:gd name="T18" fmla="*/ 8 w 10"/>
                    <a:gd name="T1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" h="11">
                      <a:moveTo>
                        <a:pt x="8" y="6"/>
                      </a:moveTo>
                      <a:cubicBezTo>
                        <a:pt x="8" y="5"/>
                        <a:pt x="8" y="4"/>
                        <a:pt x="7" y="3"/>
                      </a:cubicBezTo>
                      <a:cubicBezTo>
                        <a:pt x="6" y="2"/>
                        <a:pt x="7" y="1"/>
                        <a:pt x="6" y="0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5" y="1"/>
                        <a:pt x="4" y="2"/>
                        <a:pt x="3" y="3"/>
                      </a:cubicBezTo>
                      <a:cubicBezTo>
                        <a:pt x="2" y="4"/>
                        <a:pt x="1" y="4"/>
                        <a:pt x="0" y="6"/>
                      </a:cubicBezTo>
                      <a:cubicBezTo>
                        <a:pt x="0" y="8"/>
                        <a:pt x="3" y="7"/>
                        <a:pt x="4" y="8"/>
                      </a:cubicBezTo>
                      <a:cubicBezTo>
                        <a:pt x="6" y="9"/>
                        <a:pt x="8" y="11"/>
                        <a:pt x="9" y="10"/>
                      </a:cubicBezTo>
                      <a:cubicBezTo>
                        <a:pt x="10" y="9"/>
                        <a:pt x="9" y="8"/>
                        <a:pt x="9" y="7"/>
                      </a:cubicBezTo>
                      <a:cubicBezTo>
                        <a:pt x="9" y="7"/>
                        <a:pt x="8" y="6"/>
                        <a:pt x="8" y="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9" name="Freeform 368"/>
                <p:cNvSpPr/>
                <p:nvPr/>
              </p:nvSpPr>
              <p:spPr bwMode="auto">
                <a:xfrm>
                  <a:off x="3949257" y="2685878"/>
                  <a:ext cx="13560" cy="8137"/>
                </a:xfrm>
                <a:custGeom>
                  <a:avLst/>
                  <a:gdLst>
                    <a:gd name="T0" fmla="*/ 8 w 15"/>
                    <a:gd name="T1" fmla="*/ 9 h 9"/>
                    <a:gd name="T2" fmla="*/ 10 w 15"/>
                    <a:gd name="T3" fmla="*/ 8 h 9"/>
                    <a:gd name="T4" fmla="*/ 13 w 15"/>
                    <a:gd name="T5" fmla="*/ 6 h 9"/>
                    <a:gd name="T6" fmla="*/ 15 w 15"/>
                    <a:gd name="T7" fmla="*/ 4 h 9"/>
                    <a:gd name="T8" fmla="*/ 13 w 15"/>
                    <a:gd name="T9" fmla="*/ 1 h 9"/>
                    <a:gd name="T10" fmla="*/ 7 w 15"/>
                    <a:gd name="T11" fmla="*/ 1 h 9"/>
                    <a:gd name="T12" fmla="*/ 4 w 15"/>
                    <a:gd name="T13" fmla="*/ 3 h 9"/>
                    <a:gd name="T14" fmla="*/ 3 w 15"/>
                    <a:gd name="T15" fmla="*/ 2 h 9"/>
                    <a:gd name="T16" fmla="*/ 2 w 15"/>
                    <a:gd name="T17" fmla="*/ 1 h 9"/>
                    <a:gd name="T18" fmla="*/ 0 w 15"/>
                    <a:gd name="T19" fmla="*/ 5 h 9"/>
                    <a:gd name="T20" fmla="*/ 3 w 15"/>
                    <a:gd name="T21" fmla="*/ 8 h 9"/>
                    <a:gd name="T22" fmla="*/ 8 w 15"/>
                    <a:gd name="T23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" h="9">
                      <a:moveTo>
                        <a:pt x="8" y="9"/>
                      </a:moveTo>
                      <a:cubicBezTo>
                        <a:pt x="8" y="9"/>
                        <a:pt x="9" y="8"/>
                        <a:pt x="10" y="8"/>
                      </a:cubicBezTo>
                      <a:cubicBezTo>
                        <a:pt x="12" y="7"/>
                        <a:pt x="13" y="6"/>
                        <a:pt x="13" y="6"/>
                      </a:cubicBezTo>
                      <a:cubicBezTo>
                        <a:pt x="14" y="5"/>
                        <a:pt x="15" y="5"/>
                        <a:pt x="15" y="4"/>
                      </a:cubicBezTo>
                      <a:cubicBezTo>
                        <a:pt x="15" y="2"/>
                        <a:pt x="13" y="1"/>
                        <a:pt x="13" y="1"/>
                      </a:cubicBezTo>
                      <a:cubicBezTo>
                        <a:pt x="11" y="0"/>
                        <a:pt x="9" y="2"/>
                        <a:pt x="7" y="1"/>
                      </a:cubicBezTo>
                      <a:cubicBezTo>
                        <a:pt x="6" y="1"/>
                        <a:pt x="6" y="3"/>
                        <a:pt x="4" y="3"/>
                      </a:cubicBezTo>
                      <a:cubicBezTo>
                        <a:pt x="3" y="3"/>
                        <a:pt x="4" y="2"/>
                        <a:pt x="3" y="2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7"/>
                        <a:pt x="2" y="8"/>
                        <a:pt x="3" y="8"/>
                      </a:cubicBezTo>
                      <a:cubicBezTo>
                        <a:pt x="5" y="8"/>
                        <a:pt x="6" y="9"/>
                        <a:pt x="8" y="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0" name="Freeform 369"/>
                <p:cNvSpPr/>
                <p:nvPr/>
              </p:nvSpPr>
              <p:spPr bwMode="auto">
                <a:xfrm>
                  <a:off x="3954682" y="2705251"/>
                  <a:ext cx="13948" cy="18985"/>
                </a:xfrm>
                <a:custGeom>
                  <a:avLst/>
                  <a:gdLst>
                    <a:gd name="T0" fmla="*/ 11 w 15"/>
                    <a:gd name="T1" fmla="*/ 13 h 21"/>
                    <a:gd name="T2" fmla="*/ 11 w 15"/>
                    <a:gd name="T3" fmla="*/ 12 h 21"/>
                    <a:gd name="T4" fmla="*/ 9 w 15"/>
                    <a:gd name="T5" fmla="*/ 9 h 21"/>
                    <a:gd name="T6" fmla="*/ 8 w 15"/>
                    <a:gd name="T7" fmla="*/ 4 h 21"/>
                    <a:gd name="T8" fmla="*/ 6 w 15"/>
                    <a:gd name="T9" fmla="*/ 2 h 21"/>
                    <a:gd name="T10" fmla="*/ 6 w 15"/>
                    <a:gd name="T11" fmla="*/ 0 h 21"/>
                    <a:gd name="T12" fmla="*/ 2 w 15"/>
                    <a:gd name="T13" fmla="*/ 1 h 21"/>
                    <a:gd name="T14" fmla="*/ 0 w 15"/>
                    <a:gd name="T15" fmla="*/ 5 h 21"/>
                    <a:gd name="T16" fmla="*/ 3 w 15"/>
                    <a:gd name="T17" fmla="*/ 10 h 21"/>
                    <a:gd name="T18" fmla="*/ 6 w 15"/>
                    <a:gd name="T19" fmla="*/ 12 h 21"/>
                    <a:gd name="T20" fmla="*/ 4 w 15"/>
                    <a:gd name="T21" fmla="*/ 14 h 21"/>
                    <a:gd name="T22" fmla="*/ 3 w 15"/>
                    <a:gd name="T23" fmla="*/ 16 h 21"/>
                    <a:gd name="T24" fmla="*/ 3 w 15"/>
                    <a:gd name="T25" fmla="*/ 17 h 21"/>
                    <a:gd name="T26" fmla="*/ 2 w 15"/>
                    <a:gd name="T27" fmla="*/ 20 h 21"/>
                    <a:gd name="T28" fmla="*/ 3 w 15"/>
                    <a:gd name="T29" fmla="*/ 21 h 21"/>
                    <a:gd name="T30" fmla="*/ 7 w 15"/>
                    <a:gd name="T31" fmla="*/ 20 h 21"/>
                    <a:gd name="T32" fmla="*/ 9 w 15"/>
                    <a:gd name="T33" fmla="*/ 20 h 21"/>
                    <a:gd name="T34" fmla="*/ 11 w 15"/>
                    <a:gd name="T35" fmla="*/ 19 h 21"/>
                    <a:gd name="T36" fmla="*/ 12 w 15"/>
                    <a:gd name="T37" fmla="*/ 18 h 21"/>
                    <a:gd name="T38" fmla="*/ 11 w 15"/>
                    <a:gd name="T39" fmla="*/ 1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5" h="21">
                      <a:moveTo>
                        <a:pt x="11" y="13"/>
                      </a:moveTo>
                      <a:cubicBezTo>
                        <a:pt x="12" y="12"/>
                        <a:pt x="11" y="12"/>
                        <a:pt x="11" y="12"/>
                      </a:cubicBezTo>
                      <a:cubicBezTo>
                        <a:pt x="10" y="11"/>
                        <a:pt x="10" y="10"/>
                        <a:pt x="9" y="9"/>
                      </a:cubicBezTo>
                      <a:cubicBezTo>
                        <a:pt x="8" y="7"/>
                        <a:pt x="7" y="6"/>
                        <a:pt x="8" y="4"/>
                      </a:cubicBezTo>
                      <a:cubicBezTo>
                        <a:pt x="8" y="3"/>
                        <a:pt x="7" y="3"/>
                        <a:pt x="6" y="2"/>
                      </a:cubicBezTo>
                      <a:cubicBezTo>
                        <a:pt x="6" y="1"/>
                        <a:pt x="7" y="1"/>
                        <a:pt x="6" y="0"/>
                      </a:cubicBezTo>
                      <a:cubicBezTo>
                        <a:pt x="5" y="0"/>
                        <a:pt x="3" y="0"/>
                        <a:pt x="2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7"/>
                        <a:pt x="2" y="8"/>
                        <a:pt x="3" y="10"/>
                      </a:cubicBezTo>
                      <a:cubicBezTo>
                        <a:pt x="5" y="10"/>
                        <a:pt x="7" y="10"/>
                        <a:pt x="6" y="12"/>
                      </a:cubicBezTo>
                      <a:cubicBezTo>
                        <a:pt x="6" y="13"/>
                        <a:pt x="5" y="13"/>
                        <a:pt x="4" y="14"/>
                      </a:cubicBezTo>
                      <a:cubicBezTo>
                        <a:pt x="4" y="14"/>
                        <a:pt x="3" y="15"/>
                        <a:pt x="3" y="16"/>
                      </a:cubicBezTo>
                      <a:cubicBezTo>
                        <a:pt x="3" y="16"/>
                        <a:pt x="3" y="17"/>
                        <a:pt x="3" y="17"/>
                      </a:cubicBezTo>
                      <a:cubicBezTo>
                        <a:pt x="3" y="18"/>
                        <a:pt x="2" y="19"/>
                        <a:pt x="2" y="20"/>
                      </a:cubicBezTo>
                      <a:cubicBezTo>
                        <a:pt x="3" y="20"/>
                        <a:pt x="3" y="21"/>
                        <a:pt x="3" y="21"/>
                      </a:cubicBezTo>
                      <a:cubicBezTo>
                        <a:pt x="5" y="21"/>
                        <a:pt x="6" y="20"/>
                        <a:pt x="7" y="20"/>
                      </a:cubicBezTo>
                      <a:cubicBezTo>
                        <a:pt x="8" y="19"/>
                        <a:pt x="9" y="20"/>
                        <a:pt x="9" y="20"/>
                      </a:cubicBezTo>
                      <a:cubicBezTo>
                        <a:pt x="10" y="20"/>
                        <a:pt x="10" y="19"/>
                        <a:pt x="11" y="19"/>
                      </a:cubicBezTo>
                      <a:cubicBezTo>
                        <a:pt x="11" y="19"/>
                        <a:pt x="12" y="19"/>
                        <a:pt x="12" y="18"/>
                      </a:cubicBezTo>
                      <a:cubicBezTo>
                        <a:pt x="15" y="16"/>
                        <a:pt x="13" y="14"/>
                        <a:pt x="11" y="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370"/>
                <p:cNvSpPr/>
                <p:nvPr/>
              </p:nvSpPr>
              <p:spPr bwMode="auto">
                <a:xfrm>
                  <a:off x="3857432" y="2778478"/>
                  <a:ext cx="10073" cy="8911"/>
                </a:xfrm>
                <a:custGeom>
                  <a:avLst/>
                  <a:gdLst>
                    <a:gd name="T0" fmla="*/ 8 w 11"/>
                    <a:gd name="T1" fmla="*/ 4 h 10"/>
                    <a:gd name="T2" fmla="*/ 7 w 11"/>
                    <a:gd name="T3" fmla="*/ 3 h 10"/>
                    <a:gd name="T4" fmla="*/ 6 w 11"/>
                    <a:gd name="T5" fmla="*/ 3 h 10"/>
                    <a:gd name="T6" fmla="*/ 6 w 11"/>
                    <a:gd name="T7" fmla="*/ 2 h 10"/>
                    <a:gd name="T8" fmla="*/ 3 w 11"/>
                    <a:gd name="T9" fmla="*/ 0 h 10"/>
                    <a:gd name="T10" fmla="*/ 0 w 11"/>
                    <a:gd name="T11" fmla="*/ 1 h 10"/>
                    <a:gd name="T12" fmla="*/ 5 w 11"/>
                    <a:gd name="T13" fmla="*/ 5 h 10"/>
                    <a:gd name="T14" fmla="*/ 7 w 11"/>
                    <a:gd name="T15" fmla="*/ 8 h 10"/>
                    <a:gd name="T16" fmla="*/ 8 w 11"/>
                    <a:gd name="T17" fmla="*/ 9 h 10"/>
                    <a:gd name="T18" fmla="*/ 11 w 11"/>
                    <a:gd name="T19" fmla="*/ 9 h 10"/>
                    <a:gd name="T20" fmla="*/ 8 w 11"/>
                    <a:gd name="T21" fmla="*/ 5 h 10"/>
                    <a:gd name="T22" fmla="*/ 8 w 11"/>
                    <a:gd name="T23" fmla="*/ 4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" h="10">
                      <a:moveTo>
                        <a:pt x="8" y="4"/>
                      </a:moveTo>
                      <a:cubicBezTo>
                        <a:pt x="8" y="4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1"/>
                        <a:pt x="4" y="1"/>
                        <a:pt x="3" y="0"/>
                      </a:cubicBezTo>
                      <a:cubicBezTo>
                        <a:pt x="2" y="0"/>
                        <a:pt x="0" y="0"/>
                        <a:pt x="0" y="1"/>
                      </a:cubicBezTo>
                      <a:cubicBezTo>
                        <a:pt x="1" y="4"/>
                        <a:pt x="4" y="4"/>
                        <a:pt x="5" y="5"/>
                      </a:cubicBezTo>
                      <a:cubicBezTo>
                        <a:pt x="6" y="6"/>
                        <a:pt x="7" y="7"/>
                        <a:pt x="7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9" y="9"/>
                        <a:pt x="10" y="10"/>
                        <a:pt x="11" y="9"/>
                      </a:cubicBezTo>
                      <a:cubicBezTo>
                        <a:pt x="11" y="7"/>
                        <a:pt x="9" y="7"/>
                        <a:pt x="8" y="5"/>
                      </a:cubicBezTo>
                      <a:cubicBezTo>
                        <a:pt x="8" y="5"/>
                        <a:pt x="8" y="5"/>
                        <a:pt x="8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2" name="Freeform 371"/>
                <p:cNvSpPr/>
                <p:nvPr/>
              </p:nvSpPr>
              <p:spPr bwMode="auto">
                <a:xfrm>
                  <a:off x="3994202" y="2655657"/>
                  <a:ext cx="18210" cy="13948"/>
                </a:xfrm>
                <a:custGeom>
                  <a:avLst/>
                  <a:gdLst>
                    <a:gd name="T0" fmla="*/ 3 w 20"/>
                    <a:gd name="T1" fmla="*/ 13 h 15"/>
                    <a:gd name="T2" fmla="*/ 4 w 20"/>
                    <a:gd name="T3" fmla="*/ 14 h 15"/>
                    <a:gd name="T4" fmla="*/ 8 w 20"/>
                    <a:gd name="T5" fmla="*/ 14 h 15"/>
                    <a:gd name="T6" fmla="*/ 10 w 20"/>
                    <a:gd name="T7" fmla="*/ 12 h 15"/>
                    <a:gd name="T8" fmla="*/ 11 w 20"/>
                    <a:gd name="T9" fmla="*/ 10 h 15"/>
                    <a:gd name="T10" fmla="*/ 12 w 20"/>
                    <a:gd name="T11" fmla="*/ 13 h 15"/>
                    <a:gd name="T12" fmla="*/ 16 w 20"/>
                    <a:gd name="T13" fmla="*/ 11 h 15"/>
                    <a:gd name="T14" fmla="*/ 13 w 20"/>
                    <a:gd name="T15" fmla="*/ 9 h 15"/>
                    <a:gd name="T16" fmla="*/ 10 w 20"/>
                    <a:gd name="T17" fmla="*/ 6 h 15"/>
                    <a:gd name="T18" fmla="*/ 17 w 20"/>
                    <a:gd name="T19" fmla="*/ 7 h 15"/>
                    <a:gd name="T20" fmla="*/ 20 w 20"/>
                    <a:gd name="T21" fmla="*/ 4 h 15"/>
                    <a:gd name="T22" fmla="*/ 9 w 20"/>
                    <a:gd name="T23" fmla="*/ 2 h 15"/>
                    <a:gd name="T24" fmla="*/ 7 w 20"/>
                    <a:gd name="T25" fmla="*/ 3 h 15"/>
                    <a:gd name="T26" fmla="*/ 6 w 20"/>
                    <a:gd name="T27" fmla="*/ 3 h 15"/>
                    <a:gd name="T28" fmla="*/ 4 w 20"/>
                    <a:gd name="T29" fmla="*/ 3 h 15"/>
                    <a:gd name="T30" fmla="*/ 1 w 20"/>
                    <a:gd name="T31" fmla="*/ 3 h 15"/>
                    <a:gd name="T32" fmla="*/ 0 w 20"/>
                    <a:gd name="T33" fmla="*/ 5 h 15"/>
                    <a:gd name="T34" fmla="*/ 2 w 20"/>
                    <a:gd name="T35" fmla="*/ 10 h 15"/>
                    <a:gd name="T36" fmla="*/ 3 w 20"/>
                    <a:gd name="T37" fmla="*/ 1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0" h="15">
                      <a:moveTo>
                        <a:pt x="3" y="13"/>
                      </a:moveTo>
                      <a:cubicBezTo>
                        <a:pt x="3" y="13"/>
                        <a:pt x="4" y="14"/>
                        <a:pt x="4" y="14"/>
                      </a:cubicBezTo>
                      <a:cubicBezTo>
                        <a:pt x="6" y="15"/>
                        <a:pt x="7" y="15"/>
                        <a:pt x="8" y="14"/>
                      </a:cubicBezTo>
                      <a:cubicBezTo>
                        <a:pt x="9" y="13"/>
                        <a:pt x="9" y="13"/>
                        <a:pt x="10" y="12"/>
                      </a:cubicBezTo>
                      <a:cubicBezTo>
                        <a:pt x="10" y="11"/>
                        <a:pt x="10" y="10"/>
                        <a:pt x="11" y="10"/>
                      </a:cubicBezTo>
                      <a:cubicBezTo>
                        <a:pt x="12" y="10"/>
                        <a:pt x="12" y="12"/>
                        <a:pt x="12" y="13"/>
                      </a:cubicBezTo>
                      <a:cubicBezTo>
                        <a:pt x="14" y="13"/>
                        <a:pt x="16" y="13"/>
                        <a:pt x="16" y="11"/>
                      </a:cubicBezTo>
                      <a:cubicBezTo>
                        <a:pt x="15" y="10"/>
                        <a:pt x="14" y="10"/>
                        <a:pt x="13" y="9"/>
                      </a:cubicBezTo>
                      <a:cubicBezTo>
                        <a:pt x="12" y="8"/>
                        <a:pt x="10" y="8"/>
                        <a:pt x="10" y="6"/>
                      </a:cubicBezTo>
                      <a:cubicBezTo>
                        <a:pt x="13" y="6"/>
                        <a:pt x="15" y="8"/>
                        <a:pt x="17" y="7"/>
                      </a:cubicBezTo>
                      <a:cubicBezTo>
                        <a:pt x="18" y="6"/>
                        <a:pt x="20" y="5"/>
                        <a:pt x="20" y="4"/>
                      </a:cubicBezTo>
                      <a:cubicBezTo>
                        <a:pt x="19" y="0"/>
                        <a:pt x="11" y="1"/>
                        <a:pt x="9" y="2"/>
                      </a:cubicBezTo>
                      <a:cubicBezTo>
                        <a:pt x="8" y="2"/>
                        <a:pt x="8" y="3"/>
                        <a:pt x="7" y="3"/>
                      </a:cubicBezTo>
                      <a:cubicBezTo>
                        <a:pt x="7" y="3"/>
                        <a:pt x="6" y="3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1" y="4"/>
                        <a:pt x="0" y="5"/>
                        <a:pt x="0" y="5"/>
                      </a:cubicBezTo>
                      <a:cubicBezTo>
                        <a:pt x="0" y="7"/>
                        <a:pt x="1" y="8"/>
                        <a:pt x="2" y="10"/>
                      </a:cubicBezTo>
                      <a:cubicBezTo>
                        <a:pt x="2" y="11"/>
                        <a:pt x="2" y="12"/>
                        <a:pt x="3" y="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372"/>
                <p:cNvSpPr/>
                <p:nvPr/>
              </p:nvSpPr>
              <p:spPr bwMode="auto">
                <a:xfrm>
                  <a:off x="3867505" y="2786615"/>
                  <a:ext cx="6587" cy="5425"/>
                </a:xfrm>
                <a:custGeom>
                  <a:avLst/>
                  <a:gdLst>
                    <a:gd name="T0" fmla="*/ 0 w 7"/>
                    <a:gd name="T1" fmla="*/ 4 h 6"/>
                    <a:gd name="T2" fmla="*/ 5 w 7"/>
                    <a:gd name="T3" fmla="*/ 6 h 6"/>
                    <a:gd name="T4" fmla="*/ 7 w 7"/>
                    <a:gd name="T5" fmla="*/ 5 h 6"/>
                    <a:gd name="T6" fmla="*/ 0 w 7"/>
                    <a:gd name="T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6">
                      <a:moveTo>
                        <a:pt x="0" y="4"/>
                      </a:moveTo>
                      <a:cubicBezTo>
                        <a:pt x="1" y="5"/>
                        <a:pt x="3" y="6"/>
                        <a:pt x="5" y="6"/>
                      </a:cubicBezTo>
                      <a:cubicBezTo>
                        <a:pt x="6" y="6"/>
                        <a:pt x="7" y="6"/>
                        <a:pt x="7" y="5"/>
                      </a:cubicBezTo>
                      <a:cubicBezTo>
                        <a:pt x="6" y="3"/>
                        <a:pt x="1" y="0"/>
                        <a:pt x="0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124" name="Freeform 373"/>
              <p:cNvSpPr>
                <a:spLocks noEditPoints="1"/>
              </p:cNvSpPr>
              <p:nvPr/>
            </p:nvSpPr>
            <p:spPr bwMode="auto">
              <a:xfrm>
                <a:off x="3957393" y="1890057"/>
                <a:ext cx="55792" cy="55793"/>
              </a:xfrm>
              <a:custGeom>
                <a:avLst/>
                <a:gdLst>
                  <a:gd name="T0" fmla="*/ 31 w 61"/>
                  <a:gd name="T1" fmla="*/ 0 h 61"/>
                  <a:gd name="T2" fmla="*/ 0 w 61"/>
                  <a:gd name="T3" fmla="*/ 30 h 61"/>
                  <a:gd name="T4" fmla="*/ 31 w 61"/>
                  <a:gd name="T5" fmla="*/ 61 h 61"/>
                  <a:gd name="T6" fmla="*/ 61 w 61"/>
                  <a:gd name="T7" fmla="*/ 30 h 61"/>
                  <a:gd name="T8" fmla="*/ 31 w 61"/>
                  <a:gd name="T9" fmla="*/ 0 h 61"/>
                  <a:gd name="T10" fmla="*/ 31 w 61"/>
                  <a:gd name="T11" fmla="*/ 50 h 61"/>
                  <a:gd name="T12" fmla="*/ 11 w 61"/>
                  <a:gd name="T13" fmla="*/ 30 h 61"/>
                  <a:gd name="T14" fmla="*/ 31 w 61"/>
                  <a:gd name="T15" fmla="*/ 11 h 61"/>
                  <a:gd name="T16" fmla="*/ 50 w 61"/>
                  <a:gd name="T17" fmla="*/ 30 h 61"/>
                  <a:gd name="T18" fmla="*/ 31 w 61"/>
                  <a:gd name="T19" fmla="*/ 5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14" y="0"/>
                      <a:pt x="0" y="14"/>
                      <a:pt x="0" y="30"/>
                    </a:cubicBezTo>
                    <a:cubicBezTo>
                      <a:pt x="0" y="47"/>
                      <a:pt x="14" y="61"/>
                      <a:pt x="31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4"/>
                      <a:pt x="47" y="0"/>
                      <a:pt x="31" y="0"/>
                    </a:cubicBezTo>
                    <a:close/>
                    <a:moveTo>
                      <a:pt x="31" y="50"/>
                    </a:moveTo>
                    <a:cubicBezTo>
                      <a:pt x="20" y="50"/>
                      <a:pt x="11" y="41"/>
                      <a:pt x="11" y="30"/>
                    </a:cubicBezTo>
                    <a:cubicBezTo>
                      <a:pt x="11" y="20"/>
                      <a:pt x="20" y="11"/>
                      <a:pt x="31" y="11"/>
                    </a:cubicBezTo>
                    <a:cubicBezTo>
                      <a:pt x="41" y="11"/>
                      <a:pt x="50" y="20"/>
                      <a:pt x="50" y="30"/>
                    </a:cubicBezTo>
                    <a:cubicBezTo>
                      <a:pt x="50" y="41"/>
                      <a:pt x="41" y="50"/>
                      <a:pt x="31" y="5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374"/>
              <p:cNvSpPr>
                <a:spLocks noEditPoints="1"/>
              </p:cNvSpPr>
              <p:nvPr/>
            </p:nvSpPr>
            <p:spPr bwMode="auto">
              <a:xfrm>
                <a:off x="3528488" y="2374369"/>
                <a:ext cx="55018" cy="55018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0 h 60"/>
                  <a:gd name="T12" fmla="*/ 10 w 60"/>
                  <a:gd name="T13" fmla="*/ 30 h 60"/>
                  <a:gd name="T14" fmla="*/ 30 w 60"/>
                  <a:gd name="T15" fmla="*/ 11 h 60"/>
                  <a:gd name="T16" fmla="*/ 50 w 60"/>
                  <a:gd name="T17" fmla="*/ 30 h 60"/>
                  <a:gd name="T18" fmla="*/ 30 w 60"/>
                  <a:gd name="T19" fmla="*/ 5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4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0"/>
                    </a:moveTo>
                    <a:cubicBezTo>
                      <a:pt x="19" y="50"/>
                      <a:pt x="10" y="41"/>
                      <a:pt x="10" y="30"/>
                    </a:cubicBezTo>
                    <a:cubicBezTo>
                      <a:pt x="10" y="20"/>
                      <a:pt x="19" y="11"/>
                      <a:pt x="30" y="11"/>
                    </a:cubicBezTo>
                    <a:cubicBezTo>
                      <a:pt x="41" y="11"/>
                      <a:pt x="50" y="20"/>
                      <a:pt x="50" y="30"/>
                    </a:cubicBezTo>
                    <a:cubicBezTo>
                      <a:pt x="50" y="41"/>
                      <a:pt x="41" y="50"/>
                      <a:pt x="30" y="5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375"/>
              <p:cNvSpPr>
                <a:spLocks noEditPoints="1"/>
              </p:cNvSpPr>
              <p:nvPr/>
            </p:nvSpPr>
            <p:spPr bwMode="auto">
              <a:xfrm>
                <a:off x="4199550" y="3425906"/>
                <a:ext cx="54631" cy="55018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49 h 60"/>
                  <a:gd name="T12" fmla="*/ 10 w 60"/>
                  <a:gd name="T13" fmla="*/ 30 h 60"/>
                  <a:gd name="T14" fmla="*/ 30 w 60"/>
                  <a:gd name="T15" fmla="*/ 10 h 60"/>
                  <a:gd name="T16" fmla="*/ 49 w 60"/>
                  <a:gd name="T17" fmla="*/ 30 h 60"/>
                  <a:gd name="T18" fmla="*/ 30 w 60"/>
                  <a:gd name="T19" fmla="*/ 4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49"/>
                    </a:moveTo>
                    <a:cubicBezTo>
                      <a:pt x="19" y="49"/>
                      <a:pt x="10" y="41"/>
                      <a:pt x="10" y="30"/>
                    </a:cubicBezTo>
                    <a:cubicBezTo>
                      <a:pt x="10" y="19"/>
                      <a:pt x="19" y="10"/>
                      <a:pt x="30" y="10"/>
                    </a:cubicBezTo>
                    <a:cubicBezTo>
                      <a:pt x="41" y="10"/>
                      <a:pt x="49" y="19"/>
                      <a:pt x="49" y="30"/>
                    </a:cubicBezTo>
                    <a:cubicBezTo>
                      <a:pt x="49" y="41"/>
                      <a:pt x="41" y="49"/>
                      <a:pt x="30" y="4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376"/>
              <p:cNvSpPr>
                <a:spLocks noEditPoints="1"/>
              </p:cNvSpPr>
              <p:nvPr/>
            </p:nvSpPr>
            <p:spPr bwMode="auto">
              <a:xfrm>
                <a:off x="4031784" y="3690533"/>
                <a:ext cx="55792" cy="55018"/>
              </a:xfrm>
              <a:custGeom>
                <a:avLst/>
                <a:gdLst>
                  <a:gd name="T0" fmla="*/ 30 w 61"/>
                  <a:gd name="T1" fmla="*/ 0 h 60"/>
                  <a:gd name="T2" fmla="*/ 0 w 61"/>
                  <a:gd name="T3" fmla="*/ 30 h 60"/>
                  <a:gd name="T4" fmla="*/ 30 w 61"/>
                  <a:gd name="T5" fmla="*/ 60 h 60"/>
                  <a:gd name="T6" fmla="*/ 61 w 61"/>
                  <a:gd name="T7" fmla="*/ 30 h 60"/>
                  <a:gd name="T8" fmla="*/ 30 w 61"/>
                  <a:gd name="T9" fmla="*/ 0 h 60"/>
                  <a:gd name="T10" fmla="*/ 30 w 61"/>
                  <a:gd name="T11" fmla="*/ 49 h 60"/>
                  <a:gd name="T12" fmla="*/ 11 w 61"/>
                  <a:gd name="T13" fmla="*/ 30 h 60"/>
                  <a:gd name="T14" fmla="*/ 30 w 61"/>
                  <a:gd name="T15" fmla="*/ 10 h 60"/>
                  <a:gd name="T16" fmla="*/ 50 w 61"/>
                  <a:gd name="T17" fmla="*/ 30 h 60"/>
                  <a:gd name="T18" fmla="*/ 30 w 61"/>
                  <a:gd name="T19" fmla="*/ 4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60">
                    <a:moveTo>
                      <a:pt x="30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46"/>
                      <a:pt x="14" y="60"/>
                      <a:pt x="30" y="60"/>
                    </a:cubicBezTo>
                    <a:cubicBezTo>
                      <a:pt x="47" y="60"/>
                      <a:pt x="61" y="46"/>
                      <a:pt x="61" y="30"/>
                    </a:cubicBezTo>
                    <a:cubicBezTo>
                      <a:pt x="61" y="13"/>
                      <a:pt x="47" y="0"/>
                      <a:pt x="30" y="0"/>
                    </a:cubicBezTo>
                    <a:close/>
                    <a:moveTo>
                      <a:pt x="30" y="49"/>
                    </a:moveTo>
                    <a:cubicBezTo>
                      <a:pt x="20" y="49"/>
                      <a:pt x="11" y="40"/>
                      <a:pt x="11" y="30"/>
                    </a:cubicBezTo>
                    <a:cubicBezTo>
                      <a:pt x="11" y="19"/>
                      <a:pt x="20" y="10"/>
                      <a:pt x="30" y="10"/>
                    </a:cubicBezTo>
                    <a:cubicBezTo>
                      <a:pt x="41" y="10"/>
                      <a:pt x="50" y="19"/>
                      <a:pt x="50" y="30"/>
                    </a:cubicBezTo>
                    <a:cubicBezTo>
                      <a:pt x="50" y="40"/>
                      <a:pt x="41" y="49"/>
                      <a:pt x="30" y="4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377"/>
              <p:cNvSpPr>
                <a:spLocks noEditPoints="1"/>
              </p:cNvSpPr>
              <p:nvPr/>
            </p:nvSpPr>
            <p:spPr bwMode="auto">
              <a:xfrm>
                <a:off x="4785760" y="3074102"/>
                <a:ext cx="55018" cy="56180"/>
              </a:xfrm>
              <a:custGeom>
                <a:avLst/>
                <a:gdLst>
                  <a:gd name="T0" fmla="*/ 30 w 60"/>
                  <a:gd name="T1" fmla="*/ 0 h 61"/>
                  <a:gd name="T2" fmla="*/ 0 w 60"/>
                  <a:gd name="T3" fmla="*/ 31 h 61"/>
                  <a:gd name="T4" fmla="*/ 30 w 60"/>
                  <a:gd name="T5" fmla="*/ 61 h 61"/>
                  <a:gd name="T6" fmla="*/ 60 w 60"/>
                  <a:gd name="T7" fmla="*/ 31 h 61"/>
                  <a:gd name="T8" fmla="*/ 30 w 60"/>
                  <a:gd name="T9" fmla="*/ 0 h 61"/>
                  <a:gd name="T10" fmla="*/ 30 w 60"/>
                  <a:gd name="T11" fmla="*/ 50 h 61"/>
                  <a:gd name="T12" fmla="*/ 11 w 60"/>
                  <a:gd name="T13" fmla="*/ 31 h 61"/>
                  <a:gd name="T14" fmla="*/ 30 w 60"/>
                  <a:gd name="T15" fmla="*/ 11 h 61"/>
                  <a:gd name="T16" fmla="*/ 50 w 60"/>
                  <a:gd name="T17" fmla="*/ 31 h 61"/>
                  <a:gd name="T18" fmla="*/ 30 w 60"/>
                  <a:gd name="T19" fmla="*/ 5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cubicBezTo>
                      <a:pt x="13" y="0"/>
                      <a:pt x="0" y="14"/>
                      <a:pt x="0" y="31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0" y="47"/>
                      <a:pt x="60" y="31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0"/>
                    </a:moveTo>
                    <a:cubicBezTo>
                      <a:pt x="19" y="50"/>
                      <a:pt x="11" y="41"/>
                      <a:pt x="11" y="31"/>
                    </a:cubicBezTo>
                    <a:cubicBezTo>
                      <a:pt x="11" y="20"/>
                      <a:pt x="19" y="11"/>
                      <a:pt x="30" y="11"/>
                    </a:cubicBezTo>
                    <a:cubicBezTo>
                      <a:pt x="41" y="11"/>
                      <a:pt x="50" y="20"/>
                      <a:pt x="50" y="31"/>
                    </a:cubicBezTo>
                    <a:cubicBezTo>
                      <a:pt x="50" y="41"/>
                      <a:pt x="41" y="50"/>
                      <a:pt x="30" y="5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78"/>
              <p:cNvSpPr>
                <a:spLocks noEditPoints="1"/>
              </p:cNvSpPr>
              <p:nvPr/>
            </p:nvSpPr>
            <p:spPr bwMode="auto">
              <a:xfrm>
                <a:off x="4917105" y="3828078"/>
                <a:ext cx="55792" cy="55018"/>
              </a:xfrm>
              <a:custGeom>
                <a:avLst/>
                <a:gdLst>
                  <a:gd name="T0" fmla="*/ 31 w 61"/>
                  <a:gd name="T1" fmla="*/ 0 h 60"/>
                  <a:gd name="T2" fmla="*/ 0 w 61"/>
                  <a:gd name="T3" fmla="*/ 30 h 60"/>
                  <a:gd name="T4" fmla="*/ 31 w 61"/>
                  <a:gd name="T5" fmla="*/ 60 h 60"/>
                  <a:gd name="T6" fmla="*/ 61 w 61"/>
                  <a:gd name="T7" fmla="*/ 30 h 60"/>
                  <a:gd name="T8" fmla="*/ 31 w 61"/>
                  <a:gd name="T9" fmla="*/ 0 h 60"/>
                  <a:gd name="T10" fmla="*/ 31 w 61"/>
                  <a:gd name="T11" fmla="*/ 50 h 60"/>
                  <a:gd name="T12" fmla="*/ 11 w 61"/>
                  <a:gd name="T13" fmla="*/ 30 h 60"/>
                  <a:gd name="T14" fmla="*/ 31 w 61"/>
                  <a:gd name="T15" fmla="*/ 11 h 60"/>
                  <a:gd name="T16" fmla="*/ 50 w 61"/>
                  <a:gd name="T17" fmla="*/ 30 h 60"/>
                  <a:gd name="T18" fmla="*/ 31 w 61"/>
                  <a:gd name="T19" fmla="*/ 5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60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47"/>
                      <a:pt x="14" y="60"/>
                      <a:pt x="31" y="60"/>
                    </a:cubicBezTo>
                    <a:cubicBezTo>
                      <a:pt x="47" y="60"/>
                      <a:pt x="61" y="47"/>
                      <a:pt x="61" y="30"/>
                    </a:cubicBezTo>
                    <a:cubicBezTo>
                      <a:pt x="61" y="13"/>
                      <a:pt x="47" y="0"/>
                      <a:pt x="31" y="0"/>
                    </a:cubicBezTo>
                    <a:close/>
                    <a:moveTo>
                      <a:pt x="31" y="50"/>
                    </a:moveTo>
                    <a:cubicBezTo>
                      <a:pt x="20" y="50"/>
                      <a:pt x="11" y="41"/>
                      <a:pt x="11" y="30"/>
                    </a:cubicBezTo>
                    <a:cubicBezTo>
                      <a:pt x="11" y="19"/>
                      <a:pt x="20" y="11"/>
                      <a:pt x="31" y="11"/>
                    </a:cubicBezTo>
                    <a:cubicBezTo>
                      <a:pt x="41" y="11"/>
                      <a:pt x="50" y="19"/>
                      <a:pt x="50" y="30"/>
                    </a:cubicBezTo>
                    <a:cubicBezTo>
                      <a:pt x="50" y="41"/>
                      <a:pt x="41" y="50"/>
                      <a:pt x="31" y="5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379"/>
              <p:cNvSpPr>
                <a:spLocks noEditPoints="1"/>
              </p:cNvSpPr>
              <p:nvPr/>
            </p:nvSpPr>
            <p:spPr bwMode="auto">
              <a:xfrm>
                <a:off x="4222409" y="2368170"/>
                <a:ext cx="55018" cy="55018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0 h 60"/>
                  <a:gd name="T12" fmla="*/ 11 w 60"/>
                  <a:gd name="T13" fmla="*/ 30 h 60"/>
                  <a:gd name="T14" fmla="*/ 30 w 60"/>
                  <a:gd name="T15" fmla="*/ 11 h 60"/>
                  <a:gd name="T16" fmla="*/ 50 w 60"/>
                  <a:gd name="T17" fmla="*/ 30 h 60"/>
                  <a:gd name="T18" fmla="*/ 30 w 60"/>
                  <a:gd name="T19" fmla="*/ 5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47"/>
                      <a:pt x="14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0"/>
                    </a:moveTo>
                    <a:cubicBezTo>
                      <a:pt x="19" y="50"/>
                      <a:pt x="11" y="41"/>
                      <a:pt x="11" y="30"/>
                    </a:cubicBezTo>
                    <a:cubicBezTo>
                      <a:pt x="11" y="19"/>
                      <a:pt x="19" y="11"/>
                      <a:pt x="30" y="11"/>
                    </a:cubicBezTo>
                    <a:cubicBezTo>
                      <a:pt x="41" y="11"/>
                      <a:pt x="50" y="19"/>
                      <a:pt x="50" y="30"/>
                    </a:cubicBezTo>
                    <a:cubicBezTo>
                      <a:pt x="50" y="41"/>
                      <a:pt x="41" y="50"/>
                      <a:pt x="30" y="5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380"/>
              <p:cNvSpPr>
                <a:spLocks noEditPoints="1"/>
              </p:cNvSpPr>
              <p:nvPr/>
            </p:nvSpPr>
            <p:spPr bwMode="auto">
              <a:xfrm>
                <a:off x="3711750" y="2552983"/>
                <a:ext cx="55792" cy="55793"/>
              </a:xfrm>
              <a:custGeom>
                <a:avLst/>
                <a:gdLst>
                  <a:gd name="T0" fmla="*/ 31 w 61"/>
                  <a:gd name="T1" fmla="*/ 0 h 61"/>
                  <a:gd name="T2" fmla="*/ 0 w 61"/>
                  <a:gd name="T3" fmla="*/ 31 h 61"/>
                  <a:gd name="T4" fmla="*/ 31 w 61"/>
                  <a:gd name="T5" fmla="*/ 61 h 61"/>
                  <a:gd name="T6" fmla="*/ 61 w 61"/>
                  <a:gd name="T7" fmla="*/ 31 h 61"/>
                  <a:gd name="T8" fmla="*/ 31 w 61"/>
                  <a:gd name="T9" fmla="*/ 0 h 61"/>
                  <a:gd name="T10" fmla="*/ 31 w 61"/>
                  <a:gd name="T11" fmla="*/ 50 h 61"/>
                  <a:gd name="T12" fmla="*/ 11 w 61"/>
                  <a:gd name="T13" fmla="*/ 31 h 61"/>
                  <a:gd name="T14" fmla="*/ 31 w 61"/>
                  <a:gd name="T15" fmla="*/ 11 h 61"/>
                  <a:gd name="T16" fmla="*/ 50 w 61"/>
                  <a:gd name="T17" fmla="*/ 31 h 61"/>
                  <a:gd name="T18" fmla="*/ 31 w 61"/>
                  <a:gd name="T19" fmla="*/ 5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14" y="0"/>
                      <a:pt x="0" y="14"/>
                      <a:pt x="0" y="31"/>
                    </a:cubicBezTo>
                    <a:cubicBezTo>
                      <a:pt x="0" y="47"/>
                      <a:pt x="14" y="61"/>
                      <a:pt x="31" y="61"/>
                    </a:cubicBezTo>
                    <a:cubicBezTo>
                      <a:pt x="47" y="61"/>
                      <a:pt x="61" y="47"/>
                      <a:pt x="61" y="31"/>
                    </a:cubicBezTo>
                    <a:cubicBezTo>
                      <a:pt x="61" y="14"/>
                      <a:pt x="47" y="0"/>
                      <a:pt x="31" y="0"/>
                    </a:cubicBezTo>
                    <a:close/>
                    <a:moveTo>
                      <a:pt x="31" y="50"/>
                    </a:moveTo>
                    <a:cubicBezTo>
                      <a:pt x="20" y="50"/>
                      <a:pt x="11" y="41"/>
                      <a:pt x="11" y="31"/>
                    </a:cubicBezTo>
                    <a:cubicBezTo>
                      <a:pt x="11" y="20"/>
                      <a:pt x="20" y="11"/>
                      <a:pt x="31" y="11"/>
                    </a:cubicBezTo>
                    <a:cubicBezTo>
                      <a:pt x="41" y="11"/>
                      <a:pt x="50" y="20"/>
                      <a:pt x="50" y="31"/>
                    </a:cubicBezTo>
                    <a:cubicBezTo>
                      <a:pt x="50" y="41"/>
                      <a:pt x="41" y="50"/>
                      <a:pt x="31" y="5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381"/>
              <p:cNvSpPr>
                <a:spLocks noEditPoints="1"/>
              </p:cNvSpPr>
              <p:nvPr/>
            </p:nvSpPr>
            <p:spPr bwMode="auto">
              <a:xfrm>
                <a:off x="4633880" y="1663012"/>
                <a:ext cx="55018" cy="55793"/>
              </a:xfrm>
              <a:custGeom>
                <a:avLst/>
                <a:gdLst>
                  <a:gd name="T0" fmla="*/ 30 w 60"/>
                  <a:gd name="T1" fmla="*/ 0 h 61"/>
                  <a:gd name="T2" fmla="*/ 0 w 60"/>
                  <a:gd name="T3" fmla="*/ 31 h 61"/>
                  <a:gd name="T4" fmla="*/ 30 w 60"/>
                  <a:gd name="T5" fmla="*/ 61 h 61"/>
                  <a:gd name="T6" fmla="*/ 60 w 60"/>
                  <a:gd name="T7" fmla="*/ 31 h 61"/>
                  <a:gd name="T8" fmla="*/ 30 w 60"/>
                  <a:gd name="T9" fmla="*/ 0 h 61"/>
                  <a:gd name="T10" fmla="*/ 30 w 60"/>
                  <a:gd name="T11" fmla="*/ 50 h 61"/>
                  <a:gd name="T12" fmla="*/ 10 w 60"/>
                  <a:gd name="T13" fmla="*/ 31 h 61"/>
                  <a:gd name="T14" fmla="*/ 30 w 60"/>
                  <a:gd name="T15" fmla="*/ 11 h 61"/>
                  <a:gd name="T16" fmla="*/ 50 w 60"/>
                  <a:gd name="T17" fmla="*/ 31 h 61"/>
                  <a:gd name="T18" fmla="*/ 30 w 60"/>
                  <a:gd name="T19" fmla="*/ 5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cubicBezTo>
                      <a:pt x="13" y="0"/>
                      <a:pt x="0" y="14"/>
                      <a:pt x="0" y="31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0" y="47"/>
                      <a:pt x="60" y="31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0"/>
                    </a:moveTo>
                    <a:cubicBezTo>
                      <a:pt x="19" y="50"/>
                      <a:pt x="10" y="41"/>
                      <a:pt x="10" y="31"/>
                    </a:cubicBezTo>
                    <a:cubicBezTo>
                      <a:pt x="10" y="20"/>
                      <a:pt x="19" y="11"/>
                      <a:pt x="30" y="11"/>
                    </a:cubicBezTo>
                    <a:cubicBezTo>
                      <a:pt x="41" y="11"/>
                      <a:pt x="50" y="20"/>
                      <a:pt x="50" y="31"/>
                    </a:cubicBezTo>
                    <a:cubicBezTo>
                      <a:pt x="50" y="41"/>
                      <a:pt x="41" y="50"/>
                      <a:pt x="30" y="5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382"/>
              <p:cNvSpPr>
                <a:spLocks noEditPoints="1"/>
              </p:cNvSpPr>
              <p:nvPr/>
            </p:nvSpPr>
            <p:spPr bwMode="auto">
              <a:xfrm>
                <a:off x="4183664" y="1422018"/>
                <a:ext cx="55018" cy="55793"/>
              </a:xfrm>
              <a:custGeom>
                <a:avLst/>
                <a:gdLst>
                  <a:gd name="T0" fmla="*/ 30 w 60"/>
                  <a:gd name="T1" fmla="*/ 0 h 61"/>
                  <a:gd name="T2" fmla="*/ 0 w 60"/>
                  <a:gd name="T3" fmla="*/ 31 h 61"/>
                  <a:gd name="T4" fmla="*/ 30 w 60"/>
                  <a:gd name="T5" fmla="*/ 61 h 61"/>
                  <a:gd name="T6" fmla="*/ 60 w 60"/>
                  <a:gd name="T7" fmla="*/ 31 h 61"/>
                  <a:gd name="T8" fmla="*/ 30 w 60"/>
                  <a:gd name="T9" fmla="*/ 0 h 61"/>
                  <a:gd name="T10" fmla="*/ 30 w 60"/>
                  <a:gd name="T11" fmla="*/ 50 h 61"/>
                  <a:gd name="T12" fmla="*/ 11 w 60"/>
                  <a:gd name="T13" fmla="*/ 31 h 61"/>
                  <a:gd name="T14" fmla="*/ 30 w 60"/>
                  <a:gd name="T15" fmla="*/ 11 h 61"/>
                  <a:gd name="T16" fmla="*/ 50 w 60"/>
                  <a:gd name="T17" fmla="*/ 31 h 61"/>
                  <a:gd name="T18" fmla="*/ 30 w 60"/>
                  <a:gd name="T19" fmla="*/ 5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cubicBezTo>
                      <a:pt x="13" y="0"/>
                      <a:pt x="0" y="14"/>
                      <a:pt x="0" y="31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0" y="47"/>
                      <a:pt x="60" y="31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0"/>
                    </a:moveTo>
                    <a:cubicBezTo>
                      <a:pt x="19" y="50"/>
                      <a:pt x="11" y="41"/>
                      <a:pt x="11" y="31"/>
                    </a:cubicBezTo>
                    <a:cubicBezTo>
                      <a:pt x="11" y="20"/>
                      <a:pt x="19" y="11"/>
                      <a:pt x="30" y="11"/>
                    </a:cubicBezTo>
                    <a:cubicBezTo>
                      <a:pt x="41" y="11"/>
                      <a:pt x="50" y="20"/>
                      <a:pt x="50" y="31"/>
                    </a:cubicBezTo>
                    <a:cubicBezTo>
                      <a:pt x="50" y="41"/>
                      <a:pt x="41" y="50"/>
                      <a:pt x="30" y="5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383"/>
              <p:cNvSpPr>
                <a:spLocks noEditPoints="1"/>
              </p:cNvSpPr>
              <p:nvPr/>
            </p:nvSpPr>
            <p:spPr bwMode="auto">
              <a:xfrm>
                <a:off x="3927947" y="1550264"/>
                <a:ext cx="55018" cy="55018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0 h 60"/>
                  <a:gd name="T12" fmla="*/ 11 w 60"/>
                  <a:gd name="T13" fmla="*/ 30 h 60"/>
                  <a:gd name="T14" fmla="*/ 30 w 60"/>
                  <a:gd name="T15" fmla="*/ 11 h 60"/>
                  <a:gd name="T16" fmla="*/ 50 w 60"/>
                  <a:gd name="T17" fmla="*/ 30 h 60"/>
                  <a:gd name="T18" fmla="*/ 30 w 60"/>
                  <a:gd name="T19" fmla="*/ 5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47"/>
                      <a:pt x="14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0"/>
                    </a:moveTo>
                    <a:cubicBezTo>
                      <a:pt x="19" y="50"/>
                      <a:pt x="11" y="41"/>
                      <a:pt x="11" y="30"/>
                    </a:cubicBezTo>
                    <a:cubicBezTo>
                      <a:pt x="11" y="19"/>
                      <a:pt x="19" y="11"/>
                      <a:pt x="30" y="11"/>
                    </a:cubicBezTo>
                    <a:cubicBezTo>
                      <a:pt x="41" y="11"/>
                      <a:pt x="50" y="19"/>
                      <a:pt x="50" y="30"/>
                    </a:cubicBezTo>
                    <a:cubicBezTo>
                      <a:pt x="50" y="41"/>
                      <a:pt x="41" y="50"/>
                      <a:pt x="30" y="5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384"/>
              <p:cNvSpPr>
                <a:spLocks noEditPoints="1"/>
              </p:cNvSpPr>
              <p:nvPr/>
            </p:nvSpPr>
            <p:spPr bwMode="auto">
              <a:xfrm>
                <a:off x="5389793" y="1902843"/>
                <a:ext cx="55018" cy="55018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0 h 60"/>
                  <a:gd name="T12" fmla="*/ 11 w 60"/>
                  <a:gd name="T13" fmla="*/ 30 h 60"/>
                  <a:gd name="T14" fmla="*/ 30 w 60"/>
                  <a:gd name="T15" fmla="*/ 10 h 60"/>
                  <a:gd name="T16" fmla="*/ 50 w 60"/>
                  <a:gd name="T17" fmla="*/ 30 h 60"/>
                  <a:gd name="T18" fmla="*/ 30 w 60"/>
                  <a:gd name="T19" fmla="*/ 5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0"/>
                    </a:moveTo>
                    <a:cubicBezTo>
                      <a:pt x="19" y="50"/>
                      <a:pt x="11" y="41"/>
                      <a:pt x="11" y="30"/>
                    </a:cubicBezTo>
                    <a:cubicBezTo>
                      <a:pt x="11" y="19"/>
                      <a:pt x="19" y="10"/>
                      <a:pt x="30" y="10"/>
                    </a:cubicBezTo>
                    <a:cubicBezTo>
                      <a:pt x="41" y="10"/>
                      <a:pt x="50" y="19"/>
                      <a:pt x="50" y="30"/>
                    </a:cubicBezTo>
                    <a:cubicBezTo>
                      <a:pt x="50" y="41"/>
                      <a:pt x="41" y="50"/>
                      <a:pt x="30" y="5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385"/>
              <p:cNvSpPr>
                <a:spLocks noEditPoints="1"/>
              </p:cNvSpPr>
              <p:nvPr/>
            </p:nvSpPr>
            <p:spPr bwMode="auto">
              <a:xfrm>
                <a:off x="5495955" y="2377080"/>
                <a:ext cx="55018" cy="55018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0 h 60"/>
                  <a:gd name="T12" fmla="*/ 10 w 60"/>
                  <a:gd name="T13" fmla="*/ 30 h 60"/>
                  <a:gd name="T14" fmla="*/ 30 w 60"/>
                  <a:gd name="T15" fmla="*/ 11 h 60"/>
                  <a:gd name="T16" fmla="*/ 49 w 60"/>
                  <a:gd name="T17" fmla="*/ 30 h 60"/>
                  <a:gd name="T18" fmla="*/ 30 w 60"/>
                  <a:gd name="T19" fmla="*/ 5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0"/>
                    </a:moveTo>
                    <a:cubicBezTo>
                      <a:pt x="19" y="50"/>
                      <a:pt x="10" y="41"/>
                      <a:pt x="10" y="30"/>
                    </a:cubicBezTo>
                    <a:cubicBezTo>
                      <a:pt x="10" y="19"/>
                      <a:pt x="19" y="11"/>
                      <a:pt x="30" y="11"/>
                    </a:cubicBezTo>
                    <a:cubicBezTo>
                      <a:pt x="41" y="11"/>
                      <a:pt x="49" y="19"/>
                      <a:pt x="49" y="30"/>
                    </a:cubicBezTo>
                    <a:cubicBezTo>
                      <a:pt x="49" y="41"/>
                      <a:pt x="41" y="50"/>
                      <a:pt x="30" y="5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386"/>
              <p:cNvSpPr>
                <a:spLocks noEditPoints="1"/>
              </p:cNvSpPr>
              <p:nvPr/>
            </p:nvSpPr>
            <p:spPr bwMode="auto">
              <a:xfrm>
                <a:off x="4331282" y="2738183"/>
                <a:ext cx="55018" cy="55018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0 h 60"/>
                  <a:gd name="T12" fmla="*/ 10 w 60"/>
                  <a:gd name="T13" fmla="*/ 30 h 60"/>
                  <a:gd name="T14" fmla="*/ 30 w 60"/>
                  <a:gd name="T15" fmla="*/ 11 h 60"/>
                  <a:gd name="T16" fmla="*/ 49 w 60"/>
                  <a:gd name="T17" fmla="*/ 30 h 60"/>
                  <a:gd name="T18" fmla="*/ 30 w 60"/>
                  <a:gd name="T19" fmla="*/ 5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0"/>
                    </a:moveTo>
                    <a:cubicBezTo>
                      <a:pt x="19" y="50"/>
                      <a:pt x="10" y="41"/>
                      <a:pt x="10" y="30"/>
                    </a:cubicBezTo>
                    <a:cubicBezTo>
                      <a:pt x="10" y="19"/>
                      <a:pt x="19" y="11"/>
                      <a:pt x="30" y="11"/>
                    </a:cubicBezTo>
                    <a:cubicBezTo>
                      <a:pt x="41" y="11"/>
                      <a:pt x="49" y="19"/>
                      <a:pt x="49" y="30"/>
                    </a:cubicBezTo>
                    <a:cubicBezTo>
                      <a:pt x="49" y="41"/>
                      <a:pt x="41" y="50"/>
                      <a:pt x="30" y="5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387"/>
              <p:cNvSpPr>
                <a:spLocks noEditPoints="1"/>
              </p:cNvSpPr>
              <p:nvPr/>
            </p:nvSpPr>
            <p:spPr bwMode="auto">
              <a:xfrm>
                <a:off x="3649371" y="2820710"/>
                <a:ext cx="55018" cy="54630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0 h 60"/>
                  <a:gd name="T12" fmla="*/ 11 w 60"/>
                  <a:gd name="T13" fmla="*/ 30 h 60"/>
                  <a:gd name="T14" fmla="*/ 30 w 60"/>
                  <a:gd name="T15" fmla="*/ 11 h 60"/>
                  <a:gd name="T16" fmla="*/ 50 w 60"/>
                  <a:gd name="T17" fmla="*/ 30 h 60"/>
                  <a:gd name="T18" fmla="*/ 30 w 60"/>
                  <a:gd name="T19" fmla="*/ 5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47"/>
                      <a:pt x="14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0"/>
                    </a:moveTo>
                    <a:cubicBezTo>
                      <a:pt x="19" y="50"/>
                      <a:pt x="11" y="41"/>
                      <a:pt x="11" y="30"/>
                    </a:cubicBezTo>
                    <a:cubicBezTo>
                      <a:pt x="11" y="19"/>
                      <a:pt x="19" y="11"/>
                      <a:pt x="30" y="11"/>
                    </a:cubicBezTo>
                    <a:cubicBezTo>
                      <a:pt x="41" y="11"/>
                      <a:pt x="50" y="19"/>
                      <a:pt x="50" y="30"/>
                    </a:cubicBezTo>
                    <a:cubicBezTo>
                      <a:pt x="50" y="41"/>
                      <a:pt x="41" y="50"/>
                      <a:pt x="30" y="5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388"/>
              <p:cNvSpPr>
                <a:spLocks noEditPoints="1"/>
              </p:cNvSpPr>
              <p:nvPr/>
            </p:nvSpPr>
            <p:spPr bwMode="auto">
              <a:xfrm>
                <a:off x="5129428" y="3179488"/>
                <a:ext cx="56180" cy="55793"/>
              </a:xfrm>
              <a:custGeom>
                <a:avLst/>
                <a:gdLst>
                  <a:gd name="T0" fmla="*/ 30 w 61"/>
                  <a:gd name="T1" fmla="*/ 0 h 61"/>
                  <a:gd name="T2" fmla="*/ 0 w 61"/>
                  <a:gd name="T3" fmla="*/ 31 h 61"/>
                  <a:gd name="T4" fmla="*/ 30 w 61"/>
                  <a:gd name="T5" fmla="*/ 61 h 61"/>
                  <a:gd name="T6" fmla="*/ 61 w 61"/>
                  <a:gd name="T7" fmla="*/ 31 h 61"/>
                  <a:gd name="T8" fmla="*/ 30 w 61"/>
                  <a:gd name="T9" fmla="*/ 0 h 61"/>
                  <a:gd name="T10" fmla="*/ 30 w 61"/>
                  <a:gd name="T11" fmla="*/ 50 h 61"/>
                  <a:gd name="T12" fmla="*/ 11 w 61"/>
                  <a:gd name="T13" fmla="*/ 31 h 61"/>
                  <a:gd name="T14" fmla="*/ 30 w 61"/>
                  <a:gd name="T15" fmla="*/ 11 h 61"/>
                  <a:gd name="T16" fmla="*/ 50 w 61"/>
                  <a:gd name="T17" fmla="*/ 31 h 61"/>
                  <a:gd name="T18" fmla="*/ 30 w 61"/>
                  <a:gd name="T19" fmla="*/ 5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61">
                    <a:moveTo>
                      <a:pt x="30" y="0"/>
                    </a:moveTo>
                    <a:cubicBezTo>
                      <a:pt x="14" y="0"/>
                      <a:pt x="0" y="14"/>
                      <a:pt x="0" y="31"/>
                    </a:cubicBezTo>
                    <a:cubicBezTo>
                      <a:pt x="0" y="47"/>
                      <a:pt x="14" y="61"/>
                      <a:pt x="30" y="61"/>
                    </a:cubicBezTo>
                    <a:cubicBezTo>
                      <a:pt x="47" y="61"/>
                      <a:pt x="61" y="47"/>
                      <a:pt x="61" y="31"/>
                    </a:cubicBezTo>
                    <a:cubicBezTo>
                      <a:pt x="61" y="14"/>
                      <a:pt x="47" y="0"/>
                      <a:pt x="30" y="0"/>
                    </a:cubicBezTo>
                    <a:close/>
                    <a:moveTo>
                      <a:pt x="30" y="50"/>
                    </a:moveTo>
                    <a:cubicBezTo>
                      <a:pt x="20" y="50"/>
                      <a:pt x="11" y="41"/>
                      <a:pt x="11" y="31"/>
                    </a:cubicBezTo>
                    <a:cubicBezTo>
                      <a:pt x="11" y="20"/>
                      <a:pt x="20" y="11"/>
                      <a:pt x="30" y="11"/>
                    </a:cubicBezTo>
                    <a:cubicBezTo>
                      <a:pt x="41" y="11"/>
                      <a:pt x="50" y="20"/>
                      <a:pt x="50" y="31"/>
                    </a:cubicBezTo>
                    <a:cubicBezTo>
                      <a:pt x="50" y="41"/>
                      <a:pt x="41" y="50"/>
                      <a:pt x="30" y="5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389"/>
              <p:cNvSpPr>
                <a:spLocks noEditPoints="1"/>
              </p:cNvSpPr>
              <p:nvPr/>
            </p:nvSpPr>
            <p:spPr bwMode="auto">
              <a:xfrm>
                <a:off x="4664876" y="3818004"/>
                <a:ext cx="55792" cy="55018"/>
              </a:xfrm>
              <a:custGeom>
                <a:avLst/>
                <a:gdLst>
                  <a:gd name="T0" fmla="*/ 30 w 61"/>
                  <a:gd name="T1" fmla="*/ 0 h 60"/>
                  <a:gd name="T2" fmla="*/ 0 w 61"/>
                  <a:gd name="T3" fmla="*/ 30 h 60"/>
                  <a:gd name="T4" fmla="*/ 30 w 61"/>
                  <a:gd name="T5" fmla="*/ 60 h 60"/>
                  <a:gd name="T6" fmla="*/ 61 w 61"/>
                  <a:gd name="T7" fmla="*/ 30 h 60"/>
                  <a:gd name="T8" fmla="*/ 30 w 61"/>
                  <a:gd name="T9" fmla="*/ 0 h 60"/>
                  <a:gd name="T10" fmla="*/ 30 w 61"/>
                  <a:gd name="T11" fmla="*/ 49 h 60"/>
                  <a:gd name="T12" fmla="*/ 11 w 61"/>
                  <a:gd name="T13" fmla="*/ 30 h 60"/>
                  <a:gd name="T14" fmla="*/ 30 w 61"/>
                  <a:gd name="T15" fmla="*/ 10 h 60"/>
                  <a:gd name="T16" fmla="*/ 50 w 61"/>
                  <a:gd name="T17" fmla="*/ 30 h 60"/>
                  <a:gd name="T18" fmla="*/ 30 w 61"/>
                  <a:gd name="T19" fmla="*/ 4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60">
                    <a:moveTo>
                      <a:pt x="30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46"/>
                      <a:pt x="14" y="60"/>
                      <a:pt x="30" y="60"/>
                    </a:cubicBezTo>
                    <a:cubicBezTo>
                      <a:pt x="47" y="60"/>
                      <a:pt x="61" y="46"/>
                      <a:pt x="61" y="30"/>
                    </a:cubicBezTo>
                    <a:cubicBezTo>
                      <a:pt x="61" y="13"/>
                      <a:pt x="47" y="0"/>
                      <a:pt x="30" y="0"/>
                    </a:cubicBezTo>
                    <a:close/>
                    <a:moveTo>
                      <a:pt x="30" y="49"/>
                    </a:moveTo>
                    <a:cubicBezTo>
                      <a:pt x="20" y="49"/>
                      <a:pt x="11" y="41"/>
                      <a:pt x="11" y="30"/>
                    </a:cubicBezTo>
                    <a:cubicBezTo>
                      <a:pt x="11" y="19"/>
                      <a:pt x="20" y="10"/>
                      <a:pt x="30" y="10"/>
                    </a:cubicBezTo>
                    <a:cubicBezTo>
                      <a:pt x="41" y="10"/>
                      <a:pt x="50" y="19"/>
                      <a:pt x="50" y="30"/>
                    </a:cubicBezTo>
                    <a:cubicBezTo>
                      <a:pt x="50" y="41"/>
                      <a:pt x="41" y="49"/>
                      <a:pt x="30" y="4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Oval 390"/>
              <p:cNvSpPr>
                <a:spLocks noChangeArrowheads="1"/>
              </p:cNvSpPr>
              <p:nvPr/>
            </p:nvSpPr>
            <p:spPr bwMode="auto">
              <a:xfrm>
                <a:off x="4322370" y="1953987"/>
                <a:ext cx="33708" cy="3487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391"/>
              <p:cNvSpPr>
                <a:spLocks noEditPoints="1"/>
              </p:cNvSpPr>
              <p:nvPr/>
            </p:nvSpPr>
            <p:spPr bwMode="auto">
              <a:xfrm>
                <a:off x="4316559" y="1948562"/>
                <a:ext cx="44944" cy="45719"/>
              </a:xfrm>
              <a:custGeom>
                <a:avLst/>
                <a:gdLst>
                  <a:gd name="T0" fmla="*/ 24 w 49"/>
                  <a:gd name="T1" fmla="*/ 50 h 50"/>
                  <a:gd name="T2" fmla="*/ 0 w 49"/>
                  <a:gd name="T3" fmla="*/ 25 h 50"/>
                  <a:gd name="T4" fmla="*/ 24 w 49"/>
                  <a:gd name="T5" fmla="*/ 0 h 50"/>
                  <a:gd name="T6" fmla="*/ 49 w 49"/>
                  <a:gd name="T7" fmla="*/ 25 h 50"/>
                  <a:gd name="T8" fmla="*/ 24 w 49"/>
                  <a:gd name="T9" fmla="*/ 50 h 50"/>
                  <a:gd name="T10" fmla="*/ 24 w 49"/>
                  <a:gd name="T11" fmla="*/ 12 h 50"/>
                  <a:gd name="T12" fmla="*/ 12 w 49"/>
                  <a:gd name="T13" fmla="*/ 25 h 50"/>
                  <a:gd name="T14" fmla="*/ 24 w 49"/>
                  <a:gd name="T15" fmla="*/ 38 h 50"/>
                  <a:gd name="T16" fmla="*/ 37 w 49"/>
                  <a:gd name="T17" fmla="*/ 25 h 50"/>
                  <a:gd name="T18" fmla="*/ 24 w 49"/>
                  <a:gd name="T19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50">
                    <a:moveTo>
                      <a:pt x="24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8" y="0"/>
                      <a:pt x="49" y="11"/>
                      <a:pt x="49" y="25"/>
                    </a:cubicBezTo>
                    <a:cubicBezTo>
                      <a:pt x="49" y="39"/>
                      <a:pt x="38" y="50"/>
                      <a:pt x="24" y="50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8"/>
                      <a:pt x="12" y="25"/>
                    </a:cubicBezTo>
                    <a:cubicBezTo>
                      <a:pt x="12" y="32"/>
                      <a:pt x="17" y="38"/>
                      <a:pt x="24" y="38"/>
                    </a:cubicBezTo>
                    <a:cubicBezTo>
                      <a:pt x="32" y="38"/>
                      <a:pt x="37" y="32"/>
                      <a:pt x="37" y="25"/>
                    </a:cubicBezTo>
                    <a:cubicBezTo>
                      <a:pt x="37" y="18"/>
                      <a:pt x="32" y="12"/>
                      <a:pt x="24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Oval 392"/>
              <p:cNvSpPr>
                <a:spLocks noChangeArrowheads="1"/>
              </p:cNvSpPr>
              <p:nvPr/>
            </p:nvSpPr>
            <p:spPr bwMode="auto">
              <a:xfrm>
                <a:off x="3528488" y="2248061"/>
                <a:ext cx="42232" cy="4106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393"/>
              <p:cNvSpPr>
                <a:spLocks noEditPoints="1"/>
              </p:cNvSpPr>
              <p:nvPr/>
            </p:nvSpPr>
            <p:spPr bwMode="auto">
              <a:xfrm>
                <a:off x="3523063" y="2242636"/>
                <a:ext cx="53080" cy="52306"/>
              </a:xfrm>
              <a:custGeom>
                <a:avLst/>
                <a:gdLst>
                  <a:gd name="T0" fmla="*/ 29 w 58"/>
                  <a:gd name="T1" fmla="*/ 57 h 57"/>
                  <a:gd name="T2" fmla="*/ 0 w 58"/>
                  <a:gd name="T3" fmla="*/ 28 h 57"/>
                  <a:gd name="T4" fmla="*/ 29 w 58"/>
                  <a:gd name="T5" fmla="*/ 0 h 57"/>
                  <a:gd name="T6" fmla="*/ 58 w 58"/>
                  <a:gd name="T7" fmla="*/ 28 h 57"/>
                  <a:gd name="T8" fmla="*/ 29 w 58"/>
                  <a:gd name="T9" fmla="*/ 57 h 57"/>
                  <a:gd name="T10" fmla="*/ 29 w 58"/>
                  <a:gd name="T11" fmla="*/ 11 h 57"/>
                  <a:gd name="T12" fmla="*/ 12 w 58"/>
                  <a:gd name="T13" fmla="*/ 28 h 57"/>
                  <a:gd name="T14" fmla="*/ 29 w 58"/>
                  <a:gd name="T15" fmla="*/ 45 h 57"/>
                  <a:gd name="T16" fmla="*/ 46 w 58"/>
                  <a:gd name="T17" fmla="*/ 28 h 57"/>
                  <a:gd name="T18" fmla="*/ 29 w 58"/>
                  <a:gd name="T19" fmla="*/ 1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7">
                    <a:moveTo>
                      <a:pt x="29" y="57"/>
                    </a:moveTo>
                    <a:cubicBezTo>
                      <a:pt x="13" y="57"/>
                      <a:pt x="0" y="44"/>
                      <a:pt x="0" y="28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8"/>
                    </a:cubicBezTo>
                    <a:cubicBezTo>
                      <a:pt x="58" y="44"/>
                      <a:pt x="45" y="57"/>
                      <a:pt x="29" y="57"/>
                    </a:cubicBezTo>
                    <a:close/>
                    <a:moveTo>
                      <a:pt x="29" y="11"/>
                    </a:moveTo>
                    <a:cubicBezTo>
                      <a:pt x="19" y="11"/>
                      <a:pt x="12" y="19"/>
                      <a:pt x="12" y="28"/>
                    </a:cubicBezTo>
                    <a:cubicBezTo>
                      <a:pt x="12" y="38"/>
                      <a:pt x="19" y="45"/>
                      <a:pt x="29" y="45"/>
                    </a:cubicBezTo>
                    <a:cubicBezTo>
                      <a:pt x="38" y="45"/>
                      <a:pt x="46" y="38"/>
                      <a:pt x="46" y="28"/>
                    </a:cubicBezTo>
                    <a:cubicBezTo>
                      <a:pt x="46" y="19"/>
                      <a:pt x="38" y="11"/>
                      <a:pt x="29" y="1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Oval 394"/>
              <p:cNvSpPr>
                <a:spLocks noChangeArrowheads="1"/>
              </p:cNvSpPr>
              <p:nvPr/>
            </p:nvSpPr>
            <p:spPr bwMode="auto">
              <a:xfrm>
                <a:off x="4351430" y="1595208"/>
                <a:ext cx="41457" cy="418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395"/>
              <p:cNvSpPr>
                <a:spLocks noEditPoints="1"/>
              </p:cNvSpPr>
              <p:nvPr/>
            </p:nvSpPr>
            <p:spPr bwMode="auto">
              <a:xfrm>
                <a:off x="4346005" y="1590559"/>
                <a:ext cx="52306" cy="52306"/>
              </a:xfrm>
              <a:custGeom>
                <a:avLst/>
                <a:gdLst>
                  <a:gd name="T0" fmla="*/ 29 w 57"/>
                  <a:gd name="T1" fmla="*/ 57 h 57"/>
                  <a:gd name="T2" fmla="*/ 0 w 57"/>
                  <a:gd name="T3" fmla="*/ 28 h 57"/>
                  <a:gd name="T4" fmla="*/ 29 w 57"/>
                  <a:gd name="T5" fmla="*/ 0 h 57"/>
                  <a:gd name="T6" fmla="*/ 57 w 57"/>
                  <a:gd name="T7" fmla="*/ 28 h 57"/>
                  <a:gd name="T8" fmla="*/ 29 w 57"/>
                  <a:gd name="T9" fmla="*/ 57 h 57"/>
                  <a:gd name="T10" fmla="*/ 29 w 57"/>
                  <a:gd name="T11" fmla="*/ 11 h 57"/>
                  <a:gd name="T12" fmla="*/ 12 w 57"/>
                  <a:gd name="T13" fmla="*/ 28 h 57"/>
                  <a:gd name="T14" fmla="*/ 29 w 57"/>
                  <a:gd name="T15" fmla="*/ 45 h 57"/>
                  <a:gd name="T16" fmla="*/ 46 w 57"/>
                  <a:gd name="T17" fmla="*/ 28 h 57"/>
                  <a:gd name="T18" fmla="*/ 29 w 57"/>
                  <a:gd name="T19" fmla="*/ 1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7">
                    <a:moveTo>
                      <a:pt x="29" y="57"/>
                    </a:moveTo>
                    <a:cubicBezTo>
                      <a:pt x="13" y="57"/>
                      <a:pt x="0" y="44"/>
                      <a:pt x="0" y="28"/>
                    </a:cubicBezTo>
                    <a:cubicBezTo>
                      <a:pt x="0" y="12"/>
                      <a:pt x="13" y="0"/>
                      <a:pt x="29" y="0"/>
                    </a:cubicBezTo>
                    <a:cubicBezTo>
                      <a:pt x="44" y="0"/>
                      <a:pt x="57" y="12"/>
                      <a:pt x="57" y="28"/>
                    </a:cubicBezTo>
                    <a:cubicBezTo>
                      <a:pt x="57" y="44"/>
                      <a:pt x="44" y="57"/>
                      <a:pt x="29" y="57"/>
                    </a:cubicBezTo>
                    <a:close/>
                    <a:moveTo>
                      <a:pt x="29" y="11"/>
                    </a:moveTo>
                    <a:cubicBezTo>
                      <a:pt x="19" y="11"/>
                      <a:pt x="12" y="19"/>
                      <a:pt x="12" y="28"/>
                    </a:cubicBezTo>
                    <a:cubicBezTo>
                      <a:pt x="12" y="38"/>
                      <a:pt x="19" y="45"/>
                      <a:pt x="29" y="45"/>
                    </a:cubicBezTo>
                    <a:cubicBezTo>
                      <a:pt x="38" y="45"/>
                      <a:pt x="46" y="38"/>
                      <a:pt x="46" y="28"/>
                    </a:cubicBezTo>
                    <a:cubicBezTo>
                      <a:pt x="46" y="19"/>
                      <a:pt x="38" y="11"/>
                      <a:pt x="29" y="1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Oval 396"/>
              <p:cNvSpPr>
                <a:spLocks noChangeArrowheads="1"/>
              </p:cNvSpPr>
              <p:nvPr/>
            </p:nvSpPr>
            <p:spPr bwMode="auto">
              <a:xfrm>
                <a:off x="5280920" y="2079520"/>
                <a:ext cx="41845" cy="4223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397"/>
              <p:cNvSpPr>
                <a:spLocks noEditPoints="1"/>
              </p:cNvSpPr>
              <p:nvPr/>
            </p:nvSpPr>
            <p:spPr bwMode="auto">
              <a:xfrm>
                <a:off x="5275109" y="2074870"/>
                <a:ext cx="53468" cy="52306"/>
              </a:xfrm>
              <a:custGeom>
                <a:avLst/>
                <a:gdLst>
                  <a:gd name="T0" fmla="*/ 29 w 58"/>
                  <a:gd name="T1" fmla="*/ 57 h 57"/>
                  <a:gd name="T2" fmla="*/ 0 w 58"/>
                  <a:gd name="T3" fmla="*/ 28 h 57"/>
                  <a:gd name="T4" fmla="*/ 29 w 58"/>
                  <a:gd name="T5" fmla="*/ 0 h 57"/>
                  <a:gd name="T6" fmla="*/ 58 w 58"/>
                  <a:gd name="T7" fmla="*/ 28 h 57"/>
                  <a:gd name="T8" fmla="*/ 29 w 58"/>
                  <a:gd name="T9" fmla="*/ 57 h 57"/>
                  <a:gd name="T10" fmla="*/ 29 w 58"/>
                  <a:gd name="T11" fmla="*/ 11 h 57"/>
                  <a:gd name="T12" fmla="*/ 12 w 58"/>
                  <a:gd name="T13" fmla="*/ 28 h 57"/>
                  <a:gd name="T14" fmla="*/ 29 w 58"/>
                  <a:gd name="T15" fmla="*/ 45 h 57"/>
                  <a:gd name="T16" fmla="*/ 46 w 58"/>
                  <a:gd name="T17" fmla="*/ 28 h 57"/>
                  <a:gd name="T18" fmla="*/ 29 w 58"/>
                  <a:gd name="T19" fmla="*/ 1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7">
                    <a:moveTo>
                      <a:pt x="29" y="57"/>
                    </a:moveTo>
                    <a:cubicBezTo>
                      <a:pt x="13" y="57"/>
                      <a:pt x="0" y="44"/>
                      <a:pt x="0" y="28"/>
                    </a:cubicBezTo>
                    <a:cubicBezTo>
                      <a:pt x="0" y="12"/>
                      <a:pt x="13" y="0"/>
                      <a:pt x="29" y="0"/>
                    </a:cubicBezTo>
                    <a:cubicBezTo>
                      <a:pt x="45" y="0"/>
                      <a:pt x="58" y="12"/>
                      <a:pt x="58" y="28"/>
                    </a:cubicBezTo>
                    <a:cubicBezTo>
                      <a:pt x="58" y="44"/>
                      <a:pt x="45" y="57"/>
                      <a:pt x="29" y="57"/>
                    </a:cubicBezTo>
                    <a:close/>
                    <a:moveTo>
                      <a:pt x="29" y="11"/>
                    </a:moveTo>
                    <a:cubicBezTo>
                      <a:pt x="19" y="11"/>
                      <a:pt x="12" y="19"/>
                      <a:pt x="12" y="28"/>
                    </a:cubicBezTo>
                    <a:cubicBezTo>
                      <a:pt x="12" y="38"/>
                      <a:pt x="19" y="45"/>
                      <a:pt x="29" y="45"/>
                    </a:cubicBezTo>
                    <a:cubicBezTo>
                      <a:pt x="38" y="45"/>
                      <a:pt x="46" y="38"/>
                      <a:pt x="46" y="28"/>
                    </a:cubicBezTo>
                    <a:cubicBezTo>
                      <a:pt x="46" y="19"/>
                      <a:pt x="38" y="11"/>
                      <a:pt x="29" y="1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Oval 398"/>
              <p:cNvSpPr>
                <a:spLocks noChangeArrowheads="1"/>
              </p:cNvSpPr>
              <p:nvPr/>
            </p:nvSpPr>
            <p:spPr bwMode="auto">
              <a:xfrm>
                <a:off x="4980260" y="2187618"/>
                <a:ext cx="42232" cy="4223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399"/>
              <p:cNvSpPr>
                <a:spLocks noEditPoints="1"/>
              </p:cNvSpPr>
              <p:nvPr/>
            </p:nvSpPr>
            <p:spPr bwMode="auto">
              <a:xfrm>
                <a:off x="4974835" y="2182969"/>
                <a:ext cx="51918" cy="52306"/>
              </a:xfrm>
              <a:custGeom>
                <a:avLst/>
                <a:gdLst>
                  <a:gd name="T0" fmla="*/ 29 w 57"/>
                  <a:gd name="T1" fmla="*/ 57 h 57"/>
                  <a:gd name="T2" fmla="*/ 0 w 57"/>
                  <a:gd name="T3" fmla="*/ 28 h 57"/>
                  <a:gd name="T4" fmla="*/ 29 w 57"/>
                  <a:gd name="T5" fmla="*/ 0 h 57"/>
                  <a:gd name="T6" fmla="*/ 57 w 57"/>
                  <a:gd name="T7" fmla="*/ 28 h 57"/>
                  <a:gd name="T8" fmla="*/ 29 w 57"/>
                  <a:gd name="T9" fmla="*/ 57 h 57"/>
                  <a:gd name="T10" fmla="*/ 29 w 57"/>
                  <a:gd name="T11" fmla="*/ 11 h 57"/>
                  <a:gd name="T12" fmla="*/ 12 w 57"/>
                  <a:gd name="T13" fmla="*/ 28 h 57"/>
                  <a:gd name="T14" fmla="*/ 29 w 57"/>
                  <a:gd name="T15" fmla="*/ 45 h 57"/>
                  <a:gd name="T16" fmla="*/ 46 w 57"/>
                  <a:gd name="T17" fmla="*/ 28 h 57"/>
                  <a:gd name="T18" fmla="*/ 29 w 57"/>
                  <a:gd name="T19" fmla="*/ 1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7">
                    <a:moveTo>
                      <a:pt x="29" y="57"/>
                    </a:moveTo>
                    <a:cubicBezTo>
                      <a:pt x="13" y="57"/>
                      <a:pt x="0" y="44"/>
                      <a:pt x="0" y="28"/>
                    </a:cubicBezTo>
                    <a:cubicBezTo>
                      <a:pt x="0" y="12"/>
                      <a:pt x="13" y="0"/>
                      <a:pt x="29" y="0"/>
                    </a:cubicBezTo>
                    <a:cubicBezTo>
                      <a:pt x="45" y="0"/>
                      <a:pt x="57" y="12"/>
                      <a:pt x="57" y="28"/>
                    </a:cubicBezTo>
                    <a:cubicBezTo>
                      <a:pt x="57" y="44"/>
                      <a:pt x="45" y="57"/>
                      <a:pt x="29" y="57"/>
                    </a:cubicBezTo>
                    <a:close/>
                    <a:moveTo>
                      <a:pt x="29" y="11"/>
                    </a:moveTo>
                    <a:cubicBezTo>
                      <a:pt x="19" y="11"/>
                      <a:pt x="12" y="19"/>
                      <a:pt x="12" y="28"/>
                    </a:cubicBezTo>
                    <a:cubicBezTo>
                      <a:pt x="12" y="38"/>
                      <a:pt x="19" y="45"/>
                      <a:pt x="29" y="45"/>
                    </a:cubicBezTo>
                    <a:cubicBezTo>
                      <a:pt x="38" y="45"/>
                      <a:pt x="46" y="38"/>
                      <a:pt x="46" y="28"/>
                    </a:cubicBezTo>
                    <a:cubicBezTo>
                      <a:pt x="46" y="19"/>
                      <a:pt x="38" y="11"/>
                      <a:pt x="29" y="1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Oval 400"/>
              <p:cNvSpPr>
                <a:spLocks noChangeArrowheads="1"/>
              </p:cNvSpPr>
              <p:nvPr/>
            </p:nvSpPr>
            <p:spPr bwMode="auto">
              <a:xfrm>
                <a:off x="3736547" y="2391804"/>
                <a:ext cx="42232" cy="4223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401"/>
              <p:cNvSpPr>
                <a:spLocks noEditPoints="1"/>
              </p:cNvSpPr>
              <p:nvPr/>
            </p:nvSpPr>
            <p:spPr bwMode="auto">
              <a:xfrm>
                <a:off x="3731123" y="2387155"/>
                <a:ext cx="53080" cy="52306"/>
              </a:xfrm>
              <a:custGeom>
                <a:avLst/>
                <a:gdLst>
                  <a:gd name="T0" fmla="*/ 29 w 58"/>
                  <a:gd name="T1" fmla="*/ 57 h 57"/>
                  <a:gd name="T2" fmla="*/ 0 w 58"/>
                  <a:gd name="T3" fmla="*/ 28 h 57"/>
                  <a:gd name="T4" fmla="*/ 29 w 58"/>
                  <a:gd name="T5" fmla="*/ 0 h 57"/>
                  <a:gd name="T6" fmla="*/ 58 w 58"/>
                  <a:gd name="T7" fmla="*/ 28 h 57"/>
                  <a:gd name="T8" fmla="*/ 29 w 58"/>
                  <a:gd name="T9" fmla="*/ 57 h 57"/>
                  <a:gd name="T10" fmla="*/ 29 w 58"/>
                  <a:gd name="T11" fmla="*/ 11 h 57"/>
                  <a:gd name="T12" fmla="*/ 12 w 58"/>
                  <a:gd name="T13" fmla="*/ 28 h 57"/>
                  <a:gd name="T14" fmla="*/ 29 w 58"/>
                  <a:gd name="T15" fmla="*/ 45 h 57"/>
                  <a:gd name="T16" fmla="*/ 46 w 58"/>
                  <a:gd name="T17" fmla="*/ 28 h 57"/>
                  <a:gd name="T18" fmla="*/ 29 w 58"/>
                  <a:gd name="T19" fmla="*/ 1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7">
                    <a:moveTo>
                      <a:pt x="29" y="57"/>
                    </a:moveTo>
                    <a:cubicBezTo>
                      <a:pt x="13" y="57"/>
                      <a:pt x="0" y="44"/>
                      <a:pt x="0" y="28"/>
                    </a:cubicBezTo>
                    <a:cubicBezTo>
                      <a:pt x="0" y="12"/>
                      <a:pt x="13" y="0"/>
                      <a:pt x="29" y="0"/>
                    </a:cubicBezTo>
                    <a:cubicBezTo>
                      <a:pt x="45" y="0"/>
                      <a:pt x="58" y="12"/>
                      <a:pt x="58" y="28"/>
                    </a:cubicBezTo>
                    <a:cubicBezTo>
                      <a:pt x="58" y="44"/>
                      <a:pt x="45" y="57"/>
                      <a:pt x="29" y="57"/>
                    </a:cubicBezTo>
                    <a:close/>
                    <a:moveTo>
                      <a:pt x="29" y="11"/>
                    </a:moveTo>
                    <a:cubicBezTo>
                      <a:pt x="20" y="11"/>
                      <a:pt x="12" y="19"/>
                      <a:pt x="12" y="28"/>
                    </a:cubicBezTo>
                    <a:cubicBezTo>
                      <a:pt x="12" y="38"/>
                      <a:pt x="20" y="45"/>
                      <a:pt x="29" y="45"/>
                    </a:cubicBezTo>
                    <a:cubicBezTo>
                      <a:pt x="39" y="45"/>
                      <a:pt x="46" y="38"/>
                      <a:pt x="46" y="28"/>
                    </a:cubicBezTo>
                    <a:cubicBezTo>
                      <a:pt x="46" y="19"/>
                      <a:pt x="39" y="11"/>
                      <a:pt x="29" y="1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Oval 402"/>
              <p:cNvSpPr>
                <a:spLocks noChangeArrowheads="1"/>
              </p:cNvSpPr>
              <p:nvPr/>
            </p:nvSpPr>
            <p:spPr bwMode="auto">
              <a:xfrm>
                <a:off x="4870224" y="2313152"/>
                <a:ext cx="42232" cy="4223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403"/>
              <p:cNvSpPr>
                <a:spLocks noEditPoints="1"/>
              </p:cNvSpPr>
              <p:nvPr/>
            </p:nvSpPr>
            <p:spPr bwMode="auto">
              <a:xfrm>
                <a:off x="4864800" y="2307727"/>
                <a:ext cx="52306" cy="53080"/>
              </a:xfrm>
              <a:custGeom>
                <a:avLst/>
                <a:gdLst>
                  <a:gd name="T0" fmla="*/ 29 w 57"/>
                  <a:gd name="T1" fmla="*/ 58 h 58"/>
                  <a:gd name="T2" fmla="*/ 0 w 57"/>
                  <a:gd name="T3" fmla="*/ 29 h 58"/>
                  <a:gd name="T4" fmla="*/ 29 w 57"/>
                  <a:gd name="T5" fmla="*/ 0 h 58"/>
                  <a:gd name="T6" fmla="*/ 57 w 57"/>
                  <a:gd name="T7" fmla="*/ 29 h 58"/>
                  <a:gd name="T8" fmla="*/ 29 w 57"/>
                  <a:gd name="T9" fmla="*/ 58 h 58"/>
                  <a:gd name="T10" fmla="*/ 29 w 57"/>
                  <a:gd name="T11" fmla="*/ 12 h 58"/>
                  <a:gd name="T12" fmla="*/ 12 w 57"/>
                  <a:gd name="T13" fmla="*/ 29 h 58"/>
                  <a:gd name="T14" fmla="*/ 29 w 57"/>
                  <a:gd name="T15" fmla="*/ 46 h 58"/>
                  <a:gd name="T16" fmla="*/ 46 w 57"/>
                  <a:gd name="T17" fmla="*/ 29 h 58"/>
                  <a:gd name="T18" fmla="*/ 29 w 57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5"/>
                      <a:pt x="44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19" y="12"/>
                      <a:pt x="12" y="20"/>
                      <a:pt x="12" y="29"/>
                    </a:cubicBezTo>
                    <a:cubicBezTo>
                      <a:pt x="12" y="39"/>
                      <a:pt x="19" y="46"/>
                      <a:pt x="29" y="46"/>
                    </a:cubicBezTo>
                    <a:cubicBezTo>
                      <a:pt x="38" y="46"/>
                      <a:pt x="46" y="39"/>
                      <a:pt x="46" y="29"/>
                    </a:cubicBezTo>
                    <a:cubicBezTo>
                      <a:pt x="46" y="20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Oval 404"/>
              <p:cNvSpPr>
                <a:spLocks noChangeArrowheads="1"/>
              </p:cNvSpPr>
              <p:nvPr/>
            </p:nvSpPr>
            <p:spPr bwMode="auto">
              <a:xfrm>
                <a:off x="4511059" y="2633572"/>
                <a:ext cx="42232" cy="4223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405"/>
              <p:cNvSpPr>
                <a:spLocks noEditPoints="1"/>
              </p:cNvSpPr>
              <p:nvPr/>
            </p:nvSpPr>
            <p:spPr bwMode="auto">
              <a:xfrm>
                <a:off x="4505634" y="2628148"/>
                <a:ext cx="53080" cy="53080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2 h 58"/>
                  <a:gd name="T12" fmla="*/ 12 w 58"/>
                  <a:gd name="T13" fmla="*/ 29 h 58"/>
                  <a:gd name="T14" fmla="*/ 29 w 58"/>
                  <a:gd name="T15" fmla="*/ 46 h 58"/>
                  <a:gd name="T16" fmla="*/ 46 w 58"/>
                  <a:gd name="T17" fmla="*/ 29 h 58"/>
                  <a:gd name="T18" fmla="*/ 29 w 58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19" y="12"/>
                      <a:pt x="12" y="20"/>
                      <a:pt x="12" y="29"/>
                    </a:cubicBezTo>
                    <a:cubicBezTo>
                      <a:pt x="12" y="38"/>
                      <a:pt x="19" y="46"/>
                      <a:pt x="29" y="46"/>
                    </a:cubicBezTo>
                    <a:cubicBezTo>
                      <a:pt x="38" y="46"/>
                      <a:pt x="46" y="38"/>
                      <a:pt x="46" y="29"/>
                    </a:cubicBezTo>
                    <a:cubicBezTo>
                      <a:pt x="46" y="20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Oval 406"/>
              <p:cNvSpPr>
                <a:spLocks noChangeArrowheads="1"/>
              </p:cNvSpPr>
              <p:nvPr/>
            </p:nvSpPr>
            <p:spPr bwMode="auto">
              <a:xfrm>
                <a:off x="4133296" y="3194211"/>
                <a:ext cx="42232" cy="4106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407"/>
              <p:cNvSpPr>
                <a:spLocks noEditPoints="1"/>
              </p:cNvSpPr>
              <p:nvPr/>
            </p:nvSpPr>
            <p:spPr bwMode="auto">
              <a:xfrm>
                <a:off x="4127871" y="3188787"/>
                <a:ext cx="53080" cy="52306"/>
              </a:xfrm>
              <a:custGeom>
                <a:avLst/>
                <a:gdLst>
                  <a:gd name="T0" fmla="*/ 29 w 58"/>
                  <a:gd name="T1" fmla="*/ 57 h 57"/>
                  <a:gd name="T2" fmla="*/ 0 w 58"/>
                  <a:gd name="T3" fmla="*/ 29 h 57"/>
                  <a:gd name="T4" fmla="*/ 29 w 58"/>
                  <a:gd name="T5" fmla="*/ 0 h 57"/>
                  <a:gd name="T6" fmla="*/ 58 w 58"/>
                  <a:gd name="T7" fmla="*/ 29 h 57"/>
                  <a:gd name="T8" fmla="*/ 29 w 58"/>
                  <a:gd name="T9" fmla="*/ 57 h 57"/>
                  <a:gd name="T10" fmla="*/ 29 w 58"/>
                  <a:gd name="T11" fmla="*/ 12 h 57"/>
                  <a:gd name="T12" fmla="*/ 12 w 58"/>
                  <a:gd name="T13" fmla="*/ 29 h 57"/>
                  <a:gd name="T14" fmla="*/ 29 w 58"/>
                  <a:gd name="T15" fmla="*/ 46 h 57"/>
                  <a:gd name="T16" fmla="*/ 46 w 58"/>
                  <a:gd name="T17" fmla="*/ 29 h 57"/>
                  <a:gd name="T18" fmla="*/ 29 w 58"/>
                  <a:gd name="T1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7">
                    <a:moveTo>
                      <a:pt x="29" y="57"/>
                    </a:moveTo>
                    <a:cubicBezTo>
                      <a:pt x="13" y="57"/>
                      <a:pt x="0" y="44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4"/>
                      <a:pt x="45" y="57"/>
                      <a:pt x="29" y="57"/>
                    </a:cubicBezTo>
                    <a:close/>
                    <a:moveTo>
                      <a:pt x="29" y="12"/>
                    </a:moveTo>
                    <a:cubicBezTo>
                      <a:pt x="20" y="12"/>
                      <a:pt x="12" y="19"/>
                      <a:pt x="12" y="29"/>
                    </a:cubicBezTo>
                    <a:cubicBezTo>
                      <a:pt x="12" y="38"/>
                      <a:pt x="20" y="46"/>
                      <a:pt x="29" y="46"/>
                    </a:cubicBezTo>
                    <a:cubicBezTo>
                      <a:pt x="38" y="46"/>
                      <a:pt x="46" y="38"/>
                      <a:pt x="46" y="29"/>
                    </a:cubicBezTo>
                    <a:cubicBezTo>
                      <a:pt x="46" y="19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Oval 408"/>
              <p:cNvSpPr>
                <a:spLocks noChangeArrowheads="1"/>
              </p:cNvSpPr>
              <p:nvPr/>
            </p:nvSpPr>
            <p:spPr bwMode="auto">
              <a:xfrm>
                <a:off x="4017061" y="3564225"/>
                <a:ext cx="42232" cy="4106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409"/>
              <p:cNvSpPr>
                <a:spLocks noEditPoints="1"/>
              </p:cNvSpPr>
              <p:nvPr/>
            </p:nvSpPr>
            <p:spPr bwMode="auto">
              <a:xfrm>
                <a:off x="4011636" y="3558801"/>
                <a:ext cx="53080" cy="52306"/>
              </a:xfrm>
              <a:custGeom>
                <a:avLst/>
                <a:gdLst>
                  <a:gd name="T0" fmla="*/ 29 w 58"/>
                  <a:gd name="T1" fmla="*/ 57 h 57"/>
                  <a:gd name="T2" fmla="*/ 0 w 58"/>
                  <a:gd name="T3" fmla="*/ 29 h 57"/>
                  <a:gd name="T4" fmla="*/ 29 w 58"/>
                  <a:gd name="T5" fmla="*/ 0 h 57"/>
                  <a:gd name="T6" fmla="*/ 58 w 58"/>
                  <a:gd name="T7" fmla="*/ 29 h 57"/>
                  <a:gd name="T8" fmla="*/ 29 w 58"/>
                  <a:gd name="T9" fmla="*/ 57 h 57"/>
                  <a:gd name="T10" fmla="*/ 29 w 58"/>
                  <a:gd name="T11" fmla="*/ 12 h 57"/>
                  <a:gd name="T12" fmla="*/ 12 w 58"/>
                  <a:gd name="T13" fmla="*/ 29 h 57"/>
                  <a:gd name="T14" fmla="*/ 29 w 58"/>
                  <a:gd name="T15" fmla="*/ 46 h 57"/>
                  <a:gd name="T16" fmla="*/ 46 w 58"/>
                  <a:gd name="T17" fmla="*/ 29 h 57"/>
                  <a:gd name="T18" fmla="*/ 29 w 58"/>
                  <a:gd name="T1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7">
                    <a:moveTo>
                      <a:pt x="29" y="57"/>
                    </a:moveTo>
                    <a:cubicBezTo>
                      <a:pt x="13" y="57"/>
                      <a:pt x="0" y="44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4"/>
                      <a:pt x="45" y="57"/>
                      <a:pt x="29" y="57"/>
                    </a:cubicBezTo>
                    <a:close/>
                    <a:moveTo>
                      <a:pt x="29" y="12"/>
                    </a:moveTo>
                    <a:cubicBezTo>
                      <a:pt x="20" y="12"/>
                      <a:pt x="12" y="19"/>
                      <a:pt x="12" y="29"/>
                    </a:cubicBezTo>
                    <a:cubicBezTo>
                      <a:pt x="12" y="38"/>
                      <a:pt x="20" y="46"/>
                      <a:pt x="29" y="46"/>
                    </a:cubicBezTo>
                    <a:cubicBezTo>
                      <a:pt x="38" y="46"/>
                      <a:pt x="46" y="38"/>
                      <a:pt x="46" y="29"/>
                    </a:cubicBezTo>
                    <a:cubicBezTo>
                      <a:pt x="46" y="19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Oval 410"/>
              <p:cNvSpPr>
                <a:spLocks noChangeArrowheads="1"/>
              </p:cNvSpPr>
              <p:nvPr/>
            </p:nvSpPr>
            <p:spPr bwMode="auto">
              <a:xfrm>
                <a:off x="4070141" y="3828853"/>
                <a:ext cx="42232" cy="4223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411"/>
              <p:cNvSpPr>
                <a:spLocks noEditPoints="1"/>
              </p:cNvSpPr>
              <p:nvPr/>
            </p:nvSpPr>
            <p:spPr bwMode="auto">
              <a:xfrm>
                <a:off x="4065492" y="3823429"/>
                <a:ext cx="52306" cy="53080"/>
              </a:xfrm>
              <a:custGeom>
                <a:avLst/>
                <a:gdLst>
                  <a:gd name="T0" fmla="*/ 28 w 57"/>
                  <a:gd name="T1" fmla="*/ 58 h 58"/>
                  <a:gd name="T2" fmla="*/ 0 w 57"/>
                  <a:gd name="T3" fmla="*/ 29 h 58"/>
                  <a:gd name="T4" fmla="*/ 28 w 57"/>
                  <a:gd name="T5" fmla="*/ 0 h 58"/>
                  <a:gd name="T6" fmla="*/ 57 w 57"/>
                  <a:gd name="T7" fmla="*/ 29 h 58"/>
                  <a:gd name="T8" fmla="*/ 28 w 57"/>
                  <a:gd name="T9" fmla="*/ 58 h 58"/>
                  <a:gd name="T10" fmla="*/ 28 w 57"/>
                  <a:gd name="T11" fmla="*/ 12 h 58"/>
                  <a:gd name="T12" fmla="*/ 11 w 57"/>
                  <a:gd name="T13" fmla="*/ 29 h 58"/>
                  <a:gd name="T14" fmla="*/ 28 w 57"/>
                  <a:gd name="T15" fmla="*/ 46 h 58"/>
                  <a:gd name="T16" fmla="*/ 45 w 57"/>
                  <a:gd name="T17" fmla="*/ 29 h 58"/>
                  <a:gd name="T18" fmla="*/ 28 w 57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8">
                    <a:moveTo>
                      <a:pt x="28" y="58"/>
                    </a:moveTo>
                    <a:cubicBezTo>
                      <a:pt x="12" y="58"/>
                      <a:pt x="0" y="45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5"/>
                      <a:pt x="44" y="58"/>
                      <a:pt x="28" y="58"/>
                    </a:cubicBezTo>
                    <a:close/>
                    <a:moveTo>
                      <a:pt x="28" y="12"/>
                    </a:moveTo>
                    <a:cubicBezTo>
                      <a:pt x="19" y="12"/>
                      <a:pt x="11" y="20"/>
                      <a:pt x="11" y="29"/>
                    </a:cubicBezTo>
                    <a:cubicBezTo>
                      <a:pt x="11" y="38"/>
                      <a:pt x="19" y="46"/>
                      <a:pt x="28" y="46"/>
                    </a:cubicBezTo>
                    <a:cubicBezTo>
                      <a:pt x="38" y="46"/>
                      <a:pt x="45" y="38"/>
                      <a:pt x="45" y="29"/>
                    </a:cubicBezTo>
                    <a:cubicBezTo>
                      <a:pt x="45" y="20"/>
                      <a:pt x="38" y="12"/>
                      <a:pt x="28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Oval 412"/>
              <p:cNvSpPr>
                <a:spLocks noChangeArrowheads="1"/>
              </p:cNvSpPr>
              <p:nvPr/>
            </p:nvSpPr>
            <p:spPr bwMode="auto">
              <a:xfrm>
                <a:off x="3858594" y="3136481"/>
                <a:ext cx="41845" cy="4223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413"/>
              <p:cNvSpPr>
                <a:spLocks noEditPoints="1"/>
              </p:cNvSpPr>
              <p:nvPr/>
            </p:nvSpPr>
            <p:spPr bwMode="auto">
              <a:xfrm>
                <a:off x="3852782" y="3131057"/>
                <a:ext cx="53468" cy="53080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2 h 58"/>
                  <a:gd name="T12" fmla="*/ 12 w 58"/>
                  <a:gd name="T13" fmla="*/ 29 h 58"/>
                  <a:gd name="T14" fmla="*/ 29 w 58"/>
                  <a:gd name="T15" fmla="*/ 46 h 58"/>
                  <a:gd name="T16" fmla="*/ 46 w 58"/>
                  <a:gd name="T17" fmla="*/ 29 h 58"/>
                  <a:gd name="T18" fmla="*/ 29 w 58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20" y="12"/>
                      <a:pt x="12" y="20"/>
                      <a:pt x="12" y="29"/>
                    </a:cubicBezTo>
                    <a:cubicBezTo>
                      <a:pt x="12" y="38"/>
                      <a:pt x="20" y="46"/>
                      <a:pt x="29" y="46"/>
                    </a:cubicBezTo>
                    <a:cubicBezTo>
                      <a:pt x="39" y="46"/>
                      <a:pt x="46" y="38"/>
                      <a:pt x="46" y="29"/>
                    </a:cubicBezTo>
                    <a:cubicBezTo>
                      <a:pt x="46" y="20"/>
                      <a:pt x="39" y="12"/>
                      <a:pt x="29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Oval 414"/>
              <p:cNvSpPr>
                <a:spLocks noChangeArrowheads="1"/>
              </p:cNvSpPr>
              <p:nvPr/>
            </p:nvSpPr>
            <p:spPr bwMode="auto">
              <a:xfrm>
                <a:off x="5194519" y="3106260"/>
                <a:ext cx="42232" cy="4223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415"/>
              <p:cNvSpPr>
                <a:spLocks noEditPoints="1"/>
              </p:cNvSpPr>
              <p:nvPr/>
            </p:nvSpPr>
            <p:spPr bwMode="auto">
              <a:xfrm>
                <a:off x="5189095" y="3100836"/>
                <a:ext cx="53080" cy="53080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2 h 58"/>
                  <a:gd name="T12" fmla="*/ 12 w 58"/>
                  <a:gd name="T13" fmla="*/ 29 h 58"/>
                  <a:gd name="T14" fmla="*/ 29 w 58"/>
                  <a:gd name="T15" fmla="*/ 46 h 58"/>
                  <a:gd name="T16" fmla="*/ 46 w 58"/>
                  <a:gd name="T17" fmla="*/ 29 h 58"/>
                  <a:gd name="T18" fmla="*/ 29 w 58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20" y="12"/>
                      <a:pt x="12" y="19"/>
                      <a:pt x="12" y="29"/>
                    </a:cubicBezTo>
                    <a:cubicBezTo>
                      <a:pt x="12" y="38"/>
                      <a:pt x="20" y="46"/>
                      <a:pt x="29" y="46"/>
                    </a:cubicBezTo>
                    <a:cubicBezTo>
                      <a:pt x="38" y="46"/>
                      <a:pt x="46" y="38"/>
                      <a:pt x="46" y="29"/>
                    </a:cubicBezTo>
                    <a:cubicBezTo>
                      <a:pt x="46" y="19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Oval 416"/>
              <p:cNvSpPr>
                <a:spLocks noChangeArrowheads="1"/>
              </p:cNvSpPr>
              <p:nvPr/>
            </p:nvSpPr>
            <p:spPr bwMode="auto">
              <a:xfrm>
                <a:off x="5021329" y="3495647"/>
                <a:ext cx="41457" cy="4223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417"/>
              <p:cNvSpPr>
                <a:spLocks noEditPoints="1"/>
              </p:cNvSpPr>
              <p:nvPr/>
            </p:nvSpPr>
            <p:spPr bwMode="auto">
              <a:xfrm>
                <a:off x="5015905" y="3490222"/>
                <a:ext cx="52306" cy="53080"/>
              </a:xfrm>
              <a:custGeom>
                <a:avLst/>
                <a:gdLst>
                  <a:gd name="T0" fmla="*/ 28 w 57"/>
                  <a:gd name="T1" fmla="*/ 58 h 58"/>
                  <a:gd name="T2" fmla="*/ 0 w 57"/>
                  <a:gd name="T3" fmla="*/ 29 h 58"/>
                  <a:gd name="T4" fmla="*/ 28 w 57"/>
                  <a:gd name="T5" fmla="*/ 0 h 58"/>
                  <a:gd name="T6" fmla="*/ 57 w 57"/>
                  <a:gd name="T7" fmla="*/ 29 h 58"/>
                  <a:gd name="T8" fmla="*/ 28 w 57"/>
                  <a:gd name="T9" fmla="*/ 58 h 58"/>
                  <a:gd name="T10" fmla="*/ 28 w 57"/>
                  <a:gd name="T11" fmla="*/ 12 h 58"/>
                  <a:gd name="T12" fmla="*/ 11 w 57"/>
                  <a:gd name="T13" fmla="*/ 29 h 58"/>
                  <a:gd name="T14" fmla="*/ 28 w 57"/>
                  <a:gd name="T15" fmla="*/ 46 h 58"/>
                  <a:gd name="T16" fmla="*/ 45 w 57"/>
                  <a:gd name="T17" fmla="*/ 29 h 58"/>
                  <a:gd name="T18" fmla="*/ 28 w 57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8">
                    <a:moveTo>
                      <a:pt x="28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5"/>
                      <a:pt x="44" y="58"/>
                      <a:pt x="28" y="58"/>
                    </a:cubicBezTo>
                    <a:close/>
                    <a:moveTo>
                      <a:pt x="28" y="12"/>
                    </a:moveTo>
                    <a:cubicBezTo>
                      <a:pt x="19" y="12"/>
                      <a:pt x="11" y="20"/>
                      <a:pt x="11" y="29"/>
                    </a:cubicBezTo>
                    <a:cubicBezTo>
                      <a:pt x="11" y="39"/>
                      <a:pt x="19" y="46"/>
                      <a:pt x="28" y="46"/>
                    </a:cubicBezTo>
                    <a:cubicBezTo>
                      <a:pt x="38" y="46"/>
                      <a:pt x="45" y="39"/>
                      <a:pt x="45" y="29"/>
                    </a:cubicBezTo>
                    <a:cubicBezTo>
                      <a:pt x="45" y="20"/>
                      <a:pt x="38" y="12"/>
                      <a:pt x="28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Oval 418"/>
              <p:cNvSpPr>
                <a:spLocks noChangeArrowheads="1"/>
              </p:cNvSpPr>
              <p:nvPr/>
            </p:nvSpPr>
            <p:spPr bwMode="auto">
              <a:xfrm>
                <a:off x="4380101" y="3382124"/>
                <a:ext cx="41845" cy="418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419"/>
              <p:cNvSpPr>
                <a:spLocks noEditPoints="1"/>
              </p:cNvSpPr>
              <p:nvPr/>
            </p:nvSpPr>
            <p:spPr bwMode="auto">
              <a:xfrm>
                <a:off x="4374289" y="3376312"/>
                <a:ext cx="52306" cy="53468"/>
              </a:xfrm>
              <a:custGeom>
                <a:avLst/>
                <a:gdLst>
                  <a:gd name="T0" fmla="*/ 29 w 57"/>
                  <a:gd name="T1" fmla="*/ 58 h 58"/>
                  <a:gd name="T2" fmla="*/ 0 w 57"/>
                  <a:gd name="T3" fmla="*/ 29 h 58"/>
                  <a:gd name="T4" fmla="*/ 29 w 57"/>
                  <a:gd name="T5" fmla="*/ 0 h 58"/>
                  <a:gd name="T6" fmla="*/ 57 w 57"/>
                  <a:gd name="T7" fmla="*/ 29 h 58"/>
                  <a:gd name="T8" fmla="*/ 29 w 57"/>
                  <a:gd name="T9" fmla="*/ 58 h 58"/>
                  <a:gd name="T10" fmla="*/ 29 w 57"/>
                  <a:gd name="T11" fmla="*/ 12 h 58"/>
                  <a:gd name="T12" fmla="*/ 12 w 57"/>
                  <a:gd name="T13" fmla="*/ 29 h 58"/>
                  <a:gd name="T14" fmla="*/ 29 w 57"/>
                  <a:gd name="T15" fmla="*/ 46 h 58"/>
                  <a:gd name="T16" fmla="*/ 46 w 57"/>
                  <a:gd name="T17" fmla="*/ 29 h 58"/>
                  <a:gd name="T18" fmla="*/ 29 w 57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7" y="13"/>
                      <a:pt x="57" y="29"/>
                    </a:cubicBezTo>
                    <a:cubicBezTo>
                      <a:pt x="57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19" y="12"/>
                      <a:pt x="12" y="20"/>
                      <a:pt x="12" y="29"/>
                    </a:cubicBezTo>
                    <a:cubicBezTo>
                      <a:pt x="12" y="38"/>
                      <a:pt x="19" y="46"/>
                      <a:pt x="29" y="46"/>
                    </a:cubicBezTo>
                    <a:cubicBezTo>
                      <a:pt x="38" y="46"/>
                      <a:pt x="46" y="38"/>
                      <a:pt x="46" y="29"/>
                    </a:cubicBezTo>
                    <a:cubicBezTo>
                      <a:pt x="46" y="20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Oval 420"/>
              <p:cNvSpPr>
                <a:spLocks noChangeArrowheads="1"/>
              </p:cNvSpPr>
              <p:nvPr/>
            </p:nvSpPr>
            <p:spPr bwMode="auto">
              <a:xfrm>
                <a:off x="4413034" y="3860236"/>
                <a:ext cx="41845" cy="418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421"/>
              <p:cNvSpPr>
                <a:spLocks noEditPoints="1"/>
              </p:cNvSpPr>
              <p:nvPr/>
            </p:nvSpPr>
            <p:spPr bwMode="auto">
              <a:xfrm>
                <a:off x="4407222" y="3854425"/>
                <a:ext cx="53468" cy="53468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2 h 58"/>
                  <a:gd name="T12" fmla="*/ 12 w 58"/>
                  <a:gd name="T13" fmla="*/ 29 h 58"/>
                  <a:gd name="T14" fmla="*/ 29 w 58"/>
                  <a:gd name="T15" fmla="*/ 46 h 58"/>
                  <a:gd name="T16" fmla="*/ 46 w 58"/>
                  <a:gd name="T17" fmla="*/ 29 h 58"/>
                  <a:gd name="T18" fmla="*/ 29 w 58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19" y="12"/>
                      <a:pt x="12" y="20"/>
                      <a:pt x="12" y="29"/>
                    </a:cubicBezTo>
                    <a:cubicBezTo>
                      <a:pt x="12" y="39"/>
                      <a:pt x="19" y="46"/>
                      <a:pt x="29" y="46"/>
                    </a:cubicBezTo>
                    <a:cubicBezTo>
                      <a:pt x="38" y="46"/>
                      <a:pt x="46" y="39"/>
                      <a:pt x="46" y="29"/>
                    </a:cubicBezTo>
                    <a:cubicBezTo>
                      <a:pt x="46" y="20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Oval 422"/>
              <p:cNvSpPr>
                <a:spLocks noChangeArrowheads="1"/>
              </p:cNvSpPr>
              <p:nvPr/>
            </p:nvSpPr>
            <p:spPr bwMode="auto">
              <a:xfrm>
                <a:off x="5024041" y="3671548"/>
                <a:ext cx="42232" cy="418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423"/>
              <p:cNvSpPr>
                <a:spLocks noEditPoints="1"/>
              </p:cNvSpPr>
              <p:nvPr/>
            </p:nvSpPr>
            <p:spPr bwMode="auto">
              <a:xfrm>
                <a:off x="5018617" y="3665737"/>
                <a:ext cx="53080" cy="53468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2 h 58"/>
                  <a:gd name="T12" fmla="*/ 12 w 58"/>
                  <a:gd name="T13" fmla="*/ 29 h 58"/>
                  <a:gd name="T14" fmla="*/ 29 w 58"/>
                  <a:gd name="T15" fmla="*/ 46 h 58"/>
                  <a:gd name="T16" fmla="*/ 46 w 58"/>
                  <a:gd name="T17" fmla="*/ 29 h 58"/>
                  <a:gd name="T18" fmla="*/ 29 w 58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20" y="12"/>
                      <a:pt x="12" y="19"/>
                      <a:pt x="12" y="29"/>
                    </a:cubicBezTo>
                    <a:cubicBezTo>
                      <a:pt x="12" y="38"/>
                      <a:pt x="20" y="46"/>
                      <a:pt x="29" y="46"/>
                    </a:cubicBezTo>
                    <a:cubicBezTo>
                      <a:pt x="39" y="46"/>
                      <a:pt x="46" y="38"/>
                      <a:pt x="46" y="29"/>
                    </a:cubicBezTo>
                    <a:cubicBezTo>
                      <a:pt x="46" y="19"/>
                      <a:pt x="39" y="12"/>
                      <a:pt x="29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Oval 424"/>
              <p:cNvSpPr>
                <a:spLocks noChangeArrowheads="1"/>
              </p:cNvSpPr>
              <p:nvPr/>
            </p:nvSpPr>
            <p:spPr bwMode="auto">
              <a:xfrm>
                <a:off x="4706333" y="2843569"/>
                <a:ext cx="41845" cy="418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425"/>
              <p:cNvSpPr>
                <a:spLocks noEditPoints="1"/>
              </p:cNvSpPr>
              <p:nvPr/>
            </p:nvSpPr>
            <p:spPr bwMode="auto">
              <a:xfrm>
                <a:off x="4700521" y="2837758"/>
                <a:ext cx="53468" cy="53468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2 h 58"/>
                  <a:gd name="T12" fmla="*/ 12 w 58"/>
                  <a:gd name="T13" fmla="*/ 29 h 58"/>
                  <a:gd name="T14" fmla="*/ 29 w 58"/>
                  <a:gd name="T15" fmla="*/ 46 h 58"/>
                  <a:gd name="T16" fmla="*/ 46 w 58"/>
                  <a:gd name="T17" fmla="*/ 29 h 58"/>
                  <a:gd name="T18" fmla="*/ 29 w 58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20" y="12"/>
                      <a:pt x="12" y="20"/>
                      <a:pt x="12" y="29"/>
                    </a:cubicBezTo>
                    <a:cubicBezTo>
                      <a:pt x="12" y="39"/>
                      <a:pt x="20" y="46"/>
                      <a:pt x="29" y="46"/>
                    </a:cubicBezTo>
                    <a:cubicBezTo>
                      <a:pt x="39" y="46"/>
                      <a:pt x="46" y="39"/>
                      <a:pt x="46" y="29"/>
                    </a:cubicBezTo>
                    <a:cubicBezTo>
                      <a:pt x="46" y="20"/>
                      <a:pt x="39" y="12"/>
                      <a:pt x="29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Oval 426"/>
              <p:cNvSpPr>
                <a:spLocks noChangeArrowheads="1"/>
              </p:cNvSpPr>
              <p:nvPr/>
            </p:nvSpPr>
            <p:spPr bwMode="auto">
              <a:xfrm>
                <a:off x="4987621" y="3059766"/>
                <a:ext cx="42232" cy="418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427"/>
              <p:cNvSpPr>
                <a:spLocks noEditPoints="1"/>
              </p:cNvSpPr>
              <p:nvPr/>
            </p:nvSpPr>
            <p:spPr bwMode="auto">
              <a:xfrm>
                <a:off x="4982197" y="3053955"/>
                <a:ext cx="53080" cy="53080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2 h 58"/>
                  <a:gd name="T12" fmla="*/ 12 w 58"/>
                  <a:gd name="T13" fmla="*/ 29 h 58"/>
                  <a:gd name="T14" fmla="*/ 29 w 58"/>
                  <a:gd name="T15" fmla="*/ 46 h 58"/>
                  <a:gd name="T16" fmla="*/ 46 w 58"/>
                  <a:gd name="T17" fmla="*/ 29 h 58"/>
                  <a:gd name="T18" fmla="*/ 29 w 58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20" y="12"/>
                      <a:pt x="12" y="20"/>
                      <a:pt x="12" y="29"/>
                    </a:cubicBezTo>
                    <a:cubicBezTo>
                      <a:pt x="12" y="38"/>
                      <a:pt x="20" y="46"/>
                      <a:pt x="29" y="46"/>
                    </a:cubicBezTo>
                    <a:cubicBezTo>
                      <a:pt x="39" y="46"/>
                      <a:pt x="46" y="38"/>
                      <a:pt x="46" y="29"/>
                    </a:cubicBezTo>
                    <a:cubicBezTo>
                      <a:pt x="46" y="20"/>
                      <a:pt x="39" y="12"/>
                      <a:pt x="29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Oval 428"/>
              <p:cNvSpPr>
                <a:spLocks noChangeArrowheads="1"/>
              </p:cNvSpPr>
              <p:nvPr/>
            </p:nvSpPr>
            <p:spPr bwMode="auto">
              <a:xfrm>
                <a:off x="5301843" y="2963292"/>
                <a:ext cx="42232" cy="4223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429"/>
              <p:cNvSpPr>
                <a:spLocks noEditPoints="1"/>
              </p:cNvSpPr>
              <p:nvPr/>
            </p:nvSpPr>
            <p:spPr bwMode="auto">
              <a:xfrm>
                <a:off x="5297193" y="2957867"/>
                <a:ext cx="52306" cy="53080"/>
              </a:xfrm>
              <a:custGeom>
                <a:avLst/>
                <a:gdLst>
                  <a:gd name="T0" fmla="*/ 28 w 57"/>
                  <a:gd name="T1" fmla="*/ 58 h 58"/>
                  <a:gd name="T2" fmla="*/ 0 w 57"/>
                  <a:gd name="T3" fmla="*/ 29 h 58"/>
                  <a:gd name="T4" fmla="*/ 28 w 57"/>
                  <a:gd name="T5" fmla="*/ 0 h 58"/>
                  <a:gd name="T6" fmla="*/ 57 w 57"/>
                  <a:gd name="T7" fmla="*/ 29 h 58"/>
                  <a:gd name="T8" fmla="*/ 28 w 57"/>
                  <a:gd name="T9" fmla="*/ 58 h 58"/>
                  <a:gd name="T10" fmla="*/ 28 w 57"/>
                  <a:gd name="T11" fmla="*/ 12 h 58"/>
                  <a:gd name="T12" fmla="*/ 11 w 57"/>
                  <a:gd name="T13" fmla="*/ 29 h 58"/>
                  <a:gd name="T14" fmla="*/ 28 w 57"/>
                  <a:gd name="T15" fmla="*/ 46 h 58"/>
                  <a:gd name="T16" fmla="*/ 45 w 57"/>
                  <a:gd name="T17" fmla="*/ 29 h 58"/>
                  <a:gd name="T18" fmla="*/ 28 w 57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8">
                    <a:moveTo>
                      <a:pt x="28" y="58"/>
                    </a:moveTo>
                    <a:cubicBezTo>
                      <a:pt x="12" y="58"/>
                      <a:pt x="0" y="45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5"/>
                      <a:pt x="44" y="58"/>
                      <a:pt x="28" y="58"/>
                    </a:cubicBezTo>
                    <a:close/>
                    <a:moveTo>
                      <a:pt x="28" y="12"/>
                    </a:moveTo>
                    <a:cubicBezTo>
                      <a:pt x="19" y="12"/>
                      <a:pt x="11" y="20"/>
                      <a:pt x="11" y="29"/>
                    </a:cubicBezTo>
                    <a:cubicBezTo>
                      <a:pt x="11" y="38"/>
                      <a:pt x="19" y="46"/>
                      <a:pt x="28" y="46"/>
                    </a:cubicBezTo>
                    <a:cubicBezTo>
                      <a:pt x="38" y="46"/>
                      <a:pt x="45" y="38"/>
                      <a:pt x="45" y="29"/>
                    </a:cubicBezTo>
                    <a:cubicBezTo>
                      <a:pt x="45" y="20"/>
                      <a:pt x="38" y="12"/>
                      <a:pt x="28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Oval 430"/>
              <p:cNvSpPr>
                <a:spLocks noChangeArrowheads="1"/>
              </p:cNvSpPr>
              <p:nvPr/>
            </p:nvSpPr>
            <p:spPr bwMode="auto">
              <a:xfrm>
                <a:off x="5437450" y="2726172"/>
                <a:ext cx="41457" cy="4223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431"/>
              <p:cNvSpPr>
                <a:spLocks noEditPoints="1"/>
              </p:cNvSpPr>
              <p:nvPr/>
            </p:nvSpPr>
            <p:spPr bwMode="auto">
              <a:xfrm>
                <a:off x="5432025" y="2720748"/>
                <a:ext cx="52306" cy="53080"/>
              </a:xfrm>
              <a:custGeom>
                <a:avLst/>
                <a:gdLst>
                  <a:gd name="T0" fmla="*/ 28 w 57"/>
                  <a:gd name="T1" fmla="*/ 58 h 58"/>
                  <a:gd name="T2" fmla="*/ 0 w 57"/>
                  <a:gd name="T3" fmla="*/ 29 h 58"/>
                  <a:gd name="T4" fmla="*/ 28 w 57"/>
                  <a:gd name="T5" fmla="*/ 0 h 58"/>
                  <a:gd name="T6" fmla="*/ 57 w 57"/>
                  <a:gd name="T7" fmla="*/ 29 h 58"/>
                  <a:gd name="T8" fmla="*/ 28 w 57"/>
                  <a:gd name="T9" fmla="*/ 58 h 58"/>
                  <a:gd name="T10" fmla="*/ 28 w 57"/>
                  <a:gd name="T11" fmla="*/ 12 h 58"/>
                  <a:gd name="T12" fmla="*/ 11 w 57"/>
                  <a:gd name="T13" fmla="*/ 29 h 58"/>
                  <a:gd name="T14" fmla="*/ 28 w 57"/>
                  <a:gd name="T15" fmla="*/ 46 h 58"/>
                  <a:gd name="T16" fmla="*/ 45 w 57"/>
                  <a:gd name="T17" fmla="*/ 29 h 58"/>
                  <a:gd name="T18" fmla="*/ 28 w 57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8">
                    <a:moveTo>
                      <a:pt x="28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5"/>
                      <a:pt x="44" y="58"/>
                      <a:pt x="28" y="58"/>
                    </a:cubicBezTo>
                    <a:close/>
                    <a:moveTo>
                      <a:pt x="28" y="12"/>
                    </a:moveTo>
                    <a:cubicBezTo>
                      <a:pt x="19" y="12"/>
                      <a:pt x="11" y="20"/>
                      <a:pt x="11" y="29"/>
                    </a:cubicBezTo>
                    <a:cubicBezTo>
                      <a:pt x="11" y="39"/>
                      <a:pt x="19" y="46"/>
                      <a:pt x="28" y="46"/>
                    </a:cubicBezTo>
                    <a:cubicBezTo>
                      <a:pt x="38" y="46"/>
                      <a:pt x="45" y="39"/>
                      <a:pt x="45" y="29"/>
                    </a:cubicBezTo>
                    <a:cubicBezTo>
                      <a:pt x="45" y="20"/>
                      <a:pt x="38" y="12"/>
                      <a:pt x="28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Oval 432"/>
              <p:cNvSpPr>
                <a:spLocks noChangeArrowheads="1"/>
              </p:cNvSpPr>
              <p:nvPr/>
            </p:nvSpPr>
            <p:spPr bwMode="auto">
              <a:xfrm>
                <a:off x="5457597" y="2027215"/>
                <a:ext cx="42232" cy="4223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433"/>
              <p:cNvSpPr>
                <a:spLocks noEditPoints="1"/>
              </p:cNvSpPr>
              <p:nvPr/>
            </p:nvSpPr>
            <p:spPr bwMode="auto">
              <a:xfrm>
                <a:off x="5452173" y="2021790"/>
                <a:ext cx="53080" cy="52306"/>
              </a:xfrm>
              <a:custGeom>
                <a:avLst/>
                <a:gdLst>
                  <a:gd name="T0" fmla="*/ 29 w 58"/>
                  <a:gd name="T1" fmla="*/ 57 h 57"/>
                  <a:gd name="T2" fmla="*/ 0 w 58"/>
                  <a:gd name="T3" fmla="*/ 29 h 57"/>
                  <a:gd name="T4" fmla="*/ 29 w 58"/>
                  <a:gd name="T5" fmla="*/ 0 h 57"/>
                  <a:gd name="T6" fmla="*/ 58 w 58"/>
                  <a:gd name="T7" fmla="*/ 29 h 57"/>
                  <a:gd name="T8" fmla="*/ 29 w 58"/>
                  <a:gd name="T9" fmla="*/ 57 h 57"/>
                  <a:gd name="T10" fmla="*/ 29 w 58"/>
                  <a:gd name="T11" fmla="*/ 12 h 57"/>
                  <a:gd name="T12" fmla="*/ 12 w 58"/>
                  <a:gd name="T13" fmla="*/ 29 h 57"/>
                  <a:gd name="T14" fmla="*/ 29 w 58"/>
                  <a:gd name="T15" fmla="*/ 46 h 57"/>
                  <a:gd name="T16" fmla="*/ 46 w 58"/>
                  <a:gd name="T17" fmla="*/ 29 h 57"/>
                  <a:gd name="T18" fmla="*/ 29 w 58"/>
                  <a:gd name="T1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7">
                    <a:moveTo>
                      <a:pt x="29" y="57"/>
                    </a:moveTo>
                    <a:cubicBezTo>
                      <a:pt x="13" y="57"/>
                      <a:pt x="0" y="44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4"/>
                      <a:pt x="45" y="57"/>
                      <a:pt x="29" y="57"/>
                    </a:cubicBezTo>
                    <a:close/>
                    <a:moveTo>
                      <a:pt x="29" y="12"/>
                    </a:moveTo>
                    <a:cubicBezTo>
                      <a:pt x="20" y="12"/>
                      <a:pt x="12" y="19"/>
                      <a:pt x="12" y="29"/>
                    </a:cubicBezTo>
                    <a:cubicBezTo>
                      <a:pt x="12" y="38"/>
                      <a:pt x="20" y="46"/>
                      <a:pt x="29" y="46"/>
                    </a:cubicBezTo>
                    <a:cubicBezTo>
                      <a:pt x="38" y="46"/>
                      <a:pt x="46" y="38"/>
                      <a:pt x="46" y="29"/>
                    </a:cubicBezTo>
                    <a:cubicBezTo>
                      <a:pt x="46" y="19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Oval 434"/>
              <p:cNvSpPr>
                <a:spLocks noChangeArrowheads="1"/>
              </p:cNvSpPr>
              <p:nvPr/>
            </p:nvSpPr>
            <p:spPr bwMode="auto">
              <a:xfrm>
                <a:off x="5116642" y="1625430"/>
                <a:ext cx="42232" cy="4106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435"/>
              <p:cNvSpPr>
                <a:spLocks noEditPoints="1"/>
              </p:cNvSpPr>
              <p:nvPr/>
            </p:nvSpPr>
            <p:spPr bwMode="auto">
              <a:xfrm>
                <a:off x="5111992" y="1619618"/>
                <a:ext cx="52306" cy="52306"/>
              </a:xfrm>
              <a:custGeom>
                <a:avLst/>
                <a:gdLst>
                  <a:gd name="T0" fmla="*/ 28 w 57"/>
                  <a:gd name="T1" fmla="*/ 57 h 57"/>
                  <a:gd name="T2" fmla="*/ 0 w 57"/>
                  <a:gd name="T3" fmla="*/ 29 h 57"/>
                  <a:gd name="T4" fmla="*/ 28 w 57"/>
                  <a:gd name="T5" fmla="*/ 0 h 57"/>
                  <a:gd name="T6" fmla="*/ 57 w 57"/>
                  <a:gd name="T7" fmla="*/ 29 h 57"/>
                  <a:gd name="T8" fmla="*/ 28 w 57"/>
                  <a:gd name="T9" fmla="*/ 57 h 57"/>
                  <a:gd name="T10" fmla="*/ 28 w 57"/>
                  <a:gd name="T11" fmla="*/ 12 h 57"/>
                  <a:gd name="T12" fmla="*/ 11 w 57"/>
                  <a:gd name="T13" fmla="*/ 29 h 57"/>
                  <a:gd name="T14" fmla="*/ 28 w 57"/>
                  <a:gd name="T15" fmla="*/ 46 h 57"/>
                  <a:gd name="T16" fmla="*/ 45 w 57"/>
                  <a:gd name="T17" fmla="*/ 29 h 57"/>
                  <a:gd name="T18" fmla="*/ 28 w 57"/>
                  <a:gd name="T1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7">
                    <a:moveTo>
                      <a:pt x="28" y="57"/>
                    </a:moveTo>
                    <a:cubicBezTo>
                      <a:pt x="12" y="57"/>
                      <a:pt x="0" y="44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4"/>
                      <a:pt x="44" y="57"/>
                      <a:pt x="28" y="57"/>
                    </a:cubicBezTo>
                    <a:close/>
                    <a:moveTo>
                      <a:pt x="28" y="12"/>
                    </a:moveTo>
                    <a:cubicBezTo>
                      <a:pt x="19" y="12"/>
                      <a:pt x="11" y="19"/>
                      <a:pt x="11" y="29"/>
                    </a:cubicBezTo>
                    <a:cubicBezTo>
                      <a:pt x="11" y="38"/>
                      <a:pt x="19" y="46"/>
                      <a:pt x="28" y="46"/>
                    </a:cubicBezTo>
                    <a:cubicBezTo>
                      <a:pt x="38" y="46"/>
                      <a:pt x="45" y="38"/>
                      <a:pt x="45" y="29"/>
                    </a:cubicBezTo>
                    <a:cubicBezTo>
                      <a:pt x="45" y="19"/>
                      <a:pt x="38" y="12"/>
                      <a:pt x="28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Oval 436"/>
              <p:cNvSpPr>
                <a:spLocks noChangeArrowheads="1"/>
              </p:cNvSpPr>
              <p:nvPr/>
            </p:nvSpPr>
            <p:spPr bwMode="auto">
              <a:xfrm>
                <a:off x="5022492" y="1642864"/>
                <a:ext cx="41845" cy="4106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437"/>
              <p:cNvSpPr>
                <a:spLocks noEditPoints="1"/>
              </p:cNvSpPr>
              <p:nvPr/>
            </p:nvSpPr>
            <p:spPr bwMode="auto">
              <a:xfrm>
                <a:off x="5016680" y="1637053"/>
                <a:ext cx="53468" cy="52306"/>
              </a:xfrm>
              <a:custGeom>
                <a:avLst/>
                <a:gdLst>
                  <a:gd name="T0" fmla="*/ 29 w 58"/>
                  <a:gd name="T1" fmla="*/ 57 h 57"/>
                  <a:gd name="T2" fmla="*/ 0 w 58"/>
                  <a:gd name="T3" fmla="*/ 29 h 57"/>
                  <a:gd name="T4" fmla="*/ 29 w 58"/>
                  <a:gd name="T5" fmla="*/ 0 h 57"/>
                  <a:gd name="T6" fmla="*/ 58 w 58"/>
                  <a:gd name="T7" fmla="*/ 29 h 57"/>
                  <a:gd name="T8" fmla="*/ 29 w 58"/>
                  <a:gd name="T9" fmla="*/ 57 h 57"/>
                  <a:gd name="T10" fmla="*/ 29 w 58"/>
                  <a:gd name="T11" fmla="*/ 12 h 57"/>
                  <a:gd name="T12" fmla="*/ 12 w 58"/>
                  <a:gd name="T13" fmla="*/ 29 h 57"/>
                  <a:gd name="T14" fmla="*/ 29 w 58"/>
                  <a:gd name="T15" fmla="*/ 46 h 57"/>
                  <a:gd name="T16" fmla="*/ 46 w 58"/>
                  <a:gd name="T17" fmla="*/ 29 h 57"/>
                  <a:gd name="T18" fmla="*/ 29 w 58"/>
                  <a:gd name="T1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7">
                    <a:moveTo>
                      <a:pt x="29" y="57"/>
                    </a:moveTo>
                    <a:cubicBezTo>
                      <a:pt x="13" y="57"/>
                      <a:pt x="0" y="44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4"/>
                      <a:pt x="45" y="57"/>
                      <a:pt x="29" y="57"/>
                    </a:cubicBezTo>
                    <a:close/>
                    <a:moveTo>
                      <a:pt x="29" y="12"/>
                    </a:moveTo>
                    <a:cubicBezTo>
                      <a:pt x="20" y="12"/>
                      <a:pt x="12" y="19"/>
                      <a:pt x="12" y="29"/>
                    </a:cubicBezTo>
                    <a:cubicBezTo>
                      <a:pt x="12" y="38"/>
                      <a:pt x="20" y="46"/>
                      <a:pt x="29" y="46"/>
                    </a:cubicBezTo>
                    <a:cubicBezTo>
                      <a:pt x="38" y="46"/>
                      <a:pt x="46" y="38"/>
                      <a:pt x="46" y="29"/>
                    </a:cubicBezTo>
                    <a:cubicBezTo>
                      <a:pt x="46" y="19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Oval 438"/>
              <p:cNvSpPr>
                <a:spLocks noChangeArrowheads="1"/>
              </p:cNvSpPr>
              <p:nvPr/>
            </p:nvSpPr>
            <p:spPr bwMode="auto">
              <a:xfrm>
                <a:off x="4271615" y="1737789"/>
                <a:ext cx="42232" cy="4223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439"/>
              <p:cNvSpPr>
                <a:spLocks noEditPoints="1"/>
              </p:cNvSpPr>
              <p:nvPr/>
            </p:nvSpPr>
            <p:spPr bwMode="auto">
              <a:xfrm>
                <a:off x="4266191" y="1733528"/>
                <a:ext cx="53080" cy="51918"/>
              </a:xfrm>
              <a:custGeom>
                <a:avLst/>
                <a:gdLst>
                  <a:gd name="T0" fmla="*/ 29 w 58"/>
                  <a:gd name="T1" fmla="*/ 57 h 57"/>
                  <a:gd name="T2" fmla="*/ 0 w 58"/>
                  <a:gd name="T3" fmla="*/ 28 h 57"/>
                  <a:gd name="T4" fmla="*/ 29 w 58"/>
                  <a:gd name="T5" fmla="*/ 0 h 57"/>
                  <a:gd name="T6" fmla="*/ 58 w 58"/>
                  <a:gd name="T7" fmla="*/ 28 h 57"/>
                  <a:gd name="T8" fmla="*/ 29 w 58"/>
                  <a:gd name="T9" fmla="*/ 57 h 57"/>
                  <a:gd name="T10" fmla="*/ 29 w 58"/>
                  <a:gd name="T11" fmla="*/ 11 h 57"/>
                  <a:gd name="T12" fmla="*/ 12 w 58"/>
                  <a:gd name="T13" fmla="*/ 28 h 57"/>
                  <a:gd name="T14" fmla="*/ 29 w 58"/>
                  <a:gd name="T15" fmla="*/ 45 h 57"/>
                  <a:gd name="T16" fmla="*/ 46 w 58"/>
                  <a:gd name="T17" fmla="*/ 28 h 57"/>
                  <a:gd name="T18" fmla="*/ 29 w 58"/>
                  <a:gd name="T19" fmla="*/ 1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7">
                    <a:moveTo>
                      <a:pt x="29" y="57"/>
                    </a:moveTo>
                    <a:cubicBezTo>
                      <a:pt x="13" y="57"/>
                      <a:pt x="0" y="44"/>
                      <a:pt x="0" y="28"/>
                    </a:cubicBezTo>
                    <a:cubicBezTo>
                      <a:pt x="0" y="12"/>
                      <a:pt x="13" y="0"/>
                      <a:pt x="29" y="0"/>
                    </a:cubicBezTo>
                    <a:cubicBezTo>
                      <a:pt x="45" y="0"/>
                      <a:pt x="58" y="12"/>
                      <a:pt x="58" y="28"/>
                    </a:cubicBezTo>
                    <a:cubicBezTo>
                      <a:pt x="58" y="44"/>
                      <a:pt x="45" y="57"/>
                      <a:pt x="29" y="57"/>
                    </a:cubicBezTo>
                    <a:close/>
                    <a:moveTo>
                      <a:pt x="29" y="11"/>
                    </a:moveTo>
                    <a:cubicBezTo>
                      <a:pt x="20" y="11"/>
                      <a:pt x="12" y="19"/>
                      <a:pt x="12" y="28"/>
                    </a:cubicBezTo>
                    <a:cubicBezTo>
                      <a:pt x="12" y="38"/>
                      <a:pt x="20" y="45"/>
                      <a:pt x="29" y="45"/>
                    </a:cubicBezTo>
                    <a:cubicBezTo>
                      <a:pt x="38" y="45"/>
                      <a:pt x="46" y="38"/>
                      <a:pt x="46" y="28"/>
                    </a:cubicBezTo>
                    <a:cubicBezTo>
                      <a:pt x="46" y="19"/>
                      <a:pt x="38" y="11"/>
                      <a:pt x="29" y="1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Oval 440"/>
              <p:cNvSpPr>
                <a:spLocks noChangeArrowheads="1"/>
              </p:cNvSpPr>
              <p:nvPr/>
            </p:nvSpPr>
            <p:spPr bwMode="auto">
              <a:xfrm>
                <a:off x="4869449" y="1422018"/>
                <a:ext cx="41845" cy="4223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441"/>
              <p:cNvSpPr>
                <a:spLocks noEditPoints="1"/>
              </p:cNvSpPr>
              <p:nvPr/>
            </p:nvSpPr>
            <p:spPr bwMode="auto">
              <a:xfrm>
                <a:off x="4863638" y="1416595"/>
                <a:ext cx="52306" cy="53080"/>
              </a:xfrm>
              <a:custGeom>
                <a:avLst/>
                <a:gdLst>
                  <a:gd name="T0" fmla="*/ 29 w 57"/>
                  <a:gd name="T1" fmla="*/ 58 h 58"/>
                  <a:gd name="T2" fmla="*/ 0 w 57"/>
                  <a:gd name="T3" fmla="*/ 29 h 58"/>
                  <a:gd name="T4" fmla="*/ 29 w 57"/>
                  <a:gd name="T5" fmla="*/ 0 h 58"/>
                  <a:gd name="T6" fmla="*/ 57 w 57"/>
                  <a:gd name="T7" fmla="*/ 29 h 58"/>
                  <a:gd name="T8" fmla="*/ 29 w 57"/>
                  <a:gd name="T9" fmla="*/ 58 h 58"/>
                  <a:gd name="T10" fmla="*/ 29 w 57"/>
                  <a:gd name="T11" fmla="*/ 12 h 58"/>
                  <a:gd name="T12" fmla="*/ 12 w 57"/>
                  <a:gd name="T13" fmla="*/ 29 h 58"/>
                  <a:gd name="T14" fmla="*/ 29 w 57"/>
                  <a:gd name="T15" fmla="*/ 46 h 58"/>
                  <a:gd name="T16" fmla="*/ 46 w 57"/>
                  <a:gd name="T17" fmla="*/ 29 h 58"/>
                  <a:gd name="T18" fmla="*/ 29 w 57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7" y="13"/>
                      <a:pt x="57" y="29"/>
                    </a:cubicBezTo>
                    <a:cubicBezTo>
                      <a:pt x="57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19" y="12"/>
                      <a:pt x="12" y="20"/>
                      <a:pt x="12" y="29"/>
                    </a:cubicBezTo>
                    <a:cubicBezTo>
                      <a:pt x="12" y="38"/>
                      <a:pt x="19" y="46"/>
                      <a:pt x="29" y="46"/>
                    </a:cubicBezTo>
                    <a:cubicBezTo>
                      <a:pt x="38" y="46"/>
                      <a:pt x="46" y="38"/>
                      <a:pt x="46" y="29"/>
                    </a:cubicBezTo>
                    <a:cubicBezTo>
                      <a:pt x="46" y="20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Oval 442"/>
              <p:cNvSpPr>
                <a:spLocks noChangeArrowheads="1"/>
              </p:cNvSpPr>
              <p:nvPr/>
            </p:nvSpPr>
            <p:spPr bwMode="auto">
              <a:xfrm>
                <a:off x="4762126" y="1384436"/>
                <a:ext cx="42232" cy="4223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443"/>
              <p:cNvSpPr>
                <a:spLocks noEditPoints="1"/>
              </p:cNvSpPr>
              <p:nvPr/>
            </p:nvSpPr>
            <p:spPr bwMode="auto">
              <a:xfrm>
                <a:off x="4756702" y="1379011"/>
                <a:ext cx="53080" cy="53080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2 h 58"/>
                  <a:gd name="T12" fmla="*/ 12 w 58"/>
                  <a:gd name="T13" fmla="*/ 29 h 58"/>
                  <a:gd name="T14" fmla="*/ 29 w 58"/>
                  <a:gd name="T15" fmla="*/ 46 h 58"/>
                  <a:gd name="T16" fmla="*/ 46 w 58"/>
                  <a:gd name="T17" fmla="*/ 29 h 58"/>
                  <a:gd name="T18" fmla="*/ 29 w 58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19" y="12"/>
                      <a:pt x="12" y="20"/>
                      <a:pt x="12" y="29"/>
                    </a:cubicBezTo>
                    <a:cubicBezTo>
                      <a:pt x="12" y="39"/>
                      <a:pt x="19" y="46"/>
                      <a:pt x="29" y="46"/>
                    </a:cubicBezTo>
                    <a:cubicBezTo>
                      <a:pt x="38" y="46"/>
                      <a:pt x="46" y="39"/>
                      <a:pt x="46" y="29"/>
                    </a:cubicBezTo>
                    <a:cubicBezTo>
                      <a:pt x="46" y="20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Oval 444"/>
              <p:cNvSpPr>
                <a:spLocks noChangeArrowheads="1"/>
              </p:cNvSpPr>
              <p:nvPr/>
            </p:nvSpPr>
            <p:spPr bwMode="auto">
              <a:xfrm>
                <a:off x="4358016" y="1374363"/>
                <a:ext cx="42232" cy="4106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445"/>
              <p:cNvSpPr>
                <a:spLocks noEditPoints="1"/>
              </p:cNvSpPr>
              <p:nvPr/>
            </p:nvSpPr>
            <p:spPr bwMode="auto">
              <a:xfrm>
                <a:off x="4352592" y="1368938"/>
                <a:ext cx="53080" cy="51918"/>
              </a:xfrm>
              <a:custGeom>
                <a:avLst/>
                <a:gdLst>
                  <a:gd name="T0" fmla="*/ 29 w 58"/>
                  <a:gd name="T1" fmla="*/ 57 h 57"/>
                  <a:gd name="T2" fmla="*/ 0 w 58"/>
                  <a:gd name="T3" fmla="*/ 28 h 57"/>
                  <a:gd name="T4" fmla="*/ 29 w 58"/>
                  <a:gd name="T5" fmla="*/ 0 h 57"/>
                  <a:gd name="T6" fmla="*/ 58 w 58"/>
                  <a:gd name="T7" fmla="*/ 28 h 57"/>
                  <a:gd name="T8" fmla="*/ 29 w 58"/>
                  <a:gd name="T9" fmla="*/ 57 h 57"/>
                  <a:gd name="T10" fmla="*/ 29 w 58"/>
                  <a:gd name="T11" fmla="*/ 11 h 57"/>
                  <a:gd name="T12" fmla="*/ 12 w 58"/>
                  <a:gd name="T13" fmla="*/ 28 h 57"/>
                  <a:gd name="T14" fmla="*/ 29 w 58"/>
                  <a:gd name="T15" fmla="*/ 45 h 57"/>
                  <a:gd name="T16" fmla="*/ 46 w 58"/>
                  <a:gd name="T17" fmla="*/ 28 h 57"/>
                  <a:gd name="T18" fmla="*/ 29 w 58"/>
                  <a:gd name="T19" fmla="*/ 1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7">
                    <a:moveTo>
                      <a:pt x="29" y="57"/>
                    </a:moveTo>
                    <a:cubicBezTo>
                      <a:pt x="13" y="57"/>
                      <a:pt x="0" y="44"/>
                      <a:pt x="0" y="28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8"/>
                    </a:cubicBezTo>
                    <a:cubicBezTo>
                      <a:pt x="58" y="44"/>
                      <a:pt x="45" y="57"/>
                      <a:pt x="29" y="57"/>
                    </a:cubicBezTo>
                    <a:close/>
                    <a:moveTo>
                      <a:pt x="29" y="11"/>
                    </a:moveTo>
                    <a:cubicBezTo>
                      <a:pt x="20" y="11"/>
                      <a:pt x="12" y="19"/>
                      <a:pt x="12" y="28"/>
                    </a:cubicBezTo>
                    <a:cubicBezTo>
                      <a:pt x="12" y="38"/>
                      <a:pt x="20" y="45"/>
                      <a:pt x="29" y="45"/>
                    </a:cubicBezTo>
                    <a:cubicBezTo>
                      <a:pt x="38" y="45"/>
                      <a:pt x="46" y="38"/>
                      <a:pt x="46" y="28"/>
                    </a:cubicBezTo>
                    <a:cubicBezTo>
                      <a:pt x="46" y="19"/>
                      <a:pt x="38" y="11"/>
                      <a:pt x="29" y="1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Oval 446"/>
              <p:cNvSpPr>
                <a:spLocks noChangeArrowheads="1"/>
              </p:cNvSpPr>
              <p:nvPr/>
            </p:nvSpPr>
            <p:spPr bwMode="auto">
              <a:xfrm>
                <a:off x="4454103" y="1494472"/>
                <a:ext cx="42232" cy="418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447"/>
              <p:cNvSpPr>
                <a:spLocks noEditPoints="1"/>
              </p:cNvSpPr>
              <p:nvPr/>
            </p:nvSpPr>
            <p:spPr bwMode="auto">
              <a:xfrm>
                <a:off x="4448679" y="1488660"/>
                <a:ext cx="53080" cy="53080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2 h 58"/>
                  <a:gd name="T12" fmla="*/ 12 w 58"/>
                  <a:gd name="T13" fmla="*/ 29 h 58"/>
                  <a:gd name="T14" fmla="*/ 29 w 58"/>
                  <a:gd name="T15" fmla="*/ 46 h 58"/>
                  <a:gd name="T16" fmla="*/ 46 w 58"/>
                  <a:gd name="T17" fmla="*/ 29 h 58"/>
                  <a:gd name="T18" fmla="*/ 29 w 58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20" y="12"/>
                      <a:pt x="12" y="19"/>
                      <a:pt x="12" y="29"/>
                    </a:cubicBezTo>
                    <a:cubicBezTo>
                      <a:pt x="12" y="38"/>
                      <a:pt x="20" y="46"/>
                      <a:pt x="29" y="46"/>
                    </a:cubicBezTo>
                    <a:cubicBezTo>
                      <a:pt x="39" y="46"/>
                      <a:pt x="46" y="38"/>
                      <a:pt x="46" y="29"/>
                    </a:cubicBezTo>
                    <a:cubicBezTo>
                      <a:pt x="46" y="19"/>
                      <a:pt x="39" y="12"/>
                      <a:pt x="29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Oval 448"/>
              <p:cNvSpPr>
                <a:spLocks noChangeArrowheads="1"/>
              </p:cNvSpPr>
              <p:nvPr/>
            </p:nvSpPr>
            <p:spPr bwMode="auto">
              <a:xfrm>
                <a:off x="4101137" y="1454952"/>
                <a:ext cx="41457" cy="4106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449"/>
              <p:cNvSpPr>
                <a:spLocks noEditPoints="1"/>
              </p:cNvSpPr>
              <p:nvPr/>
            </p:nvSpPr>
            <p:spPr bwMode="auto">
              <a:xfrm>
                <a:off x="4095713" y="1449527"/>
                <a:ext cx="52306" cy="51918"/>
              </a:xfrm>
              <a:custGeom>
                <a:avLst/>
                <a:gdLst>
                  <a:gd name="T0" fmla="*/ 28 w 57"/>
                  <a:gd name="T1" fmla="*/ 57 h 57"/>
                  <a:gd name="T2" fmla="*/ 0 w 57"/>
                  <a:gd name="T3" fmla="*/ 28 h 57"/>
                  <a:gd name="T4" fmla="*/ 28 w 57"/>
                  <a:gd name="T5" fmla="*/ 0 h 57"/>
                  <a:gd name="T6" fmla="*/ 57 w 57"/>
                  <a:gd name="T7" fmla="*/ 28 h 57"/>
                  <a:gd name="T8" fmla="*/ 28 w 57"/>
                  <a:gd name="T9" fmla="*/ 57 h 57"/>
                  <a:gd name="T10" fmla="*/ 28 w 57"/>
                  <a:gd name="T11" fmla="*/ 11 h 57"/>
                  <a:gd name="T12" fmla="*/ 11 w 57"/>
                  <a:gd name="T13" fmla="*/ 28 h 57"/>
                  <a:gd name="T14" fmla="*/ 28 w 57"/>
                  <a:gd name="T15" fmla="*/ 45 h 57"/>
                  <a:gd name="T16" fmla="*/ 45 w 57"/>
                  <a:gd name="T17" fmla="*/ 28 h 57"/>
                  <a:gd name="T18" fmla="*/ 28 w 57"/>
                  <a:gd name="T19" fmla="*/ 1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7">
                    <a:moveTo>
                      <a:pt x="28" y="57"/>
                    </a:moveTo>
                    <a:cubicBezTo>
                      <a:pt x="13" y="57"/>
                      <a:pt x="0" y="44"/>
                      <a:pt x="0" y="28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8"/>
                    </a:cubicBezTo>
                    <a:cubicBezTo>
                      <a:pt x="57" y="44"/>
                      <a:pt x="44" y="57"/>
                      <a:pt x="28" y="57"/>
                    </a:cubicBezTo>
                    <a:close/>
                    <a:moveTo>
                      <a:pt x="28" y="11"/>
                    </a:moveTo>
                    <a:cubicBezTo>
                      <a:pt x="19" y="11"/>
                      <a:pt x="11" y="19"/>
                      <a:pt x="11" y="28"/>
                    </a:cubicBezTo>
                    <a:cubicBezTo>
                      <a:pt x="11" y="38"/>
                      <a:pt x="19" y="45"/>
                      <a:pt x="28" y="45"/>
                    </a:cubicBezTo>
                    <a:cubicBezTo>
                      <a:pt x="38" y="45"/>
                      <a:pt x="45" y="38"/>
                      <a:pt x="45" y="28"/>
                    </a:cubicBezTo>
                    <a:cubicBezTo>
                      <a:pt x="45" y="19"/>
                      <a:pt x="38" y="11"/>
                      <a:pt x="28" y="1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Oval 450"/>
              <p:cNvSpPr>
                <a:spLocks noChangeArrowheads="1"/>
              </p:cNvSpPr>
              <p:nvPr/>
            </p:nvSpPr>
            <p:spPr bwMode="auto">
              <a:xfrm>
                <a:off x="3617601" y="1910980"/>
                <a:ext cx="41845" cy="4223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451"/>
              <p:cNvSpPr>
                <a:spLocks noEditPoints="1"/>
              </p:cNvSpPr>
              <p:nvPr/>
            </p:nvSpPr>
            <p:spPr bwMode="auto">
              <a:xfrm>
                <a:off x="3611789" y="1905555"/>
                <a:ext cx="52306" cy="53080"/>
              </a:xfrm>
              <a:custGeom>
                <a:avLst/>
                <a:gdLst>
                  <a:gd name="T0" fmla="*/ 29 w 57"/>
                  <a:gd name="T1" fmla="*/ 58 h 58"/>
                  <a:gd name="T2" fmla="*/ 0 w 57"/>
                  <a:gd name="T3" fmla="*/ 29 h 58"/>
                  <a:gd name="T4" fmla="*/ 29 w 57"/>
                  <a:gd name="T5" fmla="*/ 0 h 58"/>
                  <a:gd name="T6" fmla="*/ 57 w 57"/>
                  <a:gd name="T7" fmla="*/ 29 h 58"/>
                  <a:gd name="T8" fmla="*/ 29 w 57"/>
                  <a:gd name="T9" fmla="*/ 58 h 58"/>
                  <a:gd name="T10" fmla="*/ 29 w 57"/>
                  <a:gd name="T11" fmla="*/ 12 h 58"/>
                  <a:gd name="T12" fmla="*/ 12 w 57"/>
                  <a:gd name="T13" fmla="*/ 29 h 58"/>
                  <a:gd name="T14" fmla="*/ 29 w 57"/>
                  <a:gd name="T15" fmla="*/ 46 h 58"/>
                  <a:gd name="T16" fmla="*/ 46 w 57"/>
                  <a:gd name="T17" fmla="*/ 29 h 58"/>
                  <a:gd name="T18" fmla="*/ 29 w 57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7" y="13"/>
                      <a:pt x="57" y="29"/>
                    </a:cubicBezTo>
                    <a:cubicBezTo>
                      <a:pt x="57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19" y="12"/>
                      <a:pt x="12" y="20"/>
                      <a:pt x="12" y="29"/>
                    </a:cubicBezTo>
                    <a:cubicBezTo>
                      <a:pt x="12" y="39"/>
                      <a:pt x="19" y="46"/>
                      <a:pt x="29" y="46"/>
                    </a:cubicBezTo>
                    <a:cubicBezTo>
                      <a:pt x="38" y="46"/>
                      <a:pt x="46" y="39"/>
                      <a:pt x="46" y="29"/>
                    </a:cubicBezTo>
                    <a:cubicBezTo>
                      <a:pt x="46" y="20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Oval 452"/>
              <p:cNvSpPr>
                <a:spLocks noChangeArrowheads="1"/>
              </p:cNvSpPr>
              <p:nvPr/>
            </p:nvSpPr>
            <p:spPr bwMode="auto">
              <a:xfrm>
                <a:off x="3531199" y="2521212"/>
                <a:ext cx="42232" cy="418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453"/>
              <p:cNvSpPr>
                <a:spLocks noEditPoints="1"/>
              </p:cNvSpPr>
              <p:nvPr/>
            </p:nvSpPr>
            <p:spPr bwMode="auto">
              <a:xfrm>
                <a:off x="3525775" y="2515401"/>
                <a:ext cx="53080" cy="53080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2 h 58"/>
                  <a:gd name="T12" fmla="*/ 12 w 58"/>
                  <a:gd name="T13" fmla="*/ 29 h 58"/>
                  <a:gd name="T14" fmla="*/ 29 w 58"/>
                  <a:gd name="T15" fmla="*/ 46 h 58"/>
                  <a:gd name="T16" fmla="*/ 46 w 58"/>
                  <a:gd name="T17" fmla="*/ 29 h 58"/>
                  <a:gd name="T18" fmla="*/ 29 w 58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19" y="12"/>
                      <a:pt x="12" y="20"/>
                      <a:pt x="12" y="29"/>
                    </a:cubicBezTo>
                    <a:cubicBezTo>
                      <a:pt x="12" y="38"/>
                      <a:pt x="19" y="46"/>
                      <a:pt x="29" y="46"/>
                    </a:cubicBezTo>
                    <a:cubicBezTo>
                      <a:pt x="38" y="46"/>
                      <a:pt x="46" y="38"/>
                      <a:pt x="46" y="29"/>
                    </a:cubicBezTo>
                    <a:cubicBezTo>
                      <a:pt x="46" y="20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Oval 454"/>
              <p:cNvSpPr>
                <a:spLocks noChangeArrowheads="1"/>
              </p:cNvSpPr>
              <p:nvPr/>
            </p:nvSpPr>
            <p:spPr bwMode="auto">
              <a:xfrm>
                <a:off x="3755920" y="2991963"/>
                <a:ext cx="42232" cy="418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456"/>
              <p:cNvSpPr>
                <a:spLocks noEditPoints="1"/>
              </p:cNvSpPr>
              <p:nvPr/>
            </p:nvSpPr>
            <p:spPr bwMode="auto">
              <a:xfrm>
                <a:off x="3750496" y="2986151"/>
                <a:ext cx="53080" cy="53468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2 h 58"/>
                  <a:gd name="T12" fmla="*/ 12 w 58"/>
                  <a:gd name="T13" fmla="*/ 29 h 58"/>
                  <a:gd name="T14" fmla="*/ 29 w 58"/>
                  <a:gd name="T15" fmla="*/ 46 h 58"/>
                  <a:gd name="T16" fmla="*/ 46 w 58"/>
                  <a:gd name="T17" fmla="*/ 29 h 58"/>
                  <a:gd name="T18" fmla="*/ 29 w 58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20" y="12"/>
                      <a:pt x="12" y="19"/>
                      <a:pt x="12" y="29"/>
                    </a:cubicBezTo>
                    <a:cubicBezTo>
                      <a:pt x="12" y="38"/>
                      <a:pt x="20" y="46"/>
                      <a:pt x="29" y="46"/>
                    </a:cubicBezTo>
                    <a:cubicBezTo>
                      <a:pt x="38" y="46"/>
                      <a:pt x="46" y="38"/>
                      <a:pt x="46" y="29"/>
                    </a:cubicBezTo>
                    <a:cubicBezTo>
                      <a:pt x="46" y="19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457"/>
              <p:cNvSpPr/>
              <p:nvPr/>
            </p:nvSpPr>
            <p:spPr bwMode="auto">
              <a:xfrm>
                <a:off x="4245268" y="3629316"/>
                <a:ext cx="77102" cy="10073"/>
              </a:xfrm>
              <a:custGeom>
                <a:avLst/>
                <a:gdLst>
                  <a:gd name="T0" fmla="*/ 6 w 84"/>
                  <a:gd name="T1" fmla="*/ 11 h 11"/>
                  <a:gd name="T2" fmla="*/ 78 w 84"/>
                  <a:gd name="T3" fmla="*/ 11 h 11"/>
                  <a:gd name="T4" fmla="*/ 84 w 84"/>
                  <a:gd name="T5" fmla="*/ 6 h 11"/>
                  <a:gd name="T6" fmla="*/ 78 w 84"/>
                  <a:gd name="T7" fmla="*/ 0 h 11"/>
                  <a:gd name="T8" fmla="*/ 6 w 84"/>
                  <a:gd name="T9" fmla="*/ 0 h 11"/>
                  <a:gd name="T10" fmla="*/ 0 w 84"/>
                  <a:gd name="T11" fmla="*/ 6 h 11"/>
                  <a:gd name="T12" fmla="*/ 6 w 84"/>
                  <a:gd name="T1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1">
                    <a:moveTo>
                      <a:pt x="6" y="11"/>
                    </a:moveTo>
                    <a:cubicBezTo>
                      <a:pt x="78" y="11"/>
                      <a:pt x="78" y="11"/>
                      <a:pt x="78" y="11"/>
                    </a:cubicBezTo>
                    <a:cubicBezTo>
                      <a:pt x="81" y="11"/>
                      <a:pt x="84" y="9"/>
                      <a:pt x="84" y="6"/>
                    </a:cubicBezTo>
                    <a:cubicBezTo>
                      <a:pt x="84" y="3"/>
                      <a:pt x="81" y="0"/>
                      <a:pt x="7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458"/>
              <p:cNvSpPr/>
              <p:nvPr/>
            </p:nvSpPr>
            <p:spPr bwMode="auto">
              <a:xfrm>
                <a:off x="4245268" y="3699057"/>
                <a:ext cx="77102" cy="10073"/>
              </a:xfrm>
              <a:custGeom>
                <a:avLst/>
                <a:gdLst>
                  <a:gd name="T0" fmla="*/ 0 w 84"/>
                  <a:gd name="T1" fmla="*/ 5 h 11"/>
                  <a:gd name="T2" fmla="*/ 6 w 84"/>
                  <a:gd name="T3" fmla="*/ 11 h 11"/>
                  <a:gd name="T4" fmla="*/ 78 w 84"/>
                  <a:gd name="T5" fmla="*/ 11 h 11"/>
                  <a:gd name="T6" fmla="*/ 84 w 84"/>
                  <a:gd name="T7" fmla="*/ 5 h 11"/>
                  <a:gd name="T8" fmla="*/ 78 w 84"/>
                  <a:gd name="T9" fmla="*/ 0 h 11"/>
                  <a:gd name="T10" fmla="*/ 6 w 84"/>
                  <a:gd name="T11" fmla="*/ 0 h 11"/>
                  <a:gd name="T12" fmla="*/ 0 w 84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1">
                    <a:moveTo>
                      <a:pt x="0" y="5"/>
                    </a:moveTo>
                    <a:cubicBezTo>
                      <a:pt x="0" y="8"/>
                      <a:pt x="3" y="11"/>
                      <a:pt x="6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81" y="11"/>
                      <a:pt x="84" y="8"/>
                      <a:pt x="84" y="5"/>
                    </a:cubicBezTo>
                    <a:cubicBezTo>
                      <a:pt x="84" y="2"/>
                      <a:pt x="81" y="0"/>
                      <a:pt x="7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459"/>
              <p:cNvSpPr>
                <a:spLocks noEditPoints="1"/>
              </p:cNvSpPr>
              <p:nvPr/>
            </p:nvSpPr>
            <p:spPr bwMode="auto">
              <a:xfrm>
                <a:off x="4207686" y="3595221"/>
                <a:ext cx="173965" cy="154205"/>
              </a:xfrm>
              <a:custGeom>
                <a:avLst/>
                <a:gdLst>
                  <a:gd name="T0" fmla="*/ 186 w 190"/>
                  <a:gd name="T1" fmla="*/ 11 h 168"/>
                  <a:gd name="T2" fmla="*/ 174 w 190"/>
                  <a:gd name="T3" fmla="*/ 9 h 168"/>
                  <a:gd name="T4" fmla="*/ 148 w 190"/>
                  <a:gd name="T5" fmla="*/ 35 h 168"/>
                  <a:gd name="T6" fmla="*/ 148 w 190"/>
                  <a:gd name="T7" fmla="*/ 14 h 168"/>
                  <a:gd name="T8" fmla="*/ 132 w 190"/>
                  <a:gd name="T9" fmla="*/ 0 h 168"/>
                  <a:gd name="T10" fmla="*/ 29 w 190"/>
                  <a:gd name="T11" fmla="*/ 0 h 168"/>
                  <a:gd name="T12" fmla="*/ 13 w 190"/>
                  <a:gd name="T13" fmla="*/ 14 h 168"/>
                  <a:gd name="T14" fmla="*/ 13 w 190"/>
                  <a:gd name="T15" fmla="*/ 37 h 168"/>
                  <a:gd name="T16" fmla="*/ 5 w 190"/>
                  <a:gd name="T17" fmla="*/ 37 h 168"/>
                  <a:gd name="T18" fmla="*/ 0 w 190"/>
                  <a:gd name="T19" fmla="*/ 43 h 168"/>
                  <a:gd name="T20" fmla="*/ 5 w 190"/>
                  <a:gd name="T21" fmla="*/ 48 h 168"/>
                  <a:gd name="T22" fmla="*/ 13 w 190"/>
                  <a:gd name="T23" fmla="*/ 48 h 168"/>
                  <a:gd name="T24" fmla="*/ 13 w 190"/>
                  <a:gd name="T25" fmla="*/ 75 h 168"/>
                  <a:gd name="T26" fmla="*/ 5 w 190"/>
                  <a:gd name="T27" fmla="*/ 75 h 168"/>
                  <a:gd name="T28" fmla="*/ 0 w 190"/>
                  <a:gd name="T29" fmla="*/ 80 h 168"/>
                  <a:gd name="T30" fmla="*/ 5 w 190"/>
                  <a:gd name="T31" fmla="*/ 86 h 168"/>
                  <a:gd name="T32" fmla="*/ 13 w 190"/>
                  <a:gd name="T33" fmla="*/ 86 h 168"/>
                  <a:gd name="T34" fmla="*/ 13 w 190"/>
                  <a:gd name="T35" fmla="*/ 113 h 168"/>
                  <a:gd name="T36" fmla="*/ 5 w 190"/>
                  <a:gd name="T37" fmla="*/ 113 h 168"/>
                  <a:gd name="T38" fmla="*/ 0 w 190"/>
                  <a:gd name="T39" fmla="*/ 118 h 168"/>
                  <a:gd name="T40" fmla="*/ 5 w 190"/>
                  <a:gd name="T41" fmla="*/ 124 h 168"/>
                  <a:gd name="T42" fmla="*/ 13 w 190"/>
                  <a:gd name="T43" fmla="*/ 124 h 168"/>
                  <a:gd name="T44" fmla="*/ 13 w 190"/>
                  <a:gd name="T45" fmla="*/ 154 h 168"/>
                  <a:gd name="T46" fmla="*/ 29 w 190"/>
                  <a:gd name="T47" fmla="*/ 168 h 168"/>
                  <a:gd name="T48" fmla="*/ 132 w 190"/>
                  <a:gd name="T49" fmla="*/ 168 h 168"/>
                  <a:gd name="T50" fmla="*/ 148 w 190"/>
                  <a:gd name="T51" fmla="*/ 154 h 168"/>
                  <a:gd name="T52" fmla="*/ 148 w 190"/>
                  <a:gd name="T53" fmla="*/ 63 h 168"/>
                  <a:gd name="T54" fmla="*/ 188 w 190"/>
                  <a:gd name="T55" fmla="*/ 23 h 168"/>
                  <a:gd name="T56" fmla="*/ 186 w 190"/>
                  <a:gd name="T57" fmla="*/ 11 h 168"/>
                  <a:gd name="T58" fmla="*/ 137 w 190"/>
                  <a:gd name="T59" fmla="*/ 154 h 168"/>
                  <a:gd name="T60" fmla="*/ 132 w 190"/>
                  <a:gd name="T61" fmla="*/ 157 h 168"/>
                  <a:gd name="T62" fmla="*/ 29 w 190"/>
                  <a:gd name="T63" fmla="*/ 157 h 168"/>
                  <a:gd name="T64" fmla="*/ 24 w 190"/>
                  <a:gd name="T65" fmla="*/ 154 h 168"/>
                  <a:gd name="T66" fmla="*/ 24 w 190"/>
                  <a:gd name="T67" fmla="*/ 123 h 168"/>
                  <a:gd name="T68" fmla="*/ 29 w 190"/>
                  <a:gd name="T69" fmla="*/ 118 h 168"/>
                  <a:gd name="T70" fmla="*/ 24 w 190"/>
                  <a:gd name="T71" fmla="*/ 113 h 168"/>
                  <a:gd name="T72" fmla="*/ 24 w 190"/>
                  <a:gd name="T73" fmla="*/ 86 h 168"/>
                  <a:gd name="T74" fmla="*/ 29 w 190"/>
                  <a:gd name="T75" fmla="*/ 80 h 168"/>
                  <a:gd name="T76" fmla="*/ 24 w 190"/>
                  <a:gd name="T77" fmla="*/ 75 h 168"/>
                  <a:gd name="T78" fmla="*/ 24 w 190"/>
                  <a:gd name="T79" fmla="*/ 48 h 168"/>
                  <a:gd name="T80" fmla="*/ 29 w 190"/>
                  <a:gd name="T81" fmla="*/ 43 h 168"/>
                  <a:gd name="T82" fmla="*/ 24 w 190"/>
                  <a:gd name="T83" fmla="*/ 37 h 168"/>
                  <a:gd name="T84" fmla="*/ 24 w 190"/>
                  <a:gd name="T85" fmla="*/ 14 h 168"/>
                  <a:gd name="T86" fmla="*/ 29 w 190"/>
                  <a:gd name="T87" fmla="*/ 11 h 168"/>
                  <a:gd name="T88" fmla="*/ 132 w 190"/>
                  <a:gd name="T89" fmla="*/ 11 h 168"/>
                  <a:gd name="T90" fmla="*/ 137 w 190"/>
                  <a:gd name="T91" fmla="*/ 14 h 168"/>
                  <a:gd name="T92" fmla="*/ 137 w 190"/>
                  <a:gd name="T93" fmla="*/ 46 h 168"/>
                  <a:gd name="T94" fmla="*/ 108 w 190"/>
                  <a:gd name="T95" fmla="*/ 75 h 168"/>
                  <a:gd name="T96" fmla="*/ 47 w 190"/>
                  <a:gd name="T97" fmla="*/ 75 h 168"/>
                  <a:gd name="T98" fmla="*/ 41 w 190"/>
                  <a:gd name="T99" fmla="*/ 80 h 168"/>
                  <a:gd name="T100" fmla="*/ 47 w 190"/>
                  <a:gd name="T101" fmla="*/ 86 h 168"/>
                  <a:gd name="T102" fmla="*/ 98 w 190"/>
                  <a:gd name="T103" fmla="*/ 86 h 168"/>
                  <a:gd name="T104" fmla="*/ 94 w 190"/>
                  <a:gd name="T105" fmla="*/ 103 h 168"/>
                  <a:gd name="T106" fmla="*/ 112 w 190"/>
                  <a:gd name="T107" fmla="*/ 98 h 168"/>
                  <a:gd name="T108" fmla="*/ 137 w 190"/>
                  <a:gd name="T109" fmla="*/ 74 h 168"/>
                  <a:gd name="T110" fmla="*/ 137 w 190"/>
                  <a:gd name="T111" fmla="*/ 154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0" h="168">
                    <a:moveTo>
                      <a:pt x="186" y="11"/>
                    </a:moveTo>
                    <a:cubicBezTo>
                      <a:pt x="182" y="7"/>
                      <a:pt x="177" y="7"/>
                      <a:pt x="174" y="9"/>
                    </a:cubicBezTo>
                    <a:cubicBezTo>
                      <a:pt x="148" y="35"/>
                      <a:pt x="148" y="35"/>
                      <a:pt x="148" y="35"/>
                    </a:cubicBezTo>
                    <a:cubicBezTo>
                      <a:pt x="148" y="14"/>
                      <a:pt x="148" y="14"/>
                      <a:pt x="148" y="14"/>
                    </a:cubicBezTo>
                    <a:cubicBezTo>
                      <a:pt x="148" y="6"/>
                      <a:pt x="141" y="0"/>
                      <a:pt x="13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0"/>
                      <a:pt x="13" y="6"/>
                      <a:pt x="13" y="14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2" y="37"/>
                      <a:pt x="0" y="40"/>
                      <a:pt x="0" y="43"/>
                    </a:cubicBezTo>
                    <a:cubicBezTo>
                      <a:pt x="0" y="46"/>
                      <a:pt x="2" y="48"/>
                      <a:pt x="5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5" y="75"/>
                      <a:pt x="5" y="75"/>
                      <a:pt x="5" y="75"/>
                    </a:cubicBezTo>
                    <a:cubicBezTo>
                      <a:pt x="2" y="75"/>
                      <a:pt x="0" y="77"/>
                      <a:pt x="0" y="80"/>
                    </a:cubicBezTo>
                    <a:cubicBezTo>
                      <a:pt x="0" y="83"/>
                      <a:pt x="2" y="86"/>
                      <a:pt x="5" y="86"/>
                    </a:cubicBezTo>
                    <a:cubicBezTo>
                      <a:pt x="13" y="86"/>
                      <a:pt x="13" y="86"/>
                      <a:pt x="13" y="86"/>
                    </a:cubicBezTo>
                    <a:cubicBezTo>
                      <a:pt x="13" y="113"/>
                      <a:pt x="13" y="113"/>
                      <a:pt x="13" y="113"/>
                    </a:cubicBezTo>
                    <a:cubicBezTo>
                      <a:pt x="5" y="113"/>
                      <a:pt x="5" y="113"/>
                      <a:pt x="5" y="113"/>
                    </a:cubicBezTo>
                    <a:cubicBezTo>
                      <a:pt x="2" y="113"/>
                      <a:pt x="0" y="115"/>
                      <a:pt x="0" y="118"/>
                    </a:cubicBezTo>
                    <a:cubicBezTo>
                      <a:pt x="0" y="121"/>
                      <a:pt x="2" y="124"/>
                      <a:pt x="5" y="124"/>
                    </a:cubicBezTo>
                    <a:cubicBezTo>
                      <a:pt x="13" y="124"/>
                      <a:pt x="13" y="124"/>
                      <a:pt x="13" y="124"/>
                    </a:cubicBezTo>
                    <a:cubicBezTo>
                      <a:pt x="13" y="154"/>
                      <a:pt x="13" y="154"/>
                      <a:pt x="13" y="154"/>
                    </a:cubicBezTo>
                    <a:cubicBezTo>
                      <a:pt x="13" y="162"/>
                      <a:pt x="21" y="168"/>
                      <a:pt x="29" y="168"/>
                    </a:cubicBezTo>
                    <a:cubicBezTo>
                      <a:pt x="132" y="168"/>
                      <a:pt x="132" y="168"/>
                      <a:pt x="132" y="168"/>
                    </a:cubicBezTo>
                    <a:cubicBezTo>
                      <a:pt x="141" y="168"/>
                      <a:pt x="148" y="162"/>
                      <a:pt x="148" y="154"/>
                    </a:cubicBezTo>
                    <a:cubicBezTo>
                      <a:pt x="148" y="63"/>
                      <a:pt x="148" y="63"/>
                      <a:pt x="148" y="63"/>
                    </a:cubicBezTo>
                    <a:cubicBezTo>
                      <a:pt x="188" y="23"/>
                      <a:pt x="188" y="23"/>
                      <a:pt x="188" y="23"/>
                    </a:cubicBezTo>
                    <a:cubicBezTo>
                      <a:pt x="190" y="20"/>
                      <a:pt x="190" y="15"/>
                      <a:pt x="186" y="11"/>
                    </a:cubicBezTo>
                    <a:close/>
                    <a:moveTo>
                      <a:pt x="137" y="154"/>
                    </a:moveTo>
                    <a:cubicBezTo>
                      <a:pt x="137" y="156"/>
                      <a:pt x="135" y="157"/>
                      <a:pt x="132" y="157"/>
                    </a:cubicBezTo>
                    <a:cubicBezTo>
                      <a:pt x="29" y="157"/>
                      <a:pt x="29" y="157"/>
                      <a:pt x="29" y="157"/>
                    </a:cubicBezTo>
                    <a:cubicBezTo>
                      <a:pt x="26" y="157"/>
                      <a:pt x="24" y="156"/>
                      <a:pt x="24" y="154"/>
                    </a:cubicBezTo>
                    <a:cubicBezTo>
                      <a:pt x="24" y="123"/>
                      <a:pt x="24" y="123"/>
                      <a:pt x="24" y="123"/>
                    </a:cubicBezTo>
                    <a:cubicBezTo>
                      <a:pt x="27" y="123"/>
                      <a:pt x="29" y="121"/>
                      <a:pt x="29" y="118"/>
                    </a:cubicBezTo>
                    <a:cubicBezTo>
                      <a:pt x="29" y="115"/>
                      <a:pt x="27" y="113"/>
                      <a:pt x="24" y="113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9" y="83"/>
                      <a:pt x="29" y="80"/>
                    </a:cubicBezTo>
                    <a:cubicBezTo>
                      <a:pt x="29" y="78"/>
                      <a:pt x="27" y="75"/>
                      <a:pt x="24" y="75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7" y="48"/>
                      <a:pt x="29" y="46"/>
                      <a:pt x="29" y="43"/>
                    </a:cubicBezTo>
                    <a:cubicBezTo>
                      <a:pt x="29" y="40"/>
                      <a:pt x="27" y="38"/>
                      <a:pt x="24" y="37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2"/>
                      <a:pt x="26" y="11"/>
                      <a:pt x="29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5" y="11"/>
                      <a:pt x="137" y="12"/>
                      <a:pt x="137" y="14"/>
                    </a:cubicBezTo>
                    <a:cubicBezTo>
                      <a:pt x="137" y="46"/>
                      <a:pt x="137" y="46"/>
                      <a:pt x="137" y="46"/>
                    </a:cubicBezTo>
                    <a:cubicBezTo>
                      <a:pt x="108" y="75"/>
                      <a:pt x="108" y="75"/>
                      <a:pt x="108" y="75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44" y="75"/>
                      <a:pt x="41" y="77"/>
                      <a:pt x="41" y="80"/>
                    </a:cubicBezTo>
                    <a:cubicBezTo>
                      <a:pt x="41" y="83"/>
                      <a:pt x="44" y="86"/>
                      <a:pt x="47" y="86"/>
                    </a:cubicBezTo>
                    <a:cubicBezTo>
                      <a:pt x="98" y="86"/>
                      <a:pt x="98" y="86"/>
                      <a:pt x="98" y="86"/>
                    </a:cubicBezTo>
                    <a:cubicBezTo>
                      <a:pt x="95" y="90"/>
                      <a:pt x="90" y="100"/>
                      <a:pt x="94" y="103"/>
                    </a:cubicBezTo>
                    <a:cubicBezTo>
                      <a:pt x="98" y="107"/>
                      <a:pt x="110" y="101"/>
                      <a:pt x="112" y="98"/>
                    </a:cubicBezTo>
                    <a:cubicBezTo>
                      <a:pt x="137" y="74"/>
                      <a:pt x="137" y="74"/>
                      <a:pt x="137" y="74"/>
                    </a:cubicBezTo>
                    <a:lnTo>
                      <a:pt x="137" y="1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460"/>
              <p:cNvSpPr>
                <a:spLocks noEditPoints="1"/>
              </p:cNvSpPr>
              <p:nvPr/>
            </p:nvSpPr>
            <p:spPr bwMode="auto">
              <a:xfrm>
                <a:off x="4401023" y="3003586"/>
                <a:ext cx="230919" cy="206123"/>
              </a:xfrm>
              <a:custGeom>
                <a:avLst/>
                <a:gdLst>
                  <a:gd name="T0" fmla="*/ 250 w 252"/>
                  <a:gd name="T1" fmla="*/ 209 h 225"/>
                  <a:gd name="T2" fmla="*/ 226 w 252"/>
                  <a:gd name="T3" fmla="*/ 157 h 225"/>
                  <a:gd name="T4" fmla="*/ 212 w 252"/>
                  <a:gd name="T5" fmla="*/ 147 h 225"/>
                  <a:gd name="T6" fmla="*/ 185 w 252"/>
                  <a:gd name="T7" fmla="*/ 147 h 225"/>
                  <a:gd name="T8" fmla="*/ 185 w 252"/>
                  <a:gd name="T9" fmla="*/ 139 h 225"/>
                  <a:gd name="T10" fmla="*/ 208 w 252"/>
                  <a:gd name="T11" fmla="*/ 139 h 225"/>
                  <a:gd name="T12" fmla="*/ 224 w 252"/>
                  <a:gd name="T13" fmla="*/ 122 h 225"/>
                  <a:gd name="T14" fmla="*/ 224 w 252"/>
                  <a:gd name="T15" fmla="*/ 18 h 225"/>
                  <a:gd name="T16" fmla="*/ 208 w 252"/>
                  <a:gd name="T17" fmla="*/ 0 h 225"/>
                  <a:gd name="T18" fmla="*/ 44 w 252"/>
                  <a:gd name="T19" fmla="*/ 0 h 225"/>
                  <a:gd name="T20" fmla="*/ 27 w 252"/>
                  <a:gd name="T21" fmla="*/ 18 h 225"/>
                  <a:gd name="T22" fmla="*/ 27 w 252"/>
                  <a:gd name="T23" fmla="*/ 122 h 225"/>
                  <a:gd name="T24" fmla="*/ 44 w 252"/>
                  <a:gd name="T25" fmla="*/ 139 h 225"/>
                  <a:gd name="T26" fmla="*/ 66 w 252"/>
                  <a:gd name="T27" fmla="*/ 139 h 225"/>
                  <a:gd name="T28" fmla="*/ 66 w 252"/>
                  <a:gd name="T29" fmla="*/ 147 h 225"/>
                  <a:gd name="T30" fmla="*/ 39 w 252"/>
                  <a:gd name="T31" fmla="*/ 147 h 225"/>
                  <a:gd name="T32" fmla="*/ 25 w 252"/>
                  <a:gd name="T33" fmla="*/ 157 h 225"/>
                  <a:gd name="T34" fmla="*/ 1 w 252"/>
                  <a:gd name="T35" fmla="*/ 209 h 225"/>
                  <a:gd name="T36" fmla="*/ 2 w 252"/>
                  <a:gd name="T37" fmla="*/ 220 h 225"/>
                  <a:gd name="T38" fmla="*/ 10 w 252"/>
                  <a:gd name="T39" fmla="*/ 225 h 225"/>
                  <a:gd name="T40" fmla="*/ 75 w 252"/>
                  <a:gd name="T41" fmla="*/ 225 h 225"/>
                  <a:gd name="T42" fmla="*/ 76 w 252"/>
                  <a:gd name="T43" fmla="*/ 225 h 225"/>
                  <a:gd name="T44" fmla="*/ 126 w 252"/>
                  <a:gd name="T45" fmla="*/ 225 h 225"/>
                  <a:gd name="T46" fmla="*/ 176 w 252"/>
                  <a:gd name="T47" fmla="*/ 225 h 225"/>
                  <a:gd name="T48" fmla="*/ 176 w 252"/>
                  <a:gd name="T49" fmla="*/ 225 h 225"/>
                  <a:gd name="T50" fmla="*/ 241 w 252"/>
                  <a:gd name="T51" fmla="*/ 225 h 225"/>
                  <a:gd name="T52" fmla="*/ 250 w 252"/>
                  <a:gd name="T53" fmla="*/ 220 h 225"/>
                  <a:gd name="T54" fmla="*/ 250 w 252"/>
                  <a:gd name="T55" fmla="*/ 209 h 225"/>
                  <a:gd name="T56" fmla="*/ 41 w 252"/>
                  <a:gd name="T57" fmla="*/ 122 h 225"/>
                  <a:gd name="T58" fmla="*/ 41 w 252"/>
                  <a:gd name="T59" fmla="*/ 18 h 225"/>
                  <a:gd name="T60" fmla="*/ 44 w 252"/>
                  <a:gd name="T61" fmla="*/ 15 h 225"/>
                  <a:gd name="T62" fmla="*/ 208 w 252"/>
                  <a:gd name="T63" fmla="*/ 15 h 225"/>
                  <a:gd name="T64" fmla="*/ 210 w 252"/>
                  <a:gd name="T65" fmla="*/ 18 h 225"/>
                  <a:gd name="T66" fmla="*/ 210 w 252"/>
                  <a:gd name="T67" fmla="*/ 122 h 225"/>
                  <a:gd name="T68" fmla="*/ 208 w 252"/>
                  <a:gd name="T69" fmla="*/ 124 h 225"/>
                  <a:gd name="T70" fmla="*/ 44 w 252"/>
                  <a:gd name="T71" fmla="*/ 124 h 225"/>
                  <a:gd name="T72" fmla="*/ 41 w 252"/>
                  <a:gd name="T73" fmla="*/ 122 h 225"/>
                  <a:gd name="T74" fmla="*/ 167 w 252"/>
                  <a:gd name="T75" fmla="*/ 206 h 225"/>
                  <a:gd name="T76" fmla="*/ 164 w 252"/>
                  <a:gd name="T77" fmla="*/ 207 h 225"/>
                  <a:gd name="T78" fmla="*/ 145 w 252"/>
                  <a:gd name="T79" fmla="*/ 207 h 225"/>
                  <a:gd name="T80" fmla="*/ 137 w 252"/>
                  <a:gd name="T81" fmla="*/ 207 h 225"/>
                  <a:gd name="T82" fmla="*/ 115 w 252"/>
                  <a:gd name="T83" fmla="*/ 207 h 225"/>
                  <a:gd name="T84" fmla="*/ 107 w 252"/>
                  <a:gd name="T85" fmla="*/ 207 h 225"/>
                  <a:gd name="T86" fmla="*/ 87 w 252"/>
                  <a:gd name="T87" fmla="*/ 207 h 225"/>
                  <a:gd name="T88" fmla="*/ 85 w 252"/>
                  <a:gd name="T89" fmla="*/ 206 h 225"/>
                  <a:gd name="T90" fmla="*/ 84 w 252"/>
                  <a:gd name="T91" fmla="*/ 203 h 225"/>
                  <a:gd name="T92" fmla="*/ 87 w 252"/>
                  <a:gd name="T93" fmla="*/ 187 h 225"/>
                  <a:gd name="T94" fmla="*/ 91 w 252"/>
                  <a:gd name="T95" fmla="*/ 185 h 225"/>
                  <a:gd name="T96" fmla="*/ 109 w 252"/>
                  <a:gd name="T97" fmla="*/ 185 h 225"/>
                  <a:gd name="T98" fmla="*/ 142 w 252"/>
                  <a:gd name="T99" fmla="*/ 185 h 225"/>
                  <a:gd name="T100" fmla="*/ 161 w 252"/>
                  <a:gd name="T101" fmla="*/ 185 h 225"/>
                  <a:gd name="T102" fmla="*/ 164 w 252"/>
                  <a:gd name="T103" fmla="*/ 187 h 225"/>
                  <a:gd name="T104" fmla="*/ 168 w 252"/>
                  <a:gd name="T105" fmla="*/ 203 h 225"/>
                  <a:gd name="T106" fmla="*/ 167 w 252"/>
                  <a:gd name="T107" fmla="*/ 20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2" h="225">
                    <a:moveTo>
                      <a:pt x="250" y="209"/>
                    </a:moveTo>
                    <a:cubicBezTo>
                      <a:pt x="226" y="157"/>
                      <a:pt x="226" y="157"/>
                      <a:pt x="226" y="157"/>
                    </a:cubicBezTo>
                    <a:cubicBezTo>
                      <a:pt x="223" y="151"/>
                      <a:pt x="218" y="147"/>
                      <a:pt x="212" y="147"/>
                    </a:cubicBezTo>
                    <a:cubicBezTo>
                      <a:pt x="185" y="147"/>
                      <a:pt x="185" y="147"/>
                      <a:pt x="185" y="147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17" y="139"/>
                      <a:pt x="224" y="131"/>
                      <a:pt x="224" y="122"/>
                    </a:cubicBezTo>
                    <a:cubicBezTo>
                      <a:pt x="224" y="18"/>
                      <a:pt x="224" y="18"/>
                      <a:pt x="224" y="18"/>
                    </a:cubicBezTo>
                    <a:cubicBezTo>
                      <a:pt x="224" y="8"/>
                      <a:pt x="217" y="0"/>
                      <a:pt x="208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4" y="0"/>
                      <a:pt x="27" y="8"/>
                      <a:pt x="27" y="18"/>
                    </a:cubicBezTo>
                    <a:cubicBezTo>
                      <a:pt x="27" y="122"/>
                      <a:pt x="27" y="122"/>
                      <a:pt x="27" y="122"/>
                    </a:cubicBezTo>
                    <a:cubicBezTo>
                      <a:pt x="27" y="131"/>
                      <a:pt x="34" y="139"/>
                      <a:pt x="44" y="139"/>
                    </a:cubicBezTo>
                    <a:cubicBezTo>
                      <a:pt x="66" y="139"/>
                      <a:pt x="66" y="139"/>
                      <a:pt x="66" y="139"/>
                    </a:cubicBezTo>
                    <a:cubicBezTo>
                      <a:pt x="66" y="147"/>
                      <a:pt x="66" y="147"/>
                      <a:pt x="66" y="147"/>
                    </a:cubicBezTo>
                    <a:cubicBezTo>
                      <a:pt x="39" y="147"/>
                      <a:pt x="39" y="147"/>
                      <a:pt x="39" y="147"/>
                    </a:cubicBezTo>
                    <a:cubicBezTo>
                      <a:pt x="34" y="147"/>
                      <a:pt x="28" y="151"/>
                      <a:pt x="25" y="157"/>
                    </a:cubicBezTo>
                    <a:cubicBezTo>
                      <a:pt x="1" y="209"/>
                      <a:pt x="1" y="209"/>
                      <a:pt x="1" y="209"/>
                    </a:cubicBezTo>
                    <a:cubicBezTo>
                      <a:pt x="0" y="212"/>
                      <a:pt x="0" y="217"/>
                      <a:pt x="2" y="220"/>
                    </a:cubicBezTo>
                    <a:cubicBezTo>
                      <a:pt x="3" y="223"/>
                      <a:pt x="7" y="225"/>
                      <a:pt x="10" y="225"/>
                    </a:cubicBezTo>
                    <a:cubicBezTo>
                      <a:pt x="75" y="225"/>
                      <a:pt x="75" y="225"/>
                      <a:pt x="75" y="225"/>
                    </a:cubicBezTo>
                    <a:cubicBezTo>
                      <a:pt x="75" y="225"/>
                      <a:pt x="75" y="225"/>
                      <a:pt x="76" y="225"/>
                    </a:cubicBezTo>
                    <a:cubicBezTo>
                      <a:pt x="126" y="225"/>
                      <a:pt x="126" y="225"/>
                      <a:pt x="126" y="225"/>
                    </a:cubicBezTo>
                    <a:cubicBezTo>
                      <a:pt x="176" y="225"/>
                      <a:pt x="176" y="225"/>
                      <a:pt x="176" y="225"/>
                    </a:cubicBezTo>
                    <a:cubicBezTo>
                      <a:pt x="176" y="225"/>
                      <a:pt x="176" y="225"/>
                      <a:pt x="176" y="225"/>
                    </a:cubicBezTo>
                    <a:cubicBezTo>
                      <a:pt x="241" y="225"/>
                      <a:pt x="241" y="225"/>
                      <a:pt x="241" y="225"/>
                    </a:cubicBezTo>
                    <a:cubicBezTo>
                      <a:pt x="245" y="225"/>
                      <a:pt x="248" y="223"/>
                      <a:pt x="250" y="220"/>
                    </a:cubicBezTo>
                    <a:cubicBezTo>
                      <a:pt x="252" y="217"/>
                      <a:pt x="252" y="212"/>
                      <a:pt x="250" y="209"/>
                    </a:cubicBezTo>
                    <a:close/>
                    <a:moveTo>
                      <a:pt x="41" y="122"/>
                    </a:move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2" y="15"/>
                      <a:pt x="44" y="15"/>
                    </a:cubicBezTo>
                    <a:cubicBezTo>
                      <a:pt x="208" y="15"/>
                      <a:pt x="208" y="15"/>
                      <a:pt x="208" y="15"/>
                    </a:cubicBezTo>
                    <a:cubicBezTo>
                      <a:pt x="209" y="15"/>
                      <a:pt x="210" y="16"/>
                      <a:pt x="210" y="18"/>
                    </a:cubicBezTo>
                    <a:cubicBezTo>
                      <a:pt x="210" y="122"/>
                      <a:pt x="210" y="122"/>
                      <a:pt x="210" y="122"/>
                    </a:cubicBezTo>
                    <a:cubicBezTo>
                      <a:pt x="210" y="123"/>
                      <a:pt x="209" y="124"/>
                      <a:pt x="208" y="124"/>
                    </a:cubicBezTo>
                    <a:cubicBezTo>
                      <a:pt x="44" y="124"/>
                      <a:pt x="44" y="124"/>
                      <a:pt x="44" y="124"/>
                    </a:cubicBezTo>
                    <a:cubicBezTo>
                      <a:pt x="42" y="124"/>
                      <a:pt x="41" y="123"/>
                      <a:pt x="41" y="122"/>
                    </a:cubicBezTo>
                    <a:close/>
                    <a:moveTo>
                      <a:pt x="167" y="206"/>
                    </a:moveTo>
                    <a:cubicBezTo>
                      <a:pt x="166" y="207"/>
                      <a:pt x="165" y="207"/>
                      <a:pt x="164" y="207"/>
                    </a:cubicBezTo>
                    <a:cubicBezTo>
                      <a:pt x="145" y="207"/>
                      <a:pt x="145" y="207"/>
                      <a:pt x="145" y="207"/>
                    </a:cubicBezTo>
                    <a:cubicBezTo>
                      <a:pt x="137" y="207"/>
                      <a:pt x="137" y="207"/>
                      <a:pt x="137" y="207"/>
                    </a:cubicBezTo>
                    <a:cubicBezTo>
                      <a:pt x="115" y="207"/>
                      <a:pt x="115" y="207"/>
                      <a:pt x="115" y="207"/>
                    </a:cubicBezTo>
                    <a:cubicBezTo>
                      <a:pt x="107" y="207"/>
                      <a:pt x="107" y="207"/>
                      <a:pt x="107" y="207"/>
                    </a:cubicBezTo>
                    <a:cubicBezTo>
                      <a:pt x="87" y="207"/>
                      <a:pt x="87" y="207"/>
                      <a:pt x="87" y="207"/>
                    </a:cubicBezTo>
                    <a:cubicBezTo>
                      <a:pt x="86" y="207"/>
                      <a:pt x="85" y="207"/>
                      <a:pt x="85" y="206"/>
                    </a:cubicBezTo>
                    <a:cubicBezTo>
                      <a:pt x="84" y="205"/>
                      <a:pt x="84" y="204"/>
                      <a:pt x="84" y="203"/>
                    </a:cubicBezTo>
                    <a:cubicBezTo>
                      <a:pt x="87" y="187"/>
                      <a:pt x="87" y="187"/>
                      <a:pt x="87" y="187"/>
                    </a:cubicBezTo>
                    <a:cubicBezTo>
                      <a:pt x="88" y="186"/>
                      <a:pt x="89" y="185"/>
                      <a:pt x="91" y="185"/>
                    </a:cubicBezTo>
                    <a:cubicBezTo>
                      <a:pt x="109" y="185"/>
                      <a:pt x="109" y="185"/>
                      <a:pt x="109" y="185"/>
                    </a:cubicBezTo>
                    <a:cubicBezTo>
                      <a:pt x="142" y="185"/>
                      <a:pt x="142" y="185"/>
                      <a:pt x="142" y="185"/>
                    </a:cubicBezTo>
                    <a:cubicBezTo>
                      <a:pt x="161" y="185"/>
                      <a:pt x="161" y="185"/>
                      <a:pt x="161" y="185"/>
                    </a:cubicBezTo>
                    <a:cubicBezTo>
                      <a:pt x="162" y="185"/>
                      <a:pt x="164" y="186"/>
                      <a:pt x="164" y="187"/>
                    </a:cubicBezTo>
                    <a:cubicBezTo>
                      <a:pt x="168" y="203"/>
                      <a:pt x="168" y="203"/>
                      <a:pt x="168" y="203"/>
                    </a:cubicBezTo>
                    <a:cubicBezTo>
                      <a:pt x="168" y="204"/>
                      <a:pt x="168" y="205"/>
                      <a:pt x="167" y="2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461"/>
              <p:cNvSpPr/>
              <p:nvPr/>
            </p:nvSpPr>
            <p:spPr bwMode="auto">
              <a:xfrm>
                <a:off x="4980260" y="2713387"/>
                <a:ext cx="93375" cy="94150"/>
              </a:xfrm>
              <a:custGeom>
                <a:avLst/>
                <a:gdLst>
                  <a:gd name="T0" fmla="*/ 19 w 102"/>
                  <a:gd name="T1" fmla="*/ 76 h 103"/>
                  <a:gd name="T2" fmla="*/ 18 w 102"/>
                  <a:gd name="T3" fmla="*/ 102 h 103"/>
                  <a:gd name="T4" fmla="*/ 18 w 102"/>
                  <a:gd name="T5" fmla="*/ 103 h 103"/>
                  <a:gd name="T6" fmla="*/ 20 w 102"/>
                  <a:gd name="T7" fmla="*/ 102 h 103"/>
                  <a:gd name="T8" fmla="*/ 41 w 102"/>
                  <a:gd name="T9" fmla="*/ 85 h 103"/>
                  <a:gd name="T10" fmla="*/ 54 w 102"/>
                  <a:gd name="T11" fmla="*/ 86 h 103"/>
                  <a:gd name="T12" fmla="*/ 102 w 102"/>
                  <a:gd name="T13" fmla="*/ 62 h 103"/>
                  <a:gd name="T14" fmla="*/ 62 w 102"/>
                  <a:gd name="T15" fmla="*/ 17 h 103"/>
                  <a:gd name="T16" fmla="*/ 66 w 102"/>
                  <a:gd name="T17" fmla="*/ 1 h 103"/>
                  <a:gd name="T18" fmla="*/ 54 w 102"/>
                  <a:gd name="T19" fmla="*/ 0 h 103"/>
                  <a:gd name="T20" fmla="*/ 0 w 102"/>
                  <a:gd name="T21" fmla="*/ 43 h 103"/>
                  <a:gd name="T22" fmla="*/ 19 w 102"/>
                  <a:gd name="T23" fmla="*/ 7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2" h="103">
                    <a:moveTo>
                      <a:pt x="19" y="76"/>
                    </a:moveTo>
                    <a:cubicBezTo>
                      <a:pt x="18" y="102"/>
                      <a:pt x="18" y="102"/>
                      <a:pt x="18" y="102"/>
                    </a:cubicBezTo>
                    <a:cubicBezTo>
                      <a:pt x="18" y="103"/>
                      <a:pt x="18" y="103"/>
                      <a:pt x="18" y="103"/>
                    </a:cubicBezTo>
                    <a:cubicBezTo>
                      <a:pt x="19" y="103"/>
                      <a:pt x="20" y="103"/>
                      <a:pt x="20" y="102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5" y="86"/>
                      <a:pt x="50" y="86"/>
                      <a:pt x="54" y="86"/>
                    </a:cubicBezTo>
                    <a:cubicBezTo>
                      <a:pt x="75" y="86"/>
                      <a:pt x="94" y="77"/>
                      <a:pt x="102" y="62"/>
                    </a:cubicBezTo>
                    <a:cubicBezTo>
                      <a:pt x="79" y="56"/>
                      <a:pt x="62" y="38"/>
                      <a:pt x="62" y="17"/>
                    </a:cubicBezTo>
                    <a:cubicBezTo>
                      <a:pt x="62" y="11"/>
                      <a:pt x="63" y="6"/>
                      <a:pt x="66" y="1"/>
                    </a:cubicBezTo>
                    <a:cubicBezTo>
                      <a:pt x="62" y="0"/>
                      <a:pt x="58" y="0"/>
                      <a:pt x="54" y="0"/>
                    </a:cubicBezTo>
                    <a:cubicBezTo>
                      <a:pt x="24" y="0"/>
                      <a:pt x="0" y="19"/>
                      <a:pt x="0" y="43"/>
                    </a:cubicBezTo>
                    <a:cubicBezTo>
                      <a:pt x="0" y="56"/>
                      <a:pt x="8" y="68"/>
                      <a:pt x="19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462"/>
              <p:cNvSpPr/>
              <p:nvPr/>
            </p:nvSpPr>
            <p:spPr bwMode="auto">
              <a:xfrm>
                <a:off x="5040702" y="2683940"/>
                <a:ext cx="108098" cy="101899"/>
              </a:xfrm>
              <a:custGeom>
                <a:avLst/>
                <a:gdLst>
                  <a:gd name="T0" fmla="*/ 42 w 118"/>
                  <a:gd name="T1" fmla="*/ 75 h 111"/>
                  <a:gd name="T2" fmla="*/ 36 w 118"/>
                  <a:gd name="T3" fmla="*/ 94 h 111"/>
                  <a:gd name="T4" fmla="*/ 57 w 118"/>
                  <a:gd name="T5" fmla="*/ 97 h 111"/>
                  <a:gd name="T6" fmla="*/ 79 w 118"/>
                  <a:gd name="T7" fmla="*/ 94 h 111"/>
                  <a:gd name="T8" fmla="*/ 99 w 118"/>
                  <a:gd name="T9" fmla="*/ 110 h 111"/>
                  <a:gd name="T10" fmla="*/ 101 w 118"/>
                  <a:gd name="T11" fmla="*/ 111 h 111"/>
                  <a:gd name="T12" fmla="*/ 101 w 118"/>
                  <a:gd name="T13" fmla="*/ 110 h 111"/>
                  <a:gd name="T14" fmla="*/ 100 w 118"/>
                  <a:gd name="T15" fmla="*/ 83 h 111"/>
                  <a:gd name="T16" fmla="*/ 118 w 118"/>
                  <a:gd name="T17" fmla="*/ 49 h 111"/>
                  <a:gd name="T18" fmla="*/ 57 w 118"/>
                  <a:gd name="T19" fmla="*/ 0 h 111"/>
                  <a:gd name="T20" fmla="*/ 0 w 118"/>
                  <a:gd name="T21" fmla="*/ 33 h 111"/>
                  <a:gd name="T22" fmla="*/ 42 w 118"/>
                  <a:gd name="T23" fmla="*/ 7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8" h="111">
                    <a:moveTo>
                      <a:pt x="42" y="75"/>
                    </a:moveTo>
                    <a:cubicBezTo>
                      <a:pt x="42" y="82"/>
                      <a:pt x="40" y="89"/>
                      <a:pt x="36" y="94"/>
                    </a:cubicBezTo>
                    <a:cubicBezTo>
                      <a:pt x="43" y="96"/>
                      <a:pt x="50" y="97"/>
                      <a:pt x="57" y="97"/>
                    </a:cubicBezTo>
                    <a:cubicBezTo>
                      <a:pt x="65" y="97"/>
                      <a:pt x="72" y="96"/>
                      <a:pt x="79" y="94"/>
                    </a:cubicBezTo>
                    <a:cubicBezTo>
                      <a:pt x="99" y="110"/>
                      <a:pt x="99" y="110"/>
                      <a:pt x="99" y="110"/>
                    </a:cubicBezTo>
                    <a:cubicBezTo>
                      <a:pt x="99" y="111"/>
                      <a:pt x="100" y="111"/>
                      <a:pt x="101" y="111"/>
                    </a:cubicBezTo>
                    <a:cubicBezTo>
                      <a:pt x="101" y="111"/>
                      <a:pt x="101" y="111"/>
                      <a:pt x="101" y="110"/>
                    </a:cubicBezTo>
                    <a:cubicBezTo>
                      <a:pt x="100" y="83"/>
                      <a:pt x="100" y="83"/>
                      <a:pt x="100" y="83"/>
                    </a:cubicBezTo>
                    <a:cubicBezTo>
                      <a:pt x="111" y="74"/>
                      <a:pt x="118" y="62"/>
                      <a:pt x="118" y="49"/>
                    </a:cubicBezTo>
                    <a:cubicBezTo>
                      <a:pt x="118" y="22"/>
                      <a:pt x="91" y="0"/>
                      <a:pt x="57" y="0"/>
                    </a:cubicBezTo>
                    <a:cubicBezTo>
                      <a:pt x="30" y="0"/>
                      <a:pt x="8" y="14"/>
                      <a:pt x="0" y="33"/>
                    </a:cubicBezTo>
                    <a:cubicBezTo>
                      <a:pt x="24" y="37"/>
                      <a:pt x="42" y="54"/>
                      <a:pt x="42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463"/>
              <p:cNvSpPr/>
              <p:nvPr/>
            </p:nvSpPr>
            <p:spPr bwMode="auto">
              <a:xfrm>
                <a:off x="5016680" y="2821485"/>
                <a:ext cx="96475" cy="108098"/>
              </a:xfrm>
              <a:custGeom>
                <a:avLst/>
                <a:gdLst>
                  <a:gd name="T0" fmla="*/ 92 w 105"/>
                  <a:gd name="T1" fmla="*/ 96 h 118"/>
                  <a:gd name="T2" fmla="*/ 72 w 105"/>
                  <a:gd name="T3" fmla="*/ 88 h 118"/>
                  <a:gd name="T4" fmla="*/ 69 w 105"/>
                  <a:gd name="T5" fmla="*/ 68 h 118"/>
                  <a:gd name="T6" fmla="*/ 79 w 105"/>
                  <a:gd name="T7" fmla="*/ 30 h 118"/>
                  <a:gd name="T8" fmla="*/ 54 w 105"/>
                  <a:gd name="T9" fmla="*/ 0 h 118"/>
                  <a:gd name="T10" fmla="*/ 52 w 105"/>
                  <a:gd name="T11" fmla="*/ 0 h 118"/>
                  <a:gd name="T12" fmla="*/ 52 w 105"/>
                  <a:gd name="T13" fmla="*/ 0 h 118"/>
                  <a:gd name="T14" fmla="*/ 51 w 105"/>
                  <a:gd name="T15" fmla="*/ 0 h 118"/>
                  <a:gd name="T16" fmla="*/ 26 w 105"/>
                  <a:gd name="T17" fmla="*/ 30 h 118"/>
                  <a:gd name="T18" fmla="*/ 36 w 105"/>
                  <a:gd name="T19" fmla="*/ 68 h 118"/>
                  <a:gd name="T20" fmla="*/ 33 w 105"/>
                  <a:gd name="T21" fmla="*/ 88 h 118"/>
                  <a:gd name="T22" fmla="*/ 12 w 105"/>
                  <a:gd name="T23" fmla="*/ 96 h 118"/>
                  <a:gd name="T24" fmla="*/ 0 w 105"/>
                  <a:gd name="T25" fmla="*/ 118 h 118"/>
                  <a:gd name="T26" fmla="*/ 52 w 105"/>
                  <a:gd name="T27" fmla="*/ 118 h 118"/>
                  <a:gd name="T28" fmla="*/ 52 w 105"/>
                  <a:gd name="T29" fmla="*/ 118 h 118"/>
                  <a:gd name="T30" fmla="*/ 104 w 105"/>
                  <a:gd name="T31" fmla="*/ 118 h 118"/>
                  <a:gd name="T32" fmla="*/ 92 w 105"/>
                  <a:gd name="T33" fmla="*/ 9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" h="118">
                    <a:moveTo>
                      <a:pt x="92" y="96"/>
                    </a:moveTo>
                    <a:cubicBezTo>
                      <a:pt x="92" y="96"/>
                      <a:pt x="72" y="88"/>
                      <a:pt x="72" y="88"/>
                    </a:cubicBezTo>
                    <a:cubicBezTo>
                      <a:pt x="68" y="87"/>
                      <a:pt x="63" y="74"/>
                      <a:pt x="69" y="68"/>
                    </a:cubicBezTo>
                    <a:cubicBezTo>
                      <a:pt x="78" y="56"/>
                      <a:pt x="79" y="30"/>
                      <a:pt x="79" y="30"/>
                    </a:cubicBezTo>
                    <a:cubicBezTo>
                      <a:pt x="79" y="14"/>
                      <a:pt x="70" y="1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1" y="0"/>
                      <a:pt x="51" y="0"/>
                    </a:cubicBezTo>
                    <a:cubicBezTo>
                      <a:pt x="34" y="1"/>
                      <a:pt x="26" y="14"/>
                      <a:pt x="26" y="30"/>
                    </a:cubicBezTo>
                    <a:cubicBezTo>
                      <a:pt x="26" y="30"/>
                      <a:pt x="27" y="56"/>
                      <a:pt x="36" y="68"/>
                    </a:cubicBezTo>
                    <a:cubicBezTo>
                      <a:pt x="42" y="74"/>
                      <a:pt x="37" y="87"/>
                      <a:pt x="33" y="88"/>
                    </a:cubicBezTo>
                    <a:cubicBezTo>
                      <a:pt x="33" y="88"/>
                      <a:pt x="12" y="96"/>
                      <a:pt x="12" y="96"/>
                    </a:cubicBezTo>
                    <a:cubicBezTo>
                      <a:pt x="0" y="103"/>
                      <a:pt x="1" y="108"/>
                      <a:pt x="0" y="118"/>
                    </a:cubicBezTo>
                    <a:cubicBezTo>
                      <a:pt x="52" y="118"/>
                      <a:pt x="52" y="118"/>
                      <a:pt x="52" y="118"/>
                    </a:cubicBezTo>
                    <a:cubicBezTo>
                      <a:pt x="52" y="118"/>
                      <a:pt x="52" y="118"/>
                      <a:pt x="52" y="118"/>
                    </a:cubicBezTo>
                    <a:cubicBezTo>
                      <a:pt x="104" y="118"/>
                      <a:pt x="104" y="118"/>
                      <a:pt x="104" y="118"/>
                    </a:cubicBezTo>
                    <a:cubicBezTo>
                      <a:pt x="103" y="108"/>
                      <a:pt x="105" y="103"/>
                      <a:pt x="92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464"/>
              <p:cNvSpPr/>
              <p:nvPr/>
            </p:nvSpPr>
            <p:spPr bwMode="auto">
              <a:xfrm>
                <a:off x="5084484" y="2807537"/>
                <a:ext cx="87176" cy="108098"/>
              </a:xfrm>
              <a:custGeom>
                <a:avLst/>
                <a:gdLst>
                  <a:gd name="T0" fmla="*/ 83 w 95"/>
                  <a:gd name="T1" fmla="*/ 95 h 118"/>
                  <a:gd name="T2" fmla="*/ 62 w 95"/>
                  <a:gd name="T3" fmla="*/ 88 h 118"/>
                  <a:gd name="T4" fmla="*/ 59 w 95"/>
                  <a:gd name="T5" fmla="*/ 68 h 118"/>
                  <a:gd name="T6" fmla="*/ 69 w 95"/>
                  <a:gd name="T7" fmla="*/ 29 h 118"/>
                  <a:gd name="T8" fmla="*/ 45 w 95"/>
                  <a:gd name="T9" fmla="*/ 0 h 118"/>
                  <a:gd name="T10" fmla="*/ 43 w 95"/>
                  <a:gd name="T11" fmla="*/ 0 h 118"/>
                  <a:gd name="T12" fmla="*/ 43 w 95"/>
                  <a:gd name="T13" fmla="*/ 0 h 118"/>
                  <a:gd name="T14" fmla="*/ 41 w 95"/>
                  <a:gd name="T15" fmla="*/ 0 h 118"/>
                  <a:gd name="T16" fmla="*/ 17 w 95"/>
                  <a:gd name="T17" fmla="*/ 29 h 118"/>
                  <a:gd name="T18" fmla="*/ 27 w 95"/>
                  <a:gd name="T19" fmla="*/ 68 h 118"/>
                  <a:gd name="T20" fmla="*/ 24 w 95"/>
                  <a:gd name="T21" fmla="*/ 88 h 118"/>
                  <a:gd name="T22" fmla="*/ 3 w 95"/>
                  <a:gd name="T23" fmla="*/ 95 h 118"/>
                  <a:gd name="T24" fmla="*/ 0 w 95"/>
                  <a:gd name="T25" fmla="*/ 97 h 118"/>
                  <a:gd name="T26" fmla="*/ 0 w 95"/>
                  <a:gd name="T27" fmla="*/ 98 h 118"/>
                  <a:gd name="T28" fmla="*/ 20 w 95"/>
                  <a:gd name="T29" fmla="*/ 105 h 118"/>
                  <a:gd name="T30" fmla="*/ 21 w 95"/>
                  <a:gd name="T31" fmla="*/ 105 h 118"/>
                  <a:gd name="T32" fmla="*/ 21 w 95"/>
                  <a:gd name="T33" fmla="*/ 106 h 118"/>
                  <a:gd name="T34" fmla="*/ 34 w 95"/>
                  <a:gd name="T35" fmla="*/ 118 h 118"/>
                  <a:gd name="T36" fmla="*/ 43 w 95"/>
                  <a:gd name="T37" fmla="*/ 118 h 118"/>
                  <a:gd name="T38" fmla="*/ 43 w 95"/>
                  <a:gd name="T39" fmla="*/ 118 h 118"/>
                  <a:gd name="T40" fmla="*/ 95 w 95"/>
                  <a:gd name="T41" fmla="*/ 118 h 118"/>
                  <a:gd name="T42" fmla="*/ 83 w 95"/>
                  <a:gd name="T43" fmla="*/ 9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5" h="118">
                    <a:moveTo>
                      <a:pt x="83" y="95"/>
                    </a:moveTo>
                    <a:cubicBezTo>
                      <a:pt x="83" y="95"/>
                      <a:pt x="62" y="88"/>
                      <a:pt x="62" y="88"/>
                    </a:cubicBezTo>
                    <a:cubicBezTo>
                      <a:pt x="59" y="86"/>
                      <a:pt x="53" y="73"/>
                      <a:pt x="59" y="68"/>
                    </a:cubicBezTo>
                    <a:cubicBezTo>
                      <a:pt x="68" y="55"/>
                      <a:pt x="69" y="29"/>
                      <a:pt x="69" y="29"/>
                    </a:cubicBezTo>
                    <a:cubicBezTo>
                      <a:pt x="69" y="13"/>
                      <a:pt x="61" y="1"/>
                      <a:pt x="45" y="0"/>
                    </a:cubicBezTo>
                    <a:cubicBezTo>
                      <a:pt x="44" y="0"/>
                      <a:pt x="44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1" y="0"/>
                    </a:cubicBezTo>
                    <a:cubicBezTo>
                      <a:pt x="25" y="1"/>
                      <a:pt x="17" y="13"/>
                      <a:pt x="17" y="29"/>
                    </a:cubicBezTo>
                    <a:cubicBezTo>
                      <a:pt x="17" y="29"/>
                      <a:pt x="18" y="55"/>
                      <a:pt x="27" y="68"/>
                    </a:cubicBezTo>
                    <a:cubicBezTo>
                      <a:pt x="33" y="73"/>
                      <a:pt x="27" y="86"/>
                      <a:pt x="24" y="88"/>
                    </a:cubicBezTo>
                    <a:cubicBezTo>
                      <a:pt x="23" y="88"/>
                      <a:pt x="3" y="95"/>
                      <a:pt x="3" y="95"/>
                    </a:cubicBezTo>
                    <a:cubicBezTo>
                      <a:pt x="2" y="96"/>
                      <a:pt x="1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4" y="99"/>
                      <a:pt x="20" y="105"/>
                      <a:pt x="20" y="105"/>
                    </a:cubicBezTo>
                    <a:cubicBezTo>
                      <a:pt x="21" y="105"/>
                      <a:pt x="21" y="105"/>
                      <a:pt x="21" y="105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8" y="110"/>
                      <a:pt x="32" y="114"/>
                      <a:pt x="34" y="118"/>
                    </a:cubicBezTo>
                    <a:cubicBezTo>
                      <a:pt x="43" y="118"/>
                      <a:pt x="43" y="118"/>
                      <a:pt x="43" y="118"/>
                    </a:cubicBezTo>
                    <a:cubicBezTo>
                      <a:pt x="43" y="118"/>
                      <a:pt x="43" y="118"/>
                      <a:pt x="43" y="118"/>
                    </a:cubicBezTo>
                    <a:cubicBezTo>
                      <a:pt x="95" y="118"/>
                      <a:pt x="95" y="118"/>
                      <a:pt x="95" y="118"/>
                    </a:cubicBezTo>
                    <a:cubicBezTo>
                      <a:pt x="94" y="108"/>
                      <a:pt x="95" y="102"/>
                      <a:pt x="83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465"/>
              <p:cNvSpPr/>
              <p:nvPr/>
            </p:nvSpPr>
            <p:spPr bwMode="auto">
              <a:xfrm>
                <a:off x="4957401" y="2807537"/>
                <a:ext cx="87951" cy="108098"/>
              </a:xfrm>
              <a:custGeom>
                <a:avLst/>
                <a:gdLst>
                  <a:gd name="T0" fmla="*/ 74 w 96"/>
                  <a:gd name="T1" fmla="*/ 106 h 118"/>
                  <a:gd name="T2" fmla="*/ 75 w 96"/>
                  <a:gd name="T3" fmla="*/ 105 h 118"/>
                  <a:gd name="T4" fmla="*/ 75 w 96"/>
                  <a:gd name="T5" fmla="*/ 105 h 118"/>
                  <a:gd name="T6" fmla="*/ 95 w 96"/>
                  <a:gd name="T7" fmla="*/ 98 h 118"/>
                  <a:gd name="T8" fmla="*/ 96 w 96"/>
                  <a:gd name="T9" fmla="*/ 97 h 118"/>
                  <a:gd name="T10" fmla="*/ 93 w 96"/>
                  <a:gd name="T11" fmla="*/ 95 h 118"/>
                  <a:gd name="T12" fmla="*/ 72 w 96"/>
                  <a:gd name="T13" fmla="*/ 88 h 118"/>
                  <a:gd name="T14" fmla="*/ 69 w 96"/>
                  <a:gd name="T15" fmla="*/ 68 h 118"/>
                  <a:gd name="T16" fmla="*/ 79 w 96"/>
                  <a:gd name="T17" fmla="*/ 29 h 118"/>
                  <a:gd name="T18" fmla="*/ 55 w 96"/>
                  <a:gd name="T19" fmla="*/ 0 h 118"/>
                  <a:gd name="T20" fmla="*/ 53 w 96"/>
                  <a:gd name="T21" fmla="*/ 0 h 118"/>
                  <a:gd name="T22" fmla="*/ 51 w 96"/>
                  <a:gd name="T23" fmla="*/ 0 h 118"/>
                  <a:gd name="T24" fmla="*/ 26 w 96"/>
                  <a:gd name="T25" fmla="*/ 29 h 118"/>
                  <a:gd name="T26" fmla="*/ 36 w 96"/>
                  <a:gd name="T27" fmla="*/ 68 h 118"/>
                  <a:gd name="T28" fmla="*/ 33 w 96"/>
                  <a:gd name="T29" fmla="*/ 88 h 118"/>
                  <a:gd name="T30" fmla="*/ 13 w 96"/>
                  <a:gd name="T31" fmla="*/ 95 h 118"/>
                  <a:gd name="T32" fmla="*/ 1 w 96"/>
                  <a:gd name="T33" fmla="*/ 118 h 118"/>
                  <a:gd name="T34" fmla="*/ 53 w 96"/>
                  <a:gd name="T35" fmla="*/ 118 h 118"/>
                  <a:gd name="T36" fmla="*/ 62 w 96"/>
                  <a:gd name="T37" fmla="*/ 118 h 118"/>
                  <a:gd name="T38" fmla="*/ 74 w 96"/>
                  <a:gd name="T39" fmla="*/ 10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6" h="118">
                    <a:moveTo>
                      <a:pt x="74" y="106"/>
                    </a:moveTo>
                    <a:cubicBezTo>
                      <a:pt x="75" y="105"/>
                      <a:pt x="75" y="105"/>
                      <a:pt x="75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5" y="105"/>
                      <a:pt x="92" y="99"/>
                      <a:pt x="95" y="98"/>
                    </a:cubicBezTo>
                    <a:cubicBezTo>
                      <a:pt x="95" y="98"/>
                      <a:pt x="95" y="97"/>
                      <a:pt x="96" y="97"/>
                    </a:cubicBezTo>
                    <a:cubicBezTo>
                      <a:pt x="95" y="97"/>
                      <a:pt x="94" y="96"/>
                      <a:pt x="93" y="95"/>
                    </a:cubicBezTo>
                    <a:cubicBezTo>
                      <a:pt x="93" y="95"/>
                      <a:pt x="72" y="88"/>
                      <a:pt x="72" y="88"/>
                    </a:cubicBezTo>
                    <a:cubicBezTo>
                      <a:pt x="68" y="86"/>
                      <a:pt x="63" y="73"/>
                      <a:pt x="69" y="68"/>
                    </a:cubicBezTo>
                    <a:cubicBezTo>
                      <a:pt x="78" y="55"/>
                      <a:pt x="79" y="29"/>
                      <a:pt x="79" y="29"/>
                    </a:cubicBezTo>
                    <a:cubicBezTo>
                      <a:pt x="79" y="13"/>
                      <a:pt x="71" y="1"/>
                      <a:pt x="55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52" y="0"/>
                      <a:pt x="51" y="0"/>
                      <a:pt x="51" y="0"/>
                    </a:cubicBezTo>
                    <a:cubicBezTo>
                      <a:pt x="35" y="1"/>
                      <a:pt x="26" y="13"/>
                      <a:pt x="26" y="29"/>
                    </a:cubicBezTo>
                    <a:cubicBezTo>
                      <a:pt x="26" y="29"/>
                      <a:pt x="27" y="55"/>
                      <a:pt x="36" y="68"/>
                    </a:cubicBezTo>
                    <a:cubicBezTo>
                      <a:pt x="42" y="73"/>
                      <a:pt x="37" y="86"/>
                      <a:pt x="33" y="88"/>
                    </a:cubicBezTo>
                    <a:cubicBezTo>
                      <a:pt x="33" y="88"/>
                      <a:pt x="13" y="95"/>
                      <a:pt x="13" y="95"/>
                    </a:cubicBezTo>
                    <a:cubicBezTo>
                      <a:pt x="0" y="102"/>
                      <a:pt x="2" y="108"/>
                      <a:pt x="1" y="118"/>
                    </a:cubicBezTo>
                    <a:cubicBezTo>
                      <a:pt x="53" y="118"/>
                      <a:pt x="53" y="118"/>
                      <a:pt x="53" y="118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4" y="114"/>
                      <a:pt x="67" y="110"/>
                      <a:pt x="74" y="1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466"/>
              <p:cNvSpPr>
                <a:spLocks noEditPoints="1"/>
              </p:cNvSpPr>
              <p:nvPr/>
            </p:nvSpPr>
            <p:spPr bwMode="auto">
              <a:xfrm>
                <a:off x="4004275" y="1685871"/>
                <a:ext cx="197986" cy="176677"/>
              </a:xfrm>
              <a:custGeom>
                <a:avLst/>
                <a:gdLst>
                  <a:gd name="T0" fmla="*/ 216 w 216"/>
                  <a:gd name="T1" fmla="*/ 86 h 193"/>
                  <a:gd name="T2" fmla="*/ 108 w 216"/>
                  <a:gd name="T3" fmla="*/ 0 h 193"/>
                  <a:gd name="T4" fmla="*/ 0 w 216"/>
                  <a:gd name="T5" fmla="*/ 86 h 193"/>
                  <a:gd name="T6" fmla="*/ 108 w 216"/>
                  <a:gd name="T7" fmla="*/ 171 h 193"/>
                  <a:gd name="T8" fmla="*/ 145 w 216"/>
                  <a:gd name="T9" fmla="*/ 166 h 193"/>
                  <a:gd name="T10" fmla="*/ 176 w 216"/>
                  <a:gd name="T11" fmla="*/ 192 h 193"/>
                  <a:gd name="T12" fmla="*/ 179 w 216"/>
                  <a:gd name="T13" fmla="*/ 193 h 193"/>
                  <a:gd name="T14" fmla="*/ 180 w 216"/>
                  <a:gd name="T15" fmla="*/ 192 h 193"/>
                  <a:gd name="T16" fmla="*/ 178 w 216"/>
                  <a:gd name="T17" fmla="*/ 151 h 193"/>
                  <a:gd name="T18" fmla="*/ 216 w 216"/>
                  <a:gd name="T19" fmla="*/ 86 h 193"/>
                  <a:gd name="T20" fmla="*/ 150 w 216"/>
                  <a:gd name="T21" fmla="*/ 122 h 193"/>
                  <a:gd name="T22" fmla="*/ 67 w 216"/>
                  <a:gd name="T23" fmla="*/ 122 h 193"/>
                  <a:gd name="T24" fmla="*/ 59 w 216"/>
                  <a:gd name="T25" fmla="*/ 115 h 193"/>
                  <a:gd name="T26" fmla="*/ 67 w 216"/>
                  <a:gd name="T27" fmla="*/ 107 h 193"/>
                  <a:gd name="T28" fmla="*/ 150 w 216"/>
                  <a:gd name="T29" fmla="*/ 107 h 193"/>
                  <a:gd name="T30" fmla="*/ 158 w 216"/>
                  <a:gd name="T31" fmla="*/ 115 h 193"/>
                  <a:gd name="T32" fmla="*/ 150 w 216"/>
                  <a:gd name="T33" fmla="*/ 122 h 193"/>
                  <a:gd name="T34" fmla="*/ 150 w 216"/>
                  <a:gd name="T35" fmla="*/ 90 h 193"/>
                  <a:gd name="T36" fmla="*/ 67 w 216"/>
                  <a:gd name="T37" fmla="*/ 90 h 193"/>
                  <a:gd name="T38" fmla="*/ 59 w 216"/>
                  <a:gd name="T39" fmla="*/ 83 h 193"/>
                  <a:gd name="T40" fmla="*/ 67 w 216"/>
                  <a:gd name="T41" fmla="*/ 75 h 193"/>
                  <a:gd name="T42" fmla="*/ 150 w 216"/>
                  <a:gd name="T43" fmla="*/ 75 h 193"/>
                  <a:gd name="T44" fmla="*/ 158 w 216"/>
                  <a:gd name="T45" fmla="*/ 83 h 193"/>
                  <a:gd name="T46" fmla="*/ 150 w 216"/>
                  <a:gd name="T47" fmla="*/ 90 h 193"/>
                  <a:gd name="T48" fmla="*/ 150 w 216"/>
                  <a:gd name="T49" fmla="*/ 58 h 193"/>
                  <a:gd name="T50" fmla="*/ 67 w 216"/>
                  <a:gd name="T51" fmla="*/ 58 h 193"/>
                  <a:gd name="T52" fmla="*/ 59 w 216"/>
                  <a:gd name="T53" fmla="*/ 50 h 193"/>
                  <a:gd name="T54" fmla="*/ 67 w 216"/>
                  <a:gd name="T55" fmla="*/ 43 h 193"/>
                  <a:gd name="T56" fmla="*/ 150 w 216"/>
                  <a:gd name="T57" fmla="*/ 43 h 193"/>
                  <a:gd name="T58" fmla="*/ 158 w 216"/>
                  <a:gd name="T59" fmla="*/ 50 h 193"/>
                  <a:gd name="T60" fmla="*/ 150 w 216"/>
                  <a:gd name="T61" fmla="*/ 58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6" h="193">
                    <a:moveTo>
                      <a:pt x="216" y="86"/>
                    </a:moveTo>
                    <a:cubicBezTo>
                      <a:pt x="216" y="38"/>
                      <a:pt x="167" y="0"/>
                      <a:pt x="108" y="0"/>
                    </a:cubicBezTo>
                    <a:cubicBezTo>
                      <a:pt x="49" y="0"/>
                      <a:pt x="0" y="38"/>
                      <a:pt x="0" y="86"/>
                    </a:cubicBezTo>
                    <a:cubicBezTo>
                      <a:pt x="0" y="133"/>
                      <a:pt x="49" y="171"/>
                      <a:pt x="108" y="171"/>
                    </a:cubicBezTo>
                    <a:cubicBezTo>
                      <a:pt x="121" y="171"/>
                      <a:pt x="133" y="169"/>
                      <a:pt x="145" y="166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7" y="193"/>
                      <a:pt x="178" y="193"/>
                      <a:pt x="179" y="193"/>
                    </a:cubicBezTo>
                    <a:cubicBezTo>
                      <a:pt x="180" y="193"/>
                      <a:pt x="180" y="193"/>
                      <a:pt x="180" y="192"/>
                    </a:cubicBezTo>
                    <a:cubicBezTo>
                      <a:pt x="178" y="151"/>
                      <a:pt x="178" y="151"/>
                      <a:pt x="178" y="151"/>
                    </a:cubicBezTo>
                    <a:cubicBezTo>
                      <a:pt x="201" y="135"/>
                      <a:pt x="216" y="112"/>
                      <a:pt x="216" y="86"/>
                    </a:cubicBezTo>
                    <a:close/>
                    <a:moveTo>
                      <a:pt x="150" y="122"/>
                    </a:moveTo>
                    <a:cubicBezTo>
                      <a:pt x="67" y="122"/>
                      <a:pt x="67" y="122"/>
                      <a:pt x="67" y="122"/>
                    </a:cubicBezTo>
                    <a:cubicBezTo>
                      <a:pt x="63" y="122"/>
                      <a:pt x="59" y="119"/>
                      <a:pt x="59" y="115"/>
                    </a:cubicBezTo>
                    <a:cubicBezTo>
                      <a:pt x="59" y="110"/>
                      <a:pt x="63" y="107"/>
                      <a:pt x="67" y="107"/>
                    </a:cubicBezTo>
                    <a:cubicBezTo>
                      <a:pt x="150" y="107"/>
                      <a:pt x="150" y="107"/>
                      <a:pt x="150" y="107"/>
                    </a:cubicBezTo>
                    <a:cubicBezTo>
                      <a:pt x="155" y="107"/>
                      <a:pt x="158" y="110"/>
                      <a:pt x="158" y="115"/>
                    </a:cubicBezTo>
                    <a:cubicBezTo>
                      <a:pt x="158" y="119"/>
                      <a:pt x="155" y="122"/>
                      <a:pt x="150" y="122"/>
                    </a:cubicBezTo>
                    <a:close/>
                    <a:moveTo>
                      <a:pt x="150" y="90"/>
                    </a:moveTo>
                    <a:cubicBezTo>
                      <a:pt x="67" y="90"/>
                      <a:pt x="67" y="90"/>
                      <a:pt x="67" y="90"/>
                    </a:cubicBezTo>
                    <a:cubicBezTo>
                      <a:pt x="63" y="90"/>
                      <a:pt x="59" y="87"/>
                      <a:pt x="59" y="83"/>
                    </a:cubicBezTo>
                    <a:cubicBezTo>
                      <a:pt x="59" y="78"/>
                      <a:pt x="63" y="75"/>
                      <a:pt x="67" y="75"/>
                    </a:cubicBezTo>
                    <a:cubicBezTo>
                      <a:pt x="150" y="75"/>
                      <a:pt x="150" y="75"/>
                      <a:pt x="150" y="75"/>
                    </a:cubicBezTo>
                    <a:cubicBezTo>
                      <a:pt x="155" y="75"/>
                      <a:pt x="158" y="78"/>
                      <a:pt x="158" y="83"/>
                    </a:cubicBezTo>
                    <a:cubicBezTo>
                      <a:pt x="158" y="87"/>
                      <a:pt x="155" y="90"/>
                      <a:pt x="150" y="90"/>
                    </a:cubicBezTo>
                    <a:close/>
                    <a:moveTo>
                      <a:pt x="150" y="58"/>
                    </a:moveTo>
                    <a:cubicBezTo>
                      <a:pt x="67" y="58"/>
                      <a:pt x="67" y="58"/>
                      <a:pt x="67" y="58"/>
                    </a:cubicBezTo>
                    <a:cubicBezTo>
                      <a:pt x="63" y="58"/>
                      <a:pt x="59" y="55"/>
                      <a:pt x="59" y="50"/>
                    </a:cubicBezTo>
                    <a:cubicBezTo>
                      <a:pt x="59" y="46"/>
                      <a:pt x="63" y="43"/>
                      <a:pt x="67" y="43"/>
                    </a:cubicBezTo>
                    <a:cubicBezTo>
                      <a:pt x="150" y="43"/>
                      <a:pt x="150" y="43"/>
                      <a:pt x="150" y="43"/>
                    </a:cubicBezTo>
                    <a:cubicBezTo>
                      <a:pt x="155" y="43"/>
                      <a:pt x="158" y="46"/>
                      <a:pt x="158" y="50"/>
                    </a:cubicBezTo>
                    <a:cubicBezTo>
                      <a:pt x="158" y="55"/>
                      <a:pt x="155" y="58"/>
                      <a:pt x="150" y="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467"/>
              <p:cNvSpPr/>
              <p:nvPr/>
            </p:nvSpPr>
            <p:spPr bwMode="auto">
              <a:xfrm>
                <a:off x="4721831" y="3434042"/>
                <a:ext cx="163891" cy="183264"/>
              </a:xfrm>
              <a:custGeom>
                <a:avLst/>
                <a:gdLst>
                  <a:gd name="T0" fmla="*/ 111 w 179"/>
                  <a:gd name="T1" fmla="*/ 6 h 200"/>
                  <a:gd name="T2" fmla="*/ 111 w 179"/>
                  <a:gd name="T3" fmla="*/ 6 h 200"/>
                  <a:gd name="T4" fmla="*/ 105 w 179"/>
                  <a:gd name="T5" fmla="*/ 0 h 200"/>
                  <a:gd name="T6" fmla="*/ 99 w 179"/>
                  <a:gd name="T7" fmla="*/ 6 h 200"/>
                  <a:gd name="T8" fmla="*/ 99 w 179"/>
                  <a:gd name="T9" fmla="*/ 133 h 200"/>
                  <a:gd name="T10" fmla="*/ 56 w 179"/>
                  <a:gd name="T11" fmla="*/ 118 h 200"/>
                  <a:gd name="T12" fmla="*/ 0 w 179"/>
                  <a:gd name="T13" fmla="*/ 159 h 200"/>
                  <a:gd name="T14" fmla="*/ 56 w 179"/>
                  <a:gd name="T15" fmla="*/ 200 h 200"/>
                  <a:gd name="T16" fmla="*/ 111 w 179"/>
                  <a:gd name="T17" fmla="*/ 160 h 200"/>
                  <a:gd name="T18" fmla="*/ 111 w 179"/>
                  <a:gd name="T19" fmla="*/ 159 h 200"/>
                  <a:gd name="T20" fmla="*/ 111 w 179"/>
                  <a:gd name="T21" fmla="*/ 79 h 200"/>
                  <a:gd name="T22" fmla="*/ 162 w 179"/>
                  <a:gd name="T23" fmla="*/ 145 h 200"/>
                  <a:gd name="T24" fmla="*/ 168 w 179"/>
                  <a:gd name="T25" fmla="*/ 151 h 200"/>
                  <a:gd name="T26" fmla="*/ 174 w 179"/>
                  <a:gd name="T27" fmla="*/ 145 h 200"/>
                  <a:gd name="T28" fmla="*/ 174 w 179"/>
                  <a:gd name="T29" fmla="*/ 97 h 200"/>
                  <a:gd name="T30" fmla="*/ 111 w 179"/>
                  <a:gd name="T31" fmla="*/ 6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200">
                    <a:moveTo>
                      <a:pt x="111" y="6"/>
                    </a:move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2"/>
                      <a:pt x="109" y="0"/>
                      <a:pt x="105" y="0"/>
                    </a:cubicBezTo>
                    <a:cubicBezTo>
                      <a:pt x="102" y="0"/>
                      <a:pt x="99" y="3"/>
                      <a:pt x="99" y="6"/>
                    </a:cubicBezTo>
                    <a:cubicBezTo>
                      <a:pt x="99" y="133"/>
                      <a:pt x="99" y="133"/>
                      <a:pt x="99" y="133"/>
                    </a:cubicBezTo>
                    <a:cubicBezTo>
                      <a:pt x="89" y="124"/>
                      <a:pt x="73" y="118"/>
                      <a:pt x="56" y="118"/>
                    </a:cubicBezTo>
                    <a:cubicBezTo>
                      <a:pt x="25" y="118"/>
                      <a:pt x="0" y="136"/>
                      <a:pt x="0" y="159"/>
                    </a:cubicBezTo>
                    <a:cubicBezTo>
                      <a:pt x="0" y="182"/>
                      <a:pt x="25" y="200"/>
                      <a:pt x="56" y="200"/>
                    </a:cubicBezTo>
                    <a:cubicBezTo>
                      <a:pt x="86" y="200"/>
                      <a:pt x="111" y="182"/>
                      <a:pt x="111" y="160"/>
                    </a:cubicBezTo>
                    <a:cubicBezTo>
                      <a:pt x="111" y="160"/>
                      <a:pt x="111" y="160"/>
                      <a:pt x="111" y="15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24" y="79"/>
                      <a:pt x="162" y="68"/>
                      <a:pt x="162" y="145"/>
                    </a:cubicBezTo>
                    <a:cubicBezTo>
                      <a:pt x="162" y="148"/>
                      <a:pt x="165" y="151"/>
                      <a:pt x="168" y="151"/>
                    </a:cubicBezTo>
                    <a:cubicBezTo>
                      <a:pt x="171" y="151"/>
                      <a:pt x="174" y="148"/>
                      <a:pt x="174" y="145"/>
                    </a:cubicBezTo>
                    <a:cubicBezTo>
                      <a:pt x="174" y="97"/>
                      <a:pt x="174" y="97"/>
                      <a:pt x="174" y="97"/>
                    </a:cubicBezTo>
                    <a:cubicBezTo>
                      <a:pt x="179" y="1"/>
                      <a:pt x="116" y="45"/>
                      <a:pt x="111" y="6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468"/>
              <p:cNvSpPr/>
              <p:nvPr/>
            </p:nvSpPr>
            <p:spPr bwMode="auto">
              <a:xfrm>
                <a:off x="4668750" y="3493709"/>
                <a:ext cx="85239" cy="85239"/>
              </a:xfrm>
              <a:custGeom>
                <a:avLst/>
                <a:gdLst>
                  <a:gd name="T0" fmla="*/ 0 w 93"/>
                  <a:gd name="T1" fmla="*/ 85 h 93"/>
                  <a:gd name="T2" fmla="*/ 8 w 93"/>
                  <a:gd name="T3" fmla="*/ 93 h 93"/>
                  <a:gd name="T4" fmla="*/ 15 w 93"/>
                  <a:gd name="T5" fmla="*/ 85 h 93"/>
                  <a:gd name="T6" fmla="*/ 85 w 93"/>
                  <a:gd name="T7" fmla="*/ 15 h 93"/>
                  <a:gd name="T8" fmla="*/ 93 w 93"/>
                  <a:gd name="T9" fmla="*/ 7 h 93"/>
                  <a:gd name="T10" fmla="*/ 85 w 93"/>
                  <a:gd name="T11" fmla="*/ 0 h 93"/>
                  <a:gd name="T12" fmla="*/ 0 w 93"/>
                  <a:gd name="T13" fmla="*/ 8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93">
                    <a:moveTo>
                      <a:pt x="0" y="85"/>
                    </a:moveTo>
                    <a:cubicBezTo>
                      <a:pt x="0" y="90"/>
                      <a:pt x="3" y="93"/>
                      <a:pt x="8" y="93"/>
                    </a:cubicBezTo>
                    <a:cubicBezTo>
                      <a:pt x="12" y="93"/>
                      <a:pt x="15" y="90"/>
                      <a:pt x="15" y="85"/>
                    </a:cubicBezTo>
                    <a:cubicBezTo>
                      <a:pt x="15" y="47"/>
                      <a:pt x="47" y="15"/>
                      <a:pt x="85" y="15"/>
                    </a:cubicBezTo>
                    <a:cubicBezTo>
                      <a:pt x="89" y="15"/>
                      <a:pt x="93" y="12"/>
                      <a:pt x="93" y="7"/>
                    </a:cubicBezTo>
                    <a:cubicBezTo>
                      <a:pt x="93" y="3"/>
                      <a:pt x="89" y="0"/>
                      <a:pt x="85" y="0"/>
                    </a:cubicBezTo>
                    <a:cubicBezTo>
                      <a:pt x="38" y="0"/>
                      <a:pt x="0" y="38"/>
                      <a:pt x="0" y="85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469"/>
              <p:cNvSpPr/>
              <p:nvPr/>
            </p:nvSpPr>
            <p:spPr bwMode="auto">
              <a:xfrm>
                <a:off x="4695097" y="3521218"/>
                <a:ext cx="58892" cy="57730"/>
              </a:xfrm>
              <a:custGeom>
                <a:avLst/>
                <a:gdLst>
                  <a:gd name="T0" fmla="*/ 56 w 64"/>
                  <a:gd name="T1" fmla="*/ 15 h 63"/>
                  <a:gd name="T2" fmla="*/ 64 w 64"/>
                  <a:gd name="T3" fmla="*/ 7 h 63"/>
                  <a:gd name="T4" fmla="*/ 56 w 64"/>
                  <a:gd name="T5" fmla="*/ 0 h 63"/>
                  <a:gd name="T6" fmla="*/ 0 w 64"/>
                  <a:gd name="T7" fmla="*/ 55 h 63"/>
                  <a:gd name="T8" fmla="*/ 7 w 64"/>
                  <a:gd name="T9" fmla="*/ 63 h 63"/>
                  <a:gd name="T10" fmla="*/ 15 w 64"/>
                  <a:gd name="T11" fmla="*/ 55 h 63"/>
                  <a:gd name="T12" fmla="*/ 56 w 64"/>
                  <a:gd name="T13" fmla="*/ 1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3">
                    <a:moveTo>
                      <a:pt x="56" y="15"/>
                    </a:moveTo>
                    <a:cubicBezTo>
                      <a:pt x="60" y="15"/>
                      <a:pt x="64" y="12"/>
                      <a:pt x="64" y="7"/>
                    </a:cubicBezTo>
                    <a:cubicBezTo>
                      <a:pt x="64" y="3"/>
                      <a:pt x="60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60"/>
                      <a:pt x="3" y="63"/>
                      <a:pt x="7" y="63"/>
                    </a:cubicBezTo>
                    <a:cubicBezTo>
                      <a:pt x="11" y="63"/>
                      <a:pt x="15" y="60"/>
                      <a:pt x="15" y="55"/>
                    </a:cubicBezTo>
                    <a:cubicBezTo>
                      <a:pt x="15" y="33"/>
                      <a:pt x="33" y="15"/>
                      <a:pt x="56" y="15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470"/>
              <p:cNvSpPr>
                <a:spLocks noEditPoints="1"/>
              </p:cNvSpPr>
              <p:nvPr/>
            </p:nvSpPr>
            <p:spPr bwMode="auto">
              <a:xfrm>
                <a:off x="4807845" y="1787383"/>
                <a:ext cx="208835" cy="184038"/>
              </a:xfrm>
              <a:custGeom>
                <a:avLst/>
                <a:gdLst>
                  <a:gd name="T0" fmla="*/ 228 w 228"/>
                  <a:gd name="T1" fmla="*/ 73 h 201"/>
                  <a:gd name="T2" fmla="*/ 213 w 228"/>
                  <a:gd name="T3" fmla="*/ 58 h 201"/>
                  <a:gd name="T4" fmla="*/ 175 w 228"/>
                  <a:gd name="T5" fmla="*/ 58 h 201"/>
                  <a:gd name="T6" fmla="*/ 115 w 228"/>
                  <a:gd name="T7" fmla="*/ 0 h 201"/>
                  <a:gd name="T8" fmla="*/ 54 w 228"/>
                  <a:gd name="T9" fmla="*/ 58 h 201"/>
                  <a:gd name="T10" fmla="*/ 15 w 228"/>
                  <a:gd name="T11" fmla="*/ 58 h 201"/>
                  <a:gd name="T12" fmla="*/ 0 w 228"/>
                  <a:gd name="T13" fmla="*/ 73 h 201"/>
                  <a:gd name="T14" fmla="*/ 13 w 228"/>
                  <a:gd name="T15" fmla="*/ 185 h 201"/>
                  <a:gd name="T16" fmla="*/ 13 w 228"/>
                  <a:gd name="T17" fmla="*/ 186 h 201"/>
                  <a:gd name="T18" fmla="*/ 30 w 228"/>
                  <a:gd name="T19" fmla="*/ 201 h 201"/>
                  <a:gd name="T20" fmla="*/ 196 w 228"/>
                  <a:gd name="T21" fmla="*/ 201 h 201"/>
                  <a:gd name="T22" fmla="*/ 213 w 228"/>
                  <a:gd name="T23" fmla="*/ 186 h 201"/>
                  <a:gd name="T24" fmla="*/ 213 w 228"/>
                  <a:gd name="T25" fmla="*/ 185 h 201"/>
                  <a:gd name="T26" fmla="*/ 228 w 228"/>
                  <a:gd name="T27" fmla="*/ 73 h 201"/>
                  <a:gd name="T28" fmla="*/ 110 w 228"/>
                  <a:gd name="T29" fmla="*/ 169 h 201"/>
                  <a:gd name="T30" fmla="*/ 74 w 228"/>
                  <a:gd name="T31" fmla="*/ 169 h 201"/>
                  <a:gd name="T32" fmla="*/ 74 w 228"/>
                  <a:gd name="T33" fmla="*/ 133 h 201"/>
                  <a:gd name="T34" fmla="*/ 110 w 228"/>
                  <a:gd name="T35" fmla="*/ 133 h 201"/>
                  <a:gd name="T36" fmla="*/ 110 w 228"/>
                  <a:gd name="T37" fmla="*/ 169 h 201"/>
                  <a:gd name="T38" fmla="*/ 110 w 228"/>
                  <a:gd name="T39" fmla="*/ 124 h 201"/>
                  <a:gd name="T40" fmla="*/ 74 w 228"/>
                  <a:gd name="T41" fmla="*/ 124 h 201"/>
                  <a:gd name="T42" fmla="*/ 74 w 228"/>
                  <a:gd name="T43" fmla="*/ 88 h 201"/>
                  <a:gd name="T44" fmla="*/ 110 w 228"/>
                  <a:gd name="T45" fmla="*/ 88 h 201"/>
                  <a:gd name="T46" fmla="*/ 110 w 228"/>
                  <a:gd name="T47" fmla="*/ 124 h 201"/>
                  <a:gd name="T48" fmla="*/ 156 w 228"/>
                  <a:gd name="T49" fmla="*/ 169 h 201"/>
                  <a:gd name="T50" fmla="*/ 120 w 228"/>
                  <a:gd name="T51" fmla="*/ 169 h 201"/>
                  <a:gd name="T52" fmla="*/ 120 w 228"/>
                  <a:gd name="T53" fmla="*/ 133 h 201"/>
                  <a:gd name="T54" fmla="*/ 156 w 228"/>
                  <a:gd name="T55" fmla="*/ 133 h 201"/>
                  <a:gd name="T56" fmla="*/ 156 w 228"/>
                  <a:gd name="T57" fmla="*/ 169 h 201"/>
                  <a:gd name="T58" fmla="*/ 156 w 228"/>
                  <a:gd name="T59" fmla="*/ 124 h 201"/>
                  <a:gd name="T60" fmla="*/ 120 w 228"/>
                  <a:gd name="T61" fmla="*/ 124 h 201"/>
                  <a:gd name="T62" fmla="*/ 120 w 228"/>
                  <a:gd name="T63" fmla="*/ 88 h 201"/>
                  <a:gd name="T64" fmla="*/ 156 w 228"/>
                  <a:gd name="T65" fmla="*/ 88 h 201"/>
                  <a:gd name="T66" fmla="*/ 156 w 228"/>
                  <a:gd name="T67" fmla="*/ 124 h 201"/>
                  <a:gd name="T68" fmla="*/ 66 w 228"/>
                  <a:gd name="T69" fmla="*/ 58 h 201"/>
                  <a:gd name="T70" fmla="*/ 115 w 228"/>
                  <a:gd name="T71" fmla="*/ 12 h 201"/>
                  <a:gd name="T72" fmla="*/ 163 w 228"/>
                  <a:gd name="T73" fmla="*/ 58 h 201"/>
                  <a:gd name="T74" fmla="*/ 66 w 228"/>
                  <a:gd name="T75" fmla="*/ 5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8" h="201">
                    <a:moveTo>
                      <a:pt x="228" y="73"/>
                    </a:moveTo>
                    <a:cubicBezTo>
                      <a:pt x="228" y="65"/>
                      <a:pt x="221" y="58"/>
                      <a:pt x="213" y="58"/>
                    </a:cubicBezTo>
                    <a:cubicBezTo>
                      <a:pt x="175" y="58"/>
                      <a:pt x="175" y="58"/>
                      <a:pt x="175" y="58"/>
                    </a:cubicBezTo>
                    <a:cubicBezTo>
                      <a:pt x="174" y="26"/>
                      <a:pt x="147" y="0"/>
                      <a:pt x="115" y="0"/>
                    </a:cubicBezTo>
                    <a:cubicBezTo>
                      <a:pt x="82" y="0"/>
                      <a:pt x="56" y="26"/>
                      <a:pt x="54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7" y="58"/>
                      <a:pt x="0" y="65"/>
                      <a:pt x="0" y="73"/>
                    </a:cubicBezTo>
                    <a:cubicBezTo>
                      <a:pt x="13" y="185"/>
                      <a:pt x="13" y="185"/>
                      <a:pt x="13" y="185"/>
                    </a:cubicBezTo>
                    <a:cubicBezTo>
                      <a:pt x="13" y="186"/>
                      <a:pt x="13" y="186"/>
                      <a:pt x="13" y="186"/>
                    </a:cubicBezTo>
                    <a:cubicBezTo>
                      <a:pt x="13" y="194"/>
                      <a:pt x="21" y="201"/>
                      <a:pt x="30" y="201"/>
                    </a:cubicBezTo>
                    <a:cubicBezTo>
                      <a:pt x="196" y="201"/>
                      <a:pt x="196" y="201"/>
                      <a:pt x="196" y="201"/>
                    </a:cubicBezTo>
                    <a:cubicBezTo>
                      <a:pt x="205" y="201"/>
                      <a:pt x="213" y="194"/>
                      <a:pt x="213" y="186"/>
                    </a:cubicBezTo>
                    <a:cubicBezTo>
                      <a:pt x="213" y="185"/>
                      <a:pt x="213" y="185"/>
                      <a:pt x="213" y="185"/>
                    </a:cubicBezTo>
                    <a:lnTo>
                      <a:pt x="228" y="73"/>
                    </a:lnTo>
                    <a:close/>
                    <a:moveTo>
                      <a:pt x="110" y="169"/>
                    </a:moveTo>
                    <a:cubicBezTo>
                      <a:pt x="74" y="169"/>
                      <a:pt x="74" y="169"/>
                      <a:pt x="74" y="169"/>
                    </a:cubicBezTo>
                    <a:cubicBezTo>
                      <a:pt x="74" y="133"/>
                      <a:pt x="74" y="133"/>
                      <a:pt x="74" y="133"/>
                    </a:cubicBezTo>
                    <a:cubicBezTo>
                      <a:pt x="110" y="133"/>
                      <a:pt x="110" y="133"/>
                      <a:pt x="110" y="133"/>
                    </a:cubicBezTo>
                    <a:lnTo>
                      <a:pt x="110" y="169"/>
                    </a:lnTo>
                    <a:close/>
                    <a:moveTo>
                      <a:pt x="110" y="124"/>
                    </a:moveTo>
                    <a:cubicBezTo>
                      <a:pt x="74" y="124"/>
                      <a:pt x="74" y="124"/>
                      <a:pt x="74" y="124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110" y="88"/>
                      <a:pt x="110" y="88"/>
                      <a:pt x="110" y="88"/>
                    </a:cubicBezTo>
                    <a:lnTo>
                      <a:pt x="110" y="124"/>
                    </a:lnTo>
                    <a:close/>
                    <a:moveTo>
                      <a:pt x="156" y="169"/>
                    </a:moveTo>
                    <a:cubicBezTo>
                      <a:pt x="120" y="169"/>
                      <a:pt x="120" y="169"/>
                      <a:pt x="120" y="169"/>
                    </a:cubicBezTo>
                    <a:cubicBezTo>
                      <a:pt x="120" y="133"/>
                      <a:pt x="120" y="133"/>
                      <a:pt x="120" y="133"/>
                    </a:cubicBezTo>
                    <a:cubicBezTo>
                      <a:pt x="156" y="133"/>
                      <a:pt x="156" y="133"/>
                      <a:pt x="156" y="133"/>
                    </a:cubicBezTo>
                    <a:lnTo>
                      <a:pt x="156" y="169"/>
                    </a:lnTo>
                    <a:close/>
                    <a:moveTo>
                      <a:pt x="156" y="124"/>
                    </a:moveTo>
                    <a:cubicBezTo>
                      <a:pt x="120" y="124"/>
                      <a:pt x="120" y="124"/>
                      <a:pt x="120" y="124"/>
                    </a:cubicBezTo>
                    <a:cubicBezTo>
                      <a:pt x="120" y="88"/>
                      <a:pt x="120" y="88"/>
                      <a:pt x="120" y="88"/>
                    </a:cubicBezTo>
                    <a:cubicBezTo>
                      <a:pt x="156" y="88"/>
                      <a:pt x="156" y="88"/>
                      <a:pt x="156" y="88"/>
                    </a:cubicBezTo>
                    <a:lnTo>
                      <a:pt x="156" y="124"/>
                    </a:lnTo>
                    <a:close/>
                    <a:moveTo>
                      <a:pt x="66" y="58"/>
                    </a:moveTo>
                    <a:cubicBezTo>
                      <a:pt x="68" y="32"/>
                      <a:pt x="89" y="12"/>
                      <a:pt x="115" y="12"/>
                    </a:cubicBezTo>
                    <a:cubicBezTo>
                      <a:pt x="141" y="12"/>
                      <a:pt x="162" y="32"/>
                      <a:pt x="163" y="58"/>
                    </a:cubicBezTo>
                    <a:lnTo>
                      <a:pt x="66" y="58"/>
                    </a:ln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471"/>
              <p:cNvSpPr/>
              <p:nvPr/>
            </p:nvSpPr>
            <p:spPr bwMode="auto">
              <a:xfrm>
                <a:off x="3795053" y="1996218"/>
                <a:ext cx="122047" cy="82527"/>
              </a:xfrm>
              <a:custGeom>
                <a:avLst/>
                <a:gdLst>
                  <a:gd name="T0" fmla="*/ 128 w 133"/>
                  <a:gd name="T1" fmla="*/ 35 h 90"/>
                  <a:gd name="T2" fmla="*/ 104 w 133"/>
                  <a:gd name="T3" fmla="*/ 30 h 90"/>
                  <a:gd name="T4" fmla="*/ 97 w 133"/>
                  <a:gd name="T5" fmla="*/ 50 h 90"/>
                  <a:gd name="T6" fmla="*/ 80 w 133"/>
                  <a:gd name="T7" fmla="*/ 60 h 90"/>
                  <a:gd name="T8" fmla="*/ 71 w 133"/>
                  <a:gd name="T9" fmla="*/ 55 h 90"/>
                  <a:gd name="T10" fmla="*/ 71 w 133"/>
                  <a:gd name="T11" fmla="*/ 34 h 90"/>
                  <a:gd name="T12" fmla="*/ 84 w 133"/>
                  <a:gd name="T13" fmla="*/ 17 h 90"/>
                  <a:gd name="T14" fmla="*/ 67 w 133"/>
                  <a:gd name="T15" fmla="*/ 0 h 90"/>
                  <a:gd name="T16" fmla="*/ 49 w 133"/>
                  <a:gd name="T17" fmla="*/ 17 h 90"/>
                  <a:gd name="T18" fmla="*/ 62 w 133"/>
                  <a:gd name="T19" fmla="*/ 34 h 90"/>
                  <a:gd name="T20" fmla="*/ 62 w 133"/>
                  <a:gd name="T21" fmla="*/ 55 h 90"/>
                  <a:gd name="T22" fmla="*/ 54 w 133"/>
                  <a:gd name="T23" fmla="*/ 60 h 90"/>
                  <a:gd name="T24" fmla="*/ 36 w 133"/>
                  <a:gd name="T25" fmla="*/ 50 h 90"/>
                  <a:gd name="T26" fmla="*/ 29 w 133"/>
                  <a:gd name="T27" fmla="*/ 30 h 90"/>
                  <a:gd name="T28" fmla="*/ 5 w 133"/>
                  <a:gd name="T29" fmla="*/ 35 h 90"/>
                  <a:gd name="T30" fmla="*/ 10 w 133"/>
                  <a:gd name="T31" fmla="*/ 60 h 90"/>
                  <a:gd name="T32" fmla="*/ 32 w 133"/>
                  <a:gd name="T33" fmla="*/ 57 h 90"/>
                  <a:gd name="T34" fmla="*/ 50 w 133"/>
                  <a:gd name="T35" fmla="*/ 68 h 90"/>
                  <a:gd name="T36" fmla="*/ 49 w 133"/>
                  <a:gd name="T37" fmla="*/ 72 h 90"/>
                  <a:gd name="T38" fmla="*/ 67 w 133"/>
                  <a:gd name="T39" fmla="*/ 90 h 90"/>
                  <a:gd name="T40" fmla="*/ 84 w 133"/>
                  <a:gd name="T41" fmla="*/ 72 h 90"/>
                  <a:gd name="T42" fmla="*/ 83 w 133"/>
                  <a:gd name="T43" fmla="*/ 68 h 90"/>
                  <a:gd name="T44" fmla="*/ 101 w 133"/>
                  <a:gd name="T45" fmla="*/ 57 h 90"/>
                  <a:gd name="T46" fmla="*/ 122 w 133"/>
                  <a:gd name="T47" fmla="*/ 60 h 90"/>
                  <a:gd name="T48" fmla="*/ 128 w 133"/>
                  <a:gd name="T49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3" h="90">
                    <a:moveTo>
                      <a:pt x="128" y="35"/>
                    </a:moveTo>
                    <a:cubicBezTo>
                      <a:pt x="123" y="27"/>
                      <a:pt x="112" y="24"/>
                      <a:pt x="104" y="30"/>
                    </a:cubicBezTo>
                    <a:cubicBezTo>
                      <a:pt x="97" y="34"/>
                      <a:pt x="94" y="42"/>
                      <a:pt x="97" y="5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77" y="58"/>
                      <a:pt x="74" y="56"/>
                      <a:pt x="71" y="55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8" y="32"/>
                      <a:pt x="84" y="26"/>
                      <a:pt x="84" y="17"/>
                    </a:cubicBezTo>
                    <a:cubicBezTo>
                      <a:pt x="84" y="8"/>
                      <a:pt x="76" y="0"/>
                      <a:pt x="67" y="0"/>
                    </a:cubicBezTo>
                    <a:cubicBezTo>
                      <a:pt x="57" y="0"/>
                      <a:pt x="49" y="8"/>
                      <a:pt x="49" y="17"/>
                    </a:cubicBezTo>
                    <a:cubicBezTo>
                      <a:pt x="49" y="26"/>
                      <a:pt x="55" y="32"/>
                      <a:pt x="62" y="34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59" y="56"/>
                      <a:pt x="56" y="58"/>
                      <a:pt x="54" y="60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9" y="42"/>
                      <a:pt x="36" y="34"/>
                      <a:pt x="29" y="30"/>
                    </a:cubicBezTo>
                    <a:cubicBezTo>
                      <a:pt x="21" y="24"/>
                      <a:pt x="10" y="27"/>
                      <a:pt x="5" y="35"/>
                    </a:cubicBezTo>
                    <a:cubicBezTo>
                      <a:pt x="0" y="44"/>
                      <a:pt x="2" y="54"/>
                      <a:pt x="10" y="60"/>
                    </a:cubicBezTo>
                    <a:cubicBezTo>
                      <a:pt x="18" y="64"/>
                      <a:pt x="26" y="62"/>
                      <a:pt x="32" y="57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49" y="69"/>
                      <a:pt x="49" y="71"/>
                      <a:pt x="49" y="72"/>
                    </a:cubicBezTo>
                    <a:cubicBezTo>
                      <a:pt x="49" y="82"/>
                      <a:pt x="57" y="90"/>
                      <a:pt x="67" y="90"/>
                    </a:cubicBezTo>
                    <a:cubicBezTo>
                      <a:pt x="76" y="90"/>
                      <a:pt x="84" y="82"/>
                      <a:pt x="84" y="72"/>
                    </a:cubicBezTo>
                    <a:cubicBezTo>
                      <a:pt x="84" y="70"/>
                      <a:pt x="84" y="69"/>
                      <a:pt x="83" y="68"/>
                    </a:cubicBezTo>
                    <a:cubicBezTo>
                      <a:pt x="101" y="57"/>
                      <a:pt x="101" y="57"/>
                      <a:pt x="101" y="57"/>
                    </a:cubicBezTo>
                    <a:cubicBezTo>
                      <a:pt x="107" y="62"/>
                      <a:pt x="115" y="64"/>
                      <a:pt x="122" y="60"/>
                    </a:cubicBezTo>
                    <a:cubicBezTo>
                      <a:pt x="131" y="54"/>
                      <a:pt x="133" y="44"/>
                      <a:pt x="128" y="35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472"/>
              <p:cNvSpPr/>
              <p:nvPr/>
            </p:nvSpPr>
            <p:spPr bwMode="auto">
              <a:xfrm>
                <a:off x="4581575" y="1409233"/>
                <a:ext cx="74003" cy="91438"/>
              </a:xfrm>
              <a:custGeom>
                <a:avLst/>
                <a:gdLst>
                  <a:gd name="T0" fmla="*/ 4 w 81"/>
                  <a:gd name="T1" fmla="*/ 39 h 100"/>
                  <a:gd name="T2" fmla="*/ 16 w 81"/>
                  <a:gd name="T3" fmla="*/ 39 h 100"/>
                  <a:gd name="T4" fmla="*/ 16 w 81"/>
                  <a:gd name="T5" fmla="*/ 97 h 100"/>
                  <a:gd name="T6" fmla="*/ 19 w 81"/>
                  <a:gd name="T7" fmla="*/ 100 h 100"/>
                  <a:gd name="T8" fmla="*/ 62 w 81"/>
                  <a:gd name="T9" fmla="*/ 100 h 100"/>
                  <a:gd name="T10" fmla="*/ 66 w 81"/>
                  <a:gd name="T11" fmla="*/ 97 h 100"/>
                  <a:gd name="T12" fmla="*/ 66 w 81"/>
                  <a:gd name="T13" fmla="*/ 39 h 100"/>
                  <a:gd name="T14" fmla="*/ 78 w 81"/>
                  <a:gd name="T15" fmla="*/ 39 h 100"/>
                  <a:gd name="T16" fmla="*/ 78 w 81"/>
                  <a:gd name="T17" fmla="*/ 39 h 100"/>
                  <a:gd name="T18" fmla="*/ 81 w 81"/>
                  <a:gd name="T19" fmla="*/ 36 h 100"/>
                  <a:gd name="T20" fmla="*/ 80 w 81"/>
                  <a:gd name="T21" fmla="*/ 33 h 100"/>
                  <a:gd name="T22" fmla="*/ 43 w 81"/>
                  <a:gd name="T23" fmla="*/ 1 h 100"/>
                  <a:gd name="T24" fmla="*/ 38 w 81"/>
                  <a:gd name="T25" fmla="*/ 1 h 100"/>
                  <a:gd name="T26" fmla="*/ 2 w 81"/>
                  <a:gd name="T27" fmla="*/ 34 h 100"/>
                  <a:gd name="T28" fmla="*/ 1 w 81"/>
                  <a:gd name="T29" fmla="*/ 37 h 100"/>
                  <a:gd name="T30" fmla="*/ 4 w 81"/>
                  <a:gd name="T31" fmla="*/ 3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" h="100">
                    <a:moveTo>
                      <a:pt x="4" y="39"/>
                    </a:move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97"/>
                      <a:pt x="16" y="97"/>
                      <a:pt x="16" y="97"/>
                    </a:cubicBezTo>
                    <a:cubicBezTo>
                      <a:pt x="16" y="99"/>
                      <a:pt x="17" y="100"/>
                      <a:pt x="19" y="10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4" y="100"/>
                      <a:pt x="66" y="99"/>
                      <a:pt x="66" y="97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79" y="39"/>
                      <a:pt x="81" y="38"/>
                      <a:pt x="81" y="36"/>
                    </a:cubicBezTo>
                    <a:cubicBezTo>
                      <a:pt x="81" y="35"/>
                      <a:pt x="80" y="34"/>
                      <a:pt x="80" y="33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0"/>
                      <a:pt x="40" y="0"/>
                      <a:pt x="38" y="1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" y="35"/>
                      <a:pt x="0" y="36"/>
                      <a:pt x="1" y="37"/>
                    </a:cubicBezTo>
                    <a:cubicBezTo>
                      <a:pt x="1" y="38"/>
                      <a:pt x="2" y="39"/>
                      <a:pt x="4" y="39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473"/>
              <p:cNvSpPr/>
              <p:nvPr/>
            </p:nvSpPr>
            <p:spPr bwMode="auto">
              <a:xfrm>
                <a:off x="4556778" y="1466963"/>
                <a:ext cx="123596" cy="66641"/>
              </a:xfrm>
              <a:custGeom>
                <a:avLst/>
                <a:gdLst>
                  <a:gd name="T0" fmla="*/ 129 w 135"/>
                  <a:gd name="T1" fmla="*/ 0 h 73"/>
                  <a:gd name="T2" fmla="*/ 123 w 135"/>
                  <a:gd name="T3" fmla="*/ 6 h 73"/>
                  <a:gd name="T4" fmla="*/ 68 w 135"/>
                  <a:gd name="T5" fmla="*/ 61 h 73"/>
                  <a:gd name="T6" fmla="*/ 13 w 135"/>
                  <a:gd name="T7" fmla="*/ 6 h 73"/>
                  <a:gd name="T8" fmla="*/ 6 w 135"/>
                  <a:gd name="T9" fmla="*/ 0 h 73"/>
                  <a:gd name="T10" fmla="*/ 0 w 135"/>
                  <a:gd name="T11" fmla="*/ 6 h 73"/>
                  <a:gd name="T12" fmla="*/ 68 w 135"/>
                  <a:gd name="T13" fmla="*/ 73 h 73"/>
                  <a:gd name="T14" fmla="*/ 135 w 135"/>
                  <a:gd name="T15" fmla="*/ 6 h 73"/>
                  <a:gd name="T16" fmla="*/ 129 w 135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73">
                    <a:moveTo>
                      <a:pt x="129" y="0"/>
                    </a:moveTo>
                    <a:cubicBezTo>
                      <a:pt x="125" y="0"/>
                      <a:pt x="123" y="2"/>
                      <a:pt x="123" y="6"/>
                    </a:cubicBezTo>
                    <a:cubicBezTo>
                      <a:pt x="123" y="36"/>
                      <a:pt x="98" y="61"/>
                      <a:pt x="68" y="61"/>
                    </a:cubicBezTo>
                    <a:cubicBezTo>
                      <a:pt x="37" y="61"/>
                      <a:pt x="13" y="36"/>
                      <a:pt x="13" y="6"/>
                    </a:cubicBezTo>
                    <a:cubicBezTo>
                      <a:pt x="13" y="2"/>
                      <a:pt x="10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43"/>
                      <a:pt x="30" y="73"/>
                      <a:pt x="68" y="73"/>
                    </a:cubicBezTo>
                    <a:cubicBezTo>
                      <a:pt x="105" y="73"/>
                      <a:pt x="135" y="43"/>
                      <a:pt x="135" y="6"/>
                    </a:cubicBezTo>
                    <a:cubicBezTo>
                      <a:pt x="135" y="2"/>
                      <a:pt x="132" y="0"/>
                      <a:pt x="129" y="0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474"/>
              <p:cNvSpPr>
                <a:spLocks noEditPoints="1"/>
              </p:cNvSpPr>
              <p:nvPr/>
            </p:nvSpPr>
            <p:spPr bwMode="auto">
              <a:xfrm>
                <a:off x="3975604" y="3284100"/>
                <a:ext cx="153042" cy="143744"/>
              </a:xfrm>
              <a:custGeom>
                <a:avLst/>
                <a:gdLst>
                  <a:gd name="T0" fmla="*/ 166 w 167"/>
                  <a:gd name="T1" fmla="*/ 60 h 157"/>
                  <a:gd name="T2" fmla="*/ 163 w 167"/>
                  <a:gd name="T3" fmla="*/ 56 h 157"/>
                  <a:gd name="T4" fmla="*/ 111 w 167"/>
                  <a:gd name="T5" fmla="*/ 49 h 157"/>
                  <a:gd name="T6" fmla="*/ 88 w 167"/>
                  <a:gd name="T7" fmla="*/ 3 h 157"/>
                  <a:gd name="T8" fmla="*/ 83 w 167"/>
                  <a:gd name="T9" fmla="*/ 0 h 157"/>
                  <a:gd name="T10" fmla="*/ 79 w 167"/>
                  <a:gd name="T11" fmla="*/ 3 h 157"/>
                  <a:gd name="T12" fmla="*/ 56 w 167"/>
                  <a:gd name="T13" fmla="*/ 49 h 157"/>
                  <a:gd name="T14" fmla="*/ 4 w 167"/>
                  <a:gd name="T15" fmla="*/ 56 h 157"/>
                  <a:gd name="T16" fmla="*/ 1 w 167"/>
                  <a:gd name="T17" fmla="*/ 60 h 157"/>
                  <a:gd name="T18" fmla="*/ 2 w 167"/>
                  <a:gd name="T19" fmla="*/ 65 h 157"/>
                  <a:gd name="T20" fmla="*/ 39 w 167"/>
                  <a:gd name="T21" fmla="*/ 100 h 157"/>
                  <a:gd name="T22" fmla="*/ 30 w 167"/>
                  <a:gd name="T23" fmla="*/ 151 h 157"/>
                  <a:gd name="T24" fmla="*/ 32 w 167"/>
                  <a:gd name="T25" fmla="*/ 156 h 157"/>
                  <a:gd name="T26" fmla="*/ 37 w 167"/>
                  <a:gd name="T27" fmla="*/ 156 h 157"/>
                  <a:gd name="T28" fmla="*/ 83 w 167"/>
                  <a:gd name="T29" fmla="*/ 132 h 157"/>
                  <a:gd name="T30" fmla="*/ 130 w 167"/>
                  <a:gd name="T31" fmla="*/ 156 h 157"/>
                  <a:gd name="T32" fmla="*/ 132 w 167"/>
                  <a:gd name="T33" fmla="*/ 157 h 157"/>
                  <a:gd name="T34" fmla="*/ 135 w 167"/>
                  <a:gd name="T35" fmla="*/ 156 h 157"/>
                  <a:gd name="T36" fmla="*/ 137 w 167"/>
                  <a:gd name="T37" fmla="*/ 151 h 157"/>
                  <a:gd name="T38" fmla="*/ 128 w 167"/>
                  <a:gd name="T39" fmla="*/ 100 h 157"/>
                  <a:gd name="T40" fmla="*/ 165 w 167"/>
                  <a:gd name="T41" fmla="*/ 65 h 157"/>
                  <a:gd name="T42" fmla="*/ 166 w 167"/>
                  <a:gd name="T43" fmla="*/ 60 h 157"/>
                  <a:gd name="T44" fmla="*/ 83 w 167"/>
                  <a:gd name="T45" fmla="*/ 117 h 157"/>
                  <a:gd name="T46" fmla="*/ 53 w 167"/>
                  <a:gd name="T47" fmla="*/ 86 h 157"/>
                  <a:gd name="T48" fmla="*/ 83 w 167"/>
                  <a:gd name="T49" fmla="*/ 56 h 157"/>
                  <a:gd name="T50" fmla="*/ 114 w 167"/>
                  <a:gd name="T51" fmla="*/ 86 h 157"/>
                  <a:gd name="T52" fmla="*/ 83 w 167"/>
                  <a:gd name="T53" fmla="*/ 11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7" h="157">
                    <a:moveTo>
                      <a:pt x="166" y="60"/>
                    </a:moveTo>
                    <a:cubicBezTo>
                      <a:pt x="166" y="58"/>
                      <a:pt x="164" y="57"/>
                      <a:pt x="163" y="56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88" y="3"/>
                      <a:pt x="88" y="3"/>
                      <a:pt x="88" y="3"/>
                    </a:cubicBezTo>
                    <a:cubicBezTo>
                      <a:pt x="87" y="1"/>
                      <a:pt x="85" y="0"/>
                      <a:pt x="83" y="0"/>
                    </a:cubicBezTo>
                    <a:cubicBezTo>
                      <a:pt x="82" y="0"/>
                      <a:pt x="80" y="1"/>
                      <a:pt x="79" y="3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3" y="57"/>
                      <a:pt x="1" y="58"/>
                      <a:pt x="1" y="60"/>
                    </a:cubicBezTo>
                    <a:cubicBezTo>
                      <a:pt x="0" y="61"/>
                      <a:pt x="0" y="63"/>
                      <a:pt x="2" y="65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0" y="151"/>
                      <a:pt x="30" y="151"/>
                      <a:pt x="30" y="151"/>
                    </a:cubicBezTo>
                    <a:cubicBezTo>
                      <a:pt x="30" y="153"/>
                      <a:pt x="31" y="155"/>
                      <a:pt x="32" y="156"/>
                    </a:cubicBezTo>
                    <a:cubicBezTo>
                      <a:pt x="34" y="157"/>
                      <a:pt x="36" y="157"/>
                      <a:pt x="37" y="156"/>
                    </a:cubicBezTo>
                    <a:cubicBezTo>
                      <a:pt x="83" y="132"/>
                      <a:pt x="83" y="132"/>
                      <a:pt x="83" y="132"/>
                    </a:cubicBezTo>
                    <a:cubicBezTo>
                      <a:pt x="130" y="156"/>
                      <a:pt x="130" y="156"/>
                      <a:pt x="130" y="156"/>
                    </a:cubicBezTo>
                    <a:cubicBezTo>
                      <a:pt x="130" y="157"/>
                      <a:pt x="131" y="157"/>
                      <a:pt x="132" y="157"/>
                    </a:cubicBezTo>
                    <a:cubicBezTo>
                      <a:pt x="133" y="157"/>
                      <a:pt x="134" y="156"/>
                      <a:pt x="135" y="156"/>
                    </a:cubicBezTo>
                    <a:cubicBezTo>
                      <a:pt x="136" y="155"/>
                      <a:pt x="137" y="153"/>
                      <a:pt x="137" y="151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7" y="63"/>
                      <a:pt x="167" y="61"/>
                      <a:pt x="166" y="60"/>
                    </a:cubicBezTo>
                    <a:close/>
                    <a:moveTo>
                      <a:pt x="83" y="117"/>
                    </a:moveTo>
                    <a:cubicBezTo>
                      <a:pt x="67" y="117"/>
                      <a:pt x="53" y="103"/>
                      <a:pt x="53" y="86"/>
                    </a:cubicBezTo>
                    <a:cubicBezTo>
                      <a:pt x="53" y="69"/>
                      <a:pt x="67" y="56"/>
                      <a:pt x="83" y="56"/>
                    </a:cubicBezTo>
                    <a:cubicBezTo>
                      <a:pt x="100" y="56"/>
                      <a:pt x="114" y="69"/>
                      <a:pt x="114" y="86"/>
                    </a:cubicBezTo>
                    <a:cubicBezTo>
                      <a:pt x="114" y="103"/>
                      <a:pt x="100" y="117"/>
                      <a:pt x="83" y="117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475"/>
              <p:cNvSpPr>
                <a:spLocks noEditPoints="1"/>
              </p:cNvSpPr>
              <p:nvPr/>
            </p:nvSpPr>
            <p:spPr bwMode="auto">
              <a:xfrm>
                <a:off x="4998470" y="3294173"/>
                <a:ext cx="99962" cy="120884"/>
              </a:xfrm>
              <a:custGeom>
                <a:avLst/>
                <a:gdLst>
                  <a:gd name="T0" fmla="*/ 97 w 109"/>
                  <a:gd name="T1" fmla="*/ 0 h 132"/>
                  <a:gd name="T2" fmla="*/ 13 w 109"/>
                  <a:gd name="T3" fmla="*/ 0 h 132"/>
                  <a:gd name="T4" fmla="*/ 0 w 109"/>
                  <a:gd name="T5" fmla="*/ 12 h 132"/>
                  <a:gd name="T6" fmla="*/ 0 w 109"/>
                  <a:gd name="T7" fmla="*/ 96 h 132"/>
                  <a:gd name="T8" fmla="*/ 13 w 109"/>
                  <a:gd name="T9" fmla="*/ 109 h 132"/>
                  <a:gd name="T10" fmla="*/ 40 w 109"/>
                  <a:gd name="T11" fmla="*/ 109 h 132"/>
                  <a:gd name="T12" fmla="*/ 54 w 109"/>
                  <a:gd name="T13" fmla="*/ 131 h 132"/>
                  <a:gd name="T14" fmla="*/ 55 w 109"/>
                  <a:gd name="T15" fmla="*/ 132 h 132"/>
                  <a:gd name="T16" fmla="*/ 56 w 109"/>
                  <a:gd name="T17" fmla="*/ 131 h 132"/>
                  <a:gd name="T18" fmla="*/ 69 w 109"/>
                  <a:gd name="T19" fmla="*/ 109 h 132"/>
                  <a:gd name="T20" fmla="*/ 97 w 109"/>
                  <a:gd name="T21" fmla="*/ 109 h 132"/>
                  <a:gd name="T22" fmla="*/ 109 w 109"/>
                  <a:gd name="T23" fmla="*/ 96 h 132"/>
                  <a:gd name="T24" fmla="*/ 109 w 109"/>
                  <a:gd name="T25" fmla="*/ 12 h 132"/>
                  <a:gd name="T26" fmla="*/ 97 w 109"/>
                  <a:gd name="T27" fmla="*/ 0 h 132"/>
                  <a:gd name="T28" fmla="*/ 55 w 109"/>
                  <a:gd name="T29" fmla="*/ 95 h 132"/>
                  <a:gd name="T30" fmla="*/ 13 w 109"/>
                  <a:gd name="T31" fmla="*/ 54 h 132"/>
                  <a:gd name="T32" fmla="*/ 55 w 109"/>
                  <a:gd name="T33" fmla="*/ 12 h 132"/>
                  <a:gd name="T34" fmla="*/ 96 w 109"/>
                  <a:gd name="T35" fmla="*/ 54 h 132"/>
                  <a:gd name="T36" fmla="*/ 55 w 109"/>
                  <a:gd name="T37" fmla="*/ 9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9" h="132">
                    <a:moveTo>
                      <a:pt x="9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3"/>
                      <a:pt x="6" y="109"/>
                      <a:pt x="13" y="109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54" y="131"/>
                      <a:pt x="54" y="131"/>
                      <a:pt x="54" y="131"/>
                    </a:cubicBezTo>
                    <a:cubicBezTo>
                      <a:pt x="54" y="132"/>
                      <a:pt x="54" y="132"/>
                      <a:pt x="55" y="132"/>
                    </a:cubicBezTo>
                    <a:cubicBezTo>
                      <a:pt x="55" y="132"/>
                      <a:pt x="55" y="132"/>
                      <a:pt x="56" y="131"/>
                    </a:cubicBezTo>
                    <a:cubicBezTo>
                      <a:pt x="69" y="109"/>
                      <a:pt x="69" y="109"/>
                      <a:pt x="69" y="109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104" y="109"/>
                      <a:pt x="109" y="103"/>
                      <a:pt x="109" y="96"/>
                    </a:cubicBezTo>
                    <a:cubicBezTo>
                      <a:pt x="109" y="12"/>
                      <a:pt x="109" y="12"/>
                      <a:pt x="109" y="12"/>
                    </a:cubicBezTo>
                    <a:cubicBezTo>
                      <a:pt x="109" y="5"/>
                      <a:pt x="104" y="0"/>
                      <a:pt x="97" y="0"/>
                    </a:cubicBezTo>
                    <a:close/>
                    <a:moveTo>
                      <a:pt x="55" y="95"/>
                    </a:moveTo>
                    <a:cubicBezTo>
                      <a:pt x="32" y="95"/>
                      <a:pt x="13" y="76"/>
                      <a:pt x="13" y="54"/>
                    </a:cubicBezTo>
                    <a:cubicBezTo>
                      <a:pt x="13" y="30"/>
                      <a:pt x="32" y="12"/>
                      <a:pt x="55" y="12"/>
                    </a:cubicBezTo>
                    <a:cubicBezTo>
                      <a:pt x="78" y="12"/>
                      <a:pt x="96" y="30"/>
                      <a:pt x="96" y="54"/>
                    </a:cubicBezTo>
                    <a:cubicBezTo>
                      <a:pt x="96" y="76"/>
                      <a:pt x="78" y="95"/>
                      <a:pt x="55" y="95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476"/>
              <p:cNvSpPr>
                <a:spLocks noEditPoints="1"/>
              </p:cNvSpPr>
              <p:nvPr/>
            </p:nvSpPr>
            <p:spPr bwMode="auto">
              <a:xfrm>
                <a:off x="5018617" y="3315095"/>
                <a:ext cx="59667" cy="48431"/>
              </a:xfrm>
              <a:custGeom>
                <a:avLst/>
                <a:gdLst>
                  <a:gd name="T0" fmla="*/ 33 w 65"/>
                  <a:gd name="T1" fmla="*/ 0 h 53"/>
                  <a:gd name="T2" fmla="*/ 30 w 65"/>
                  <a:gd name="T3" fmla="*/ 1 h 53"/>
                  <a:gd name="T4" fmla="*/ 0 w 65"/>
                  <a:gd name="T5" fmla="*/ 27 h 53"/>
                  <a:gd name="T6" fmla="*/ 0 w 65"/>
                  <a:gd name="T7" fmla="*/ 29 h 53"/>
                  <a:gd name="T8" fmla="*/ 2 w 65"/>
                  <a:gd name="T9" fmla="*/ 29 h 53"/>
                  <a:gd name="T10" fmla="*/ 9 w 65"/>
                  <a:gd name="T11" fmla="*/ 29 h 53"/>
                  <a:gd name="T12" fmla="*/ 9 w 65"/>
                  <a:gd name="T13" fmla="*/ 53 h 53"/>
                  <a:gd name="T14" fmla="*/ 25 w 65"/>
                  <a:gd name="T15" fmla="*/ 53 h 53"/>
                  <a:gd name="T16" fmla="*/ 25 w 65"/>
                  <a:gd name="T17" fmla="*/ 39 h 53"/>
                  <a:gd name="T18" fmla="*/ 41 w 65"/>
                  <a:gd name="T19" fmla="*/ 39 h 53"/>
                  <a:gd name="T20" fmla="*/ 41 w 65"/>
                  <a:gd name="T21" fmla="*/ 53 h 53"/>
                  <a:gd name="T22" fmla="*/ 56 w 65"/>
                  <a:gd name="T23" fmla="*/ 53 h 53"/>
                  <a:gd name="T24" fmla="*/ 56 w 65"/>
                  <a:gd name="T25" fmla="*/ 29 h 53"/>
                  <a:gd name="T26" fmla="*/ 63 w 65"/>
                  <a:gd name="T27" fmla="*/ 29 h 53"/>
                  <a:gd name="T28" fmla="*/ 65 w 65"/>
                  <a:gd name="T29" fmla="*/ 29 h 53"/>
                  <a:gd name="T30" fmla="*/ 65 w 65"/>
                  <a:gd name="T31" fmla="*/ 28 h 53"/>
                  <a:gd name="T32" fmla="*/ 65 w 65"/>
                  <a:gd name="T33" fmla="*/ 27 h 53"/>
                  <a:gd name="T34" fmla="*/ 35 w 65"/>
                  <a:gd name="T35" fmla="*/ 1 h 53"/>
                  <a:gd name="T36" fmla="*/ 33 w 65"/>
                  <a:gd name="T37" fmla="*/ 0 h 53"/>
                  <a:gd name="T38" fmla="*/ 39 w 65"/>
                  <a:gd name="T39" fmla="*/ 18 h 53"/>
                  <a:gd name="T40" fmla="*/ 33 w 65"/>
                  <a:gd name="T41" fmla="*/ 25 h 53"/>
                  <a:gd name="T42" fmla="*/ 26 w 65"/>
                  <a:gd name="T43" fmla="*/ 18 h 53"/>
                  <a:gd name="T44" fmla="*/ 33 w 65"/>
                  <a:gd name="T45" fmla="*/ 12 h 53"/>
                  <a:gd name="T46" fmla="*/ 39 w 65"/>
                  <a:gd name="T47" fmla="*/ 1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53">
                    <a:moveTo>
                      <a:pt x="33" y="0"/>
                    </a:moveTo>
                    <a:cubicBezTo>
                      <a:pt x="32" y="0"/>
                      <a:pt x="31" y="0"/>
                      <a:pt x="30" y="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1" y="29"/>
                      <a:pt x="2" y="29"/>
                      <a:pt x="2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4" y="29"/>
                      <a:pt x="64" y="29"/>
                      <a:pt x="65" y="29"/>
                    </a:cubicBezTo>
                    <a:cubicBezTo>
                      <a:pt x="65" y="29"/>
                      <a:pt x="65" y="28"/>
                      <a:pt x="65" y="28"/>
                    </a:cubicBezTo>
                    <a:cubicBezTo>
                      <a:pt x="65" y="28"/>
                      <a:pt x="65" y="28"/>
                      <a:pt x="65" y="27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3" y="0"/>
                      <a:pt x="33" y="0"/>
                    </a:cubicBezTo>
                    <a:close/>
                    <a:moveTo>
                      <a:pt x="39" y="18"/>
                    </a:moveTo>
                    <a:cubicBezTo>
                      <a:pt x="39" y="22"/>
                      <a:pt x="36" y="25"/>
                      <a:pt x="33" y="25"/>
                    </a:cubicBezTo>
                    <a:cubicBezTo>
                      <a:pt x="29" y="25"/>
                      <a:pt x="26" y="22"/>
                      <a:pt x="26" y="18"/>
                    </a:cubicBezTo>
                    <a:cubicBezTo>
                      <a:pt x="26" y="15"/>
                      <a:pt x="29" y="12"/>
                      <a:pt x="33" y="12"/>
                    </a:cubicBezTo>
                    <a:cubicBezTo>
                      <a:pt x="36" y="12"/>
                      <a:pt x="39" y="15"/>
                      <a:pt x="39" y="1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477"/>
              <p:cNvSpPr>
                <a:spLocks noEditPoints="1"/>
              </p:cNvSpPr>
              <p:nvPr/>
            </p:nvSpPr>
            <p:spPr bwMode="auto">
              <a:xfrm>
                <a:off x="5207305" y="1739727"/>
                <a:ext cx="123983" cy="134832"/>
              </a:xfrm>
              <a:custGeom>
                <a:avLst/>
                <a:gdLst>
                  <a:gd name="T0" fmla="*/ 134 w 135"/>
                  <a:gd name="T1" fmla="*/ 34 h 147"/>
                  <a:gd name="T2" fmla="*/ 135 w 135"/>
                  <a:gd name="T3" fmla="*/ 32 h 147"/>
                  <a:gd name="T4" fmla="*/ 133 w 135"/>
                  <a:gd name="T5" fmla="*/ 30 h 147"/>
                  <a:gd name="T6" fmla="*/ 117 w 135"/>
                  <a:gd name="T7" fmla="*/ 33 h 147"/>
                  <a:gd name="T8" fmla="*/ 114 w 135"/>
                  <a:gd name="T9" fmla="*/ 24 h 147"/>
                  <a:gd name="T10" fmla="*/ 76 w 135"/>
                  <a:gd name="T11" fmla="*/ 0 h 147"/>
                  <a:gd name="T12" fmla="*/ 34 w 135"/>
                  <a:gd name="T13" fmla="*/ 42 h 147"/>
                  <a:gd name="T14" fmla="*/ 34 w 135"/>
                  <a:gd name="T15" fmla="*/ 53 h 147"/>
                  <a:gd name="T16" fmla="*/ 30 w 135"/>
                  <a:gd name="T17" fmla="*/ 91 h 147"/>
                  <a:gd name="T18" fmla="*/ 21 w 135"/>
                  <a:gd name="T19" fmla="*/ 94 h 147"/>
                  <a:gd name="T20" fmla="*/ 2 w 135"/>
                  <a:gd name="T21" fmla="*/ 94 h 147"/>
                  <a:gd name="T22" fmla="*/ 0 w 135"/>
                  <a:gd name="T23" fmla="*/ 96 h 147"/>
                  <a:gd name="T24" fmla="*/ 13 w 135"/>
                  <a:gd name="T25" fmla="*/ 131 h 147"/>
                  <a:gd name="T26" fmla="*/ 52 w 135"/>
                  <a:gd name="T27" fmla="*/ 147 h 147"/>
                  <a:gd name="T28" fmla="*/ 98 w 135"/>
                  <a:gd name="T29" fmla="*/ 130 h 147"/>
                  <a:gd name="T30" fmla="*/ 117 w 135"/>
                  <a:gd name="T31" fmla="*/ 69 h 147"/>
                  <a:gd name="T32" fmla="*/ 131 w 135"/>
                  <a:gd name="T33" fmla="*/ 72 h 147"/>
                  <a:gd name="T34" fmla="*/ 134 w 135"/>
                  <a:gd name="T35" fmla="*/ 71 h 147"/>
                  <a:gd name="T36" fmla="*/ 133 w 135"/>
                  <a:gd name="T37" fmla="*/ 69 h 147"/>
                  <a:gd name="T38" fmla="*/ 120 w 135"/>
                  <a:gd name="T39" fmla="*/ 51 h 147"/>
                  <a:gd name="T40" fmla="*/ 134 w 135"/>
                  <a:gd name="T41" fmla="*/ 34 h 147"/>
                  <a:gd name="T42" fmla="*/ 86 w 135"/>
                  <a:gd name="T43" fmla="*/ 109 h 147"/>
                  <a:gd name="T44" fmla="*/ 60 w 135"/>
                  <a:gd name="T45" fmla="*/ 120 h 147"/>
                  <a:gd name="T46" fmla="*/ 36 w 135"/>
                  <a:gd name="T47" fmla="*/ 110 h 147"/>
                  <a:gd name="T48" fmla="*/ 35 w 135"/>
                  <a:gd name="T49" fmla="*/ 106 h 147"/>
                  <a:gd name="T50" fmla="*/ 53 w 135"/>
                  <a:gd name="T51" fmla="*/ 79 h 147"/>
                  <a:gd name="T52" fmla="*/ 61 w 135"/>
                  <a:gd name="T53" fmla="*/ 79 h 147"/>
                  <a:gd name="T54" fmla="*/ 43 w 135"/>
                  <a:gd name="T55" fmla="*/ 107 h 147"/>
                  <a:gd name="T56" fmla="*/ 81 w 135"/>
                  <a:gd name="T57" fmla="*/ 104 h 147"/>
                  <a:gd name="T58" fmla="*/ 88 w 135"/>
                  <a:gd name="T59" fmla="*/ 79 h 147"/>
                  <a:gd name="T60" fmla="*/ 95 w 135"/>
                  <a:gd name="T61" fmla="*/ 79 h 147"/>
                  <a:gd name="T62" fmla="*/ 86 w 135"/>
                  <a:gd name="T63" fmla="*/ 109 h 147"/>
                  <a:gd name="T64" fmla="*/ 94 w 135"/>
                  <a:gd name="T65" fmla="*/ 48 h 147"/>
                  <a:gd name="T66" fmla="*/ 82 w 135"/>
                  <a:gd name="T67" fmla="*/ 37 h 147"/>
                  <a:gd name="T68" fmla="*/ 94 w 135"/>
                  <a:gd name="T69" fmla="*/ 25 h 147"/>
                  <a:gd name="T70" fmla="*/ 105 w 135"/>
                  <a:gd name="T71" fmla="*/ 37 h 147"/>
                  <a:gd name="T72" fmla="*/ 94 w 135"/>
                  <a:gd name="T73" fmla="*/ 48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5" h="147">
                    <a:moveTo>
                      <a:pt x="134" y="34"/>
                    </a:moveTo>
                    <a:cubicBezTo>
                      <a:pt x="135" y="34"/>
                      <a:pt x="135" y="33"/>
                      <a:pt x="135" y="32"/>
                    </a:cubicBezTo>
                    <a:cubicBezTo>
                      <a:pt x="135" y="31"/>
                      <a:pt x="134" y="30"/>
                      <a:pt x="133" y="30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6" y="30"/>
                      <a:pt x="115" y="27"/>
                      <a:pt x="114" y="24"/>
                    </a:cubicBezTo>
                    <a:cubicBezTo>
                      <a:pt x="107" y="10"/>
                      <a:pt x="92" y="0"/>
                      <a:pt x="76" y="0"/>
                    </a:cubicBezTo>
                    <a:cubicBezTo>
                      <a:pt x="53" y="0"/>
                      <a:pt x="34" y="19"/>
                      <a:pt x="34" y="42"/>
                    </a:cubicBezTo>
                    <a:cubicBezTo>
                      <a:pt x="34" y="46"/>
                      <a:pt x="34" y="50"/>
                      <a:pt x="34" y="53"/>
                    </a:cubicBezTo>
                    <a:cubicBezTo>
                      <a:pt x="34" y="74"/>
                      <a:pt x="34" y="86"/>
                      <a:pt x="30" y="91"/>
                    </a:cubicBezTo>
                    <a:cubicBezTo>
                      <a:pt x="28" y="93"/>
                      <a:pt x="25" y="94"/>
                      <a:pt x="21" y="94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1" y="94"/>
                      <a:pt x="0" y="95"/>
                      <a:pt x="0" y="96"/>
                    </a:cubicBezTo>
                    <a:cubicBezTo>
                      <a:pt x="0" y="109"/>
                      <a:pt x="4" y="121"/>
                      <a:pt x="13" y="131"/>
                    </a:cubicBezTo>
                    <a:cubicBezTo>
                      <a:pt x="22" y="141"/>
                      <a:pt x="36" y="147"/>
                      <a:pt x="52" y="147"/>
                    </a:cubicBezTo>
                    <a:cubicBezTo>
                      <a:pt x="72" y="147"/>
                      <a:pt x="87" y="141"/>
                      <a:pt x="98" y="130"/>
                    </a:cubicBezTo>
                    <a:cubicBezTo>
                      <a:pt x="117" y="112"/>
                      <a:pt x="117" y="82"/>
                      <a:pt x="117" y="69"/>
                    </a:cubicBezTo>
                    <a:cubicBezTo>
                      <a:pt x="131" y="72"/>
                      <a:pt x="131" y="72"/>
                      <a:pt x="131" y="72"/>
                    </a:cubicBezTo>
                    <a:cubicBezTo>
                      <a:pt x="132" y="73"/>
                      <a:pt x="133" y="72"/>
                      <a:pt x="134" y="71"/>
                    </a:cubicBezTo>
                    <a:cubicBezTo>
                      <a:pt x="134" y="70"/>
                      <a:pt x="134" y="69"/>
                      <a:pt x="133" y="69"/>
                    </a:cubicBezTo>
                    <a:cubicBezTo>
                      <a:pt x="133" y="69"/>
                      <a:pt x="120" y="61"/>
                      <a:pt x="120" y="51"/>
                    </a:cubicBezTo>
                    <a:cubicBezTo>
                      <a:pt x="120" y="41"/>
                      <a:pt x="134" y="34"/>
                      <a:pt x="134" y="34"/>
                    </a:cubicBezTo>
                    <a:close/>
                    <a:moveTo>
                      <a:pt x="86" y="109"/>
                    </a:moveTo>
                    <a:cubicBezTo>
                      <a:pt x="79" y="116"/>
                      <a:pt x="70" y="120"/>
                      <a:pt x="60" y="120"/>
                    </a:cubicBezTo>
                    <a:cubicBezTo>
                      <a:pt x="51" y="120"/>
                      <a:pt x="43" y="117"/>
                      <a:pt x="36" y="110"/>
                    </a:cubicBezTo>
                    <a:cubicBezTo>
                      <a:pt x="34" y="109"/>
                      <a:pt x="34" y="107"/>
                      <a:pt x="35" y="106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54" y="116"/>
                      <a:pt x="71" y="115"/>
                      <a:pt x="81" y="104"/>
                    </a:cubicBezTo>
                    <a:cubicBezTo>
                      <a:pt x="88" y="97"/>
                      <a:pt x="90" y="88"/>
                      <a:pt x="88" y="79"/>
                    </a:cubicBezTo>
                    <a:cubicBezTo>
                      <a:pt x="95" y="79"/>
                      <a:pt x="95" y="79"/>
                      <a:pt x="95" y="79"/>
                    </a:cubicBezTo>
                    <a:cubicBezTo>
                      <a:pt x="97" y="90"/>
                      <a:pt x="94" y="101"/>
                      <a:pt x="86" y="109"/>
                    </a:cubicBezTo>
                    <a:close/>
                    <a:moveTo>
                      <a:pt x="94" y="48"/>
                    </a:moveTo>
                    <a:cubicBezTo>
                      <a:pt x="88" y="48"/>
                      <a:pt x="82" y="43"/>
                      <a:pt x="82" y="37"/>
                    </a:cubicBezTo>
                    <a:cubicBezTo>
                      <a:pt x="82" y="30"/>
                      <a:pt x="88" y="25"/>
                      <a:pt x="94" y="25"/>
                    </a:cubicBezTo>
                    <a:cubicBezTo>
                      <a:pt x="100" y="25"/>
                      <a:pt x="105" y="30"/>
                      <a:pt x="105" y="37"/>
                    </a:cubicBezTo>
                    <a:cubicBezTo>
                      <a:pt x="105" y="43"/>
                      <a:pt x="100" y="48"/>
                      <a:pt x="94" y="4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478"/>
              <p:cNvSpPr/>
              <p:nvPr/>
            </p:nvSpPr>
            <p:spPr bwMode="auto">
              <a:xfrm>
                <a:off x="3980253" y="2192268"/>
                <a:ext cx="101899" cy="101512"/>
              </a:xfrm>
              <a:custGeom>
                <a:avLst/>
                <a:gdLst>
                  <a:gd name="T0" fmla="*/ 9 w 111"/>
                  <a:gd name="T1" fmla="*/ 0 h 111"/>
                  <a:gd name="T2" fmla="*/ 0 w 111"/>
                  <a:gd name="T3" fmla="*/ 9 h 111"/>
                  <a:gd name="T4" fmla="*/ 9 w 111"/>
                  <a:gd name="T5" fmla="*/ 18 h 111"/>
                  <a:gd name="T6" fmla="*/ 93 w 111"/>
                  <a:gd name="T7" fmla="*/ 102 h 111"/>
                  <a:gd name="T8" fmla="*/ 102 w 111"/>
                  <a:gd name="T9" fmla="*/ 111 h 111"/>
                  <a:gd name="T10" fmla="*/ 111 w 111"/>
                  <a:gd name="T11" fmla="*/ 102 h 111"/>
                  <a:gd name="T12" fmla="*/ 9 w 111"/>
                  <a:gd name="T1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111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55" y="18"/>
                      <a:pt x="93" y="56"/>
                      <a:pt x="93" y="102"/>
                    </a:cubicBezTo>
                    <a:cubicBezTo>
                      <a:pt x="93" y="107"/>
                      <a:pt x="97" y="111"/>
                      <a:pt x="102" y="111"/>
                    </a:cubicBezTo>
                    <a:cubicBezTo>
                      <a:pt x="107" y="111"/>
                      <a:pt x="111" y="107"/>
                      <a:pt x="111" y="102"/>
                    </a:cubicBezTo>
                    <a:cubicBezTo>
                      <a:pt x="111" y="46"/>
                      <a:pt x="65" y="0"/>
                      <a:pt x="9" y="0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479"/>
              <p:cNvSpPr/>
              <p:nvPr/>
            </p:nvSpPr>
            <p:spPr bwMode="auto">
              <a:xfrm>
                <a:off x="3980253" y="2223263"/>
                <a:ext cx="68966" cy="70516"/>
              </a:xfrm>
              <a:custGeom>
                <a:avLst/>
                <a:gdLst>
                  <a:gd name="T0" fmla="*/ 57 w 75"/>
                  <a:gd name="T1" fmla="*/ 68 h 77"/>
                  <a:gd name="T2" fmla="*/ 66 w 75"/>
                  <a:gd name="T3" fmla="*/ 77 h 77"/>
                  <a:gd name="T4" fmla="*/ 75 w 75"/>
                  <a:gd name="T5" fmla="*/ 68 h 77"/>
                  <a:gd name="T6" fmla="*/ 9 w 75"/>
                  <a:gd name="T7" fmla="*/ 0 h 77"/>
                  <a:gd name="T8" fmla="*/ 0 w 75"/>
                  <a:gd name="T9" fmla="*/ 9 h 77"/>
                  <a:gd name="T10" fmla="*/ 9 w 75"/>
                  <a:gd name="T11" fmla="*/ 18 h 77"/>
                  <a:gd name="T12" fmla="*/ 57 w 75"/>
                  <a:gd name="T13" fmla="*/ 6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77">
                    <a:moveTo>
                      <a:pt x="57" y="68"/>
                    </a:moveTo>
                    <a:cubicBezTo>
                      <a:pt x="57" y="73"/>
                      <a:pt x="61" y="77"/>
                      <a:pt x="66" y="77"/>
                    </a:cubicBezTo>
                    <a:cubicBezTo>
                      <a:pt x="71" y="77"/>
                      <a:pt x="75" y="73"/>
                      <a:pt x="75" y="68"/>
                    </a:cubicBezTo>
                    <a:cubicBezTo>
                      <a:pt x="75" y="31"/>
                      <a:pt x="46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35" y="18"/>
                      <a:pt x="57" y="40"/>
                      <a:pt x="57" y="6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480"/>
              <p:cNvSpPr/>
              <p:nvPr/>
            </p:nvSpPr>
            <p:spPr bwMode="auto">
              <a:xfrm>
                <a:off x="3969404" y="2266270"/>
                <a:ext cx="37582" cy="37582"/>
              </a:xfrm>
              <a:custGeom>
                <a:avLst/>
                <a:gdLst>
                  <a:gd name="T0" fmla="*/ 20 w 41"/>
                  <a:gd name="T1" fmla="*/ 41 h 41"/>
                  <a:gd name="T2" fmla="*/ 41 w 41"/>
                  <a:gd name="T3" fmla="*/ 20 h 41"/>
                  <a:gd name="T4" fmla="*/ 21 w 41"/>
                  <a:gd name="T5" fmla="*/ 0 h 41"/>
                  <a:gd name="T6" fmla="*/ 0 w 41"/>
                  <a:gd name="T7" fmla="*/ 20 h 41"/>
                  <a:gd name="T8" fmla="*/ 2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20" y="41"/>
                    </a:moveTo>
                    <a:cubicBezTo>
                      <a:pt x="32" y="41"/>
                      <a:pt x="41" y="32"/>
                      <a:pt x="41" y="20"/>
                    </a:cubicBezTo>
                    <a:cubicBezTo>
                      <a:pt x="41" y="9"/>
                      <a:pt x="32" y="0"/>
                      <a:pt x="21" y="0"/>
                    </a:cubicBezTo>
                    <a:cubicBezTo>
                      <a:pt x="10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1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481"/>
              <p:cNvSpPr/>
              <p:nvPr/>
            </p:nvSpPr>
            <p:spPr bwMode="auto">
              <a:xfrm>
                <a:off x="3899664" y="2203116"/>
                <a:ext cx="167766" cy="169703"/>
              </a:xfrm>
              <a:custGeom>
                <a:avLst/>
                <a:gdLst>
                  <a:gd name="T0" fmla="*/ 155 w 183"/>
                  <a:gd name="T1" fmla="*/ 119 h 185"/>
                  <a:gd name="T2" fmla="*/ 139 w 183"/>
                  <a:gd name="T3" fmla="*/ 117 h 185"/>
                  <a:gd name="T4" fmla="*/ 126 w 183"/>
                  <a:gd name="T5" fmla="*/ 131 h 185"/>
                  <a:gd name="T6" fmla="*/ 112 w 183"/>
                  <a:gd name="T7" fmla="*/ 117 h 185"/>
                  <a:gd name="T8" fmla="*/ 97 w 183"/>
                  <a:gd name="T9" fmla="*/ 122 h 185"/>
                  <a:gd name="T10" fmla="*/ 64 w 183"/>
                  <a:gd name="T11" fmla="*/ 89 h 185"/>
                  <a:gd name="T12" fmla="*/ 69 w 183"/>
                  <a:gd name="T13" fmla="*/ 73 h 185"/>
                  <a:gd name="T14" fmla="*/ 54 w 183"/>
                  <a:gd name="T15" fmla="*/ 59 h 185"/>
                  <a:gd name="T16" fmla="*/ 69 w 183"/>
                  <a:gd name="T17" fmla="*/ 44 h 185"/>
                  <a:gd name="T18" fmla="*/ 67 w 183"/>
                  <a:gd name="T19" fmla="*/ 29 h 185"/>
                  <a:gd name="T20" fmla="*/ 45 w 183"/>
                  <a:gd name="T21" fmla="*/ 6 h 185"/>
                  <a:gd name="T22" fmla="*/ 29 w 183"/>
                  <a:gd name="T23" fmla="*/ 4 h 185"/>
                  <a:gd name="T24" fmla="*/ 12 w 183"/>
                  <a:gd name="T25" fmla="*/ 21 h 185"/>
                  <a:gd name="T26" fmla="*/ 10 w 183"/>
                  <a:gd name="T27" fmla="*/ 64 h 185"/>
                  <a:gd name="T28" fmla="*/ 121 w 183"/>
                  <a:gd name="T29" fmla="*/ 175 h 185"/>
                  <a:gd name="T30" fmla="*/ 163 w 183"/>
                  <a:gd name="T31" fmla="*/ 173 h 185"/>
                  <a:gd name="T32" fmla="*/ 179 w 183"/>
                  <a:gd name="T33" fmla="*/ 157 h 185"/>
                  <a:gd name="T34" fmla="*/ 178 w 183"/>
                  <a:gd name="T35" fmla="*/ 141 h 185"/>
                  <a:gd name="T36" fmla="*/ 155 w 183"/>
                  <a:gd name="T37" fmla="*/ 119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3" h="185">
                    <a:moveTo>
                      <a:pt x="155" y="119"/>
                    </a:moveTo>
                    <a:cubicBezTo>
                      <a:pt x="150" y="114"/>
                      <a:pt x="143" y="113"/>
                      <a:pt x="139" y="117"/>
                    </a:cubicBezTo>
                    <a:cubicBezTo>
                      <a:pt x="126" y="131"/>
                      <a:pt x="126" y="131"/>
                      <a:pt x="126" y="131"/>
                    </a:cubicBezTo>
                    <a:cubicBezTo>
                      <a:pt x="112" y="117"/>
                      <a:pt x="112" y="117"/>
                      <a:pt x="112" y="117"/>
                    </a:cubicBezTo>
                    <a:cubicBezTo>
                      <a:pt x="108" y="120"/>
                      <a:pt x="103" y="122"/>
                      <a:pt x="97" y="122"/>
                    </a:cubicBezTo>
                    <a:cubicBezTo>
                      <a:pt x="79" y="122"/>
                      <a:pt x="64" y="107"/>
                      <a:pt x="64" y="89"/>
                    </a:cubicBezTo>
                    <a:cubicBezTo>
                      <a:pt x="64" y="83"/>
                      <a:pt x="66" y="78"/>
                      <a:pt x="69" y="73"/>
                    </a:cubicBezTo>
                    <a:cubicBezTo>
                      <a:pt x="54" y="59"/>
                      <a:pt x="54" y="59"/>
                      <a:pt x="54" y="59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3" y="40"/>
                      <a:pt x="72" y="33"/>
                      <a:pt x="67" y="29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0" y="1"/>
                      <a:pt x="33" y="0"/>
                      <a:pt x="29" y="4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" y="33"/>
                      <a:pt x="0" y="48"/>
                      <a:pt x="10" y="64"/>
                    </a:cubicBezTo>
                    <a:cubicBezTo>
                      <a:pt x="43" y="115"/>
                      <a:pt x="71" y="142"/>
                      <a:pt x="121" y="175"/>
                    </a:cubicBezTo>
                    <a:cubicBezTo>
                      <a:pt x="136" y="185"/>
                      <a:pt x="152" y="184"/>
                      <a:pt x="163" y="173"/>
                    </a:cubicBezTo>
                    <a:cubicBezTo>
                      <a:pt x="179" y="157"/>
                      <a:pt x="179" y="157"/>
                      <a:pt x="179" y="157"/>
                    </a:cubicBezTo>
                    <a:cubicBezTo>
                      <a:pt x="183" y="153"/>
                      <a:pt x="183" y="146"/>
                      <a:pt x="178" y="141"/>
                    </a:cubicBezTo>
                    <a:lnTo>
                      <a:pt x="155" y="119"/>
                    </a:ln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482"/>
              <p:cNvSpPr>
                <a:spLocks noEditPoints="1"/>
              </p:cNvSpPr>
              <p:nvPr/>
            </p:nvSpPr>
            <p:spPr bwMode="auto">
              <a:xfrm>
                <a:off x="5396380" y="2521987"/>
                <a:ext cx="108873" cy="108098"/>
              </a:xfrm>
              <a:custGeom>
                <a:avLst/>
                <a:gdLst>
                  <a:gd name="T0" fmla="*/ 100 w 119"/>
                  <a:gd name="T1" fmla="*/ 33 h 118"/>
                  <a:gd name="T2" fmla="*/ 70 w 119"/>
                  <a:gd name="T3" fmla="*/ 11 h 118"/>
                  <a:gd name="T4" fmla="*/ 33 w 119"/>
                  <a:gd name="T5" fmla="*/ 18 h 118"/>
                  <a:gd name="T6" fmla="*/ 12 w 119"/>
                  <a:gd name="T7" fmla="*/ 48 h 118"/>
                  <a:gd name="T8" fmla="*/ 19 w 119"/>
                  <a:gd name="T9" fmla="*/ 85 h 118"/>
                  <a:gd name="T10" fmla="*/ 49 w 119"/>
                  <a:gd name="T11" fmla="*/ 106 h 118"/>
                  <a:gd name="T12" fmla="*/ 85 w 119"/>
                  <a:gd name="T13" fmla="*/ 99 h 118"/>
                  <a:gd name="T14" fmla="*/ 107 w 119"/>
                  <a:gd name="T15" fmla="*/ 69 h 118"/>
                  <a:gd name="T16" fmla="*/ 94 w 119"/>
                  <a:gd name="T17" fmla="*/ 62 h 118"/>
                  <a:gd name="T18" fmla="*/ 93 w 119"/>
                  <a:gd name="T19" fmla="*/ 66 h 118"/>
                  <a:gd name="T20" fmla="*/ 90 w 119"/>
                  <a:gd name="T21" fmla="*/ 75 h 118"/>
                  <a:gd name="T22" fmla="*/ 89 w 119"/>
                  <a:gd name="T23" fmla="*/ 77 h 118"/>
                  <a:gd name="T24" fmla="*/ 86 w 119"/>
                  <a:gd name="T25" fmla="*/ 82 h 118"/>
                  <a:gd name="T26" fmla="*/ 81 w 119"/>
                  <a:gd name="T27" fmla="*/ 86 h 118"/>
                  <a:gd name="T28" fmla="*/ 77 w 119"/>
                  <a:gd name="T29" fmla="*/ 89 h 118"/>
                  <a:gd name="T30" fmla="*/ 68 w 119"/>
                  <a:gd name="T31" fmla="*/ 92 h 118"/>
                  <a:gd name="T32" fmla="*/ 65 w 119"/>
                  <a:gd name="T33" fmla="*/ 93 h 118"/>
                  <a:gd name="T34" fmla="*/ 61 w 119"/>
                  <a:gd name="T35" fmla="*/ 93 h 118"/>
                  <a:gd name="T36" fmla="*/ 57 w 119"/>
                  <a:gd name="T37" fmla="*/ 93 h 118"/>
                  <a:gd name="T38" fmla="*/ 54 w 119"/>
                  <a:gd name="T39" fmla="*/ 93 h 118"/>
                  <a:gd name="T40" fmla="*/ 51 w 119"/>
                  <a:gd name="T41" fmla="*/ 92 h 118"/>
                  <a:gd name="T42" fmla="*/ 42 w 119"/>
                  <a:gd name="T43" fmla="*/ 89 h 118"/>
                  <a:gd name="T44" fmla="*/ 38 w 119"/>
                  <a:gd name="T45" fmla="*/ 86 h 118"/>
                  <a:gd name="T46" fmla="*/ 33 w 119"/>
                  <a:gd name="T47" fmla="*/ 81 h 118"/>
                  <a:gd name="T48" fmla="*/ 30 w 119"/>
                  <a:gd name="T49" fmla="*/ 77 h 118"/>
                  <a:gd name="T50" fmla="*/ 26 w 119"/>
                  <a:gd name="T51" fmla="*/ 68 h 118"/>
                  <a:gd name="T52" fmla="*/ 25 w 119"/>
                  <a:gd name="T53" fmla="*/ 64 h 118"/>
                  <a:gd name="T54" fmla="*/ 25 w 119"/>
                  <a:gd name="T55" fmla="*/ 61 h 118"/>
                  <a:gd name="T56" fmla="*/ 25 w 119"/>
                  <a:gd name="T57" fmla="*/ 57 h 118"/>
                  <a:gd name="T58" fmla="*/ 25 w 119"/>
                  <a:gd name="T59" fmla="*/ 53 h 118"/>
                  <a:gd name="T60" fmla="*/ 26 w 119"/>
                  <a:gd name="T61" fmla="*/ 50 h 118"/>
                  <a:gd name="T62" fmla="*/ 29 w 119"/>
                  <a:gd name="T63" fmla="*/ 41 h 118"/>
                  <a:gd name="T64" fmla="*/ 32 w 119"/>
                  <a:gd name="T65" fmla="*/ 37 h 118"/>
                  <a:gd name="T66" fmla="*/ 37 w 119"/>
                  <a:gd name="T67" fmla="*/ 32 h 118"/>
                  <a:gd name="T68" fmla="*/ 41 w 119"/>
                  <a:gd name="T69" fmla="*/ 29 h 118"/>
                  <a:gd name="T70" fmla="*/ 49 w 119"/>
                  <a:gd name="T71" fmla="*/ 26 h 118"/>
                  <a:gd name="T72" fmla="*/ 53 w 119"/>
                  <a:gd name="T73" fmla="*/ 25 h 118"/>
                  <a:gd name="T74" fmla="*/ 56 w 119"/>
                  <a:gd name="T75" fmla="*/ 24 h 118"/>
                  <a:gd name="T76" fmla="*/ 61 w 119"/>
                  <a:gd name="T77" fmla="*/ 24 h 118"/>
                  <a:gd name="T78" fmla="*/ 65 w 119"/>
                  <a:gd name="T79" fmla="*/ 24 h 118"/>
                  <a:gd name="T80" fmla="*/ 68 w 119"/>
                  <a:gd name="T81" fmla="*/ 25 h 118"/>
                  <a:gd name="T82" fmla="*/ 76 w 119"/>
                  <a:gd name="T83" fmla="*/ 28 h 118"/>
                  <a:gd name="T84" fmla="*/ 78 w 119"/>
                  <a:gd name="T85" fmla="*/ 29 h 118"/>
                  <a:gd name="T86" fmla="*/ 82 w 119"/>
                  <a:gd name="T87" fmla="*/ 32 h 118"/>
                  <a:gd name="T88" fmla="*/ 87 w 119"/>
                  <a:gd name="T89" fmla="*/ 37 h 118"/>
                  <a:gd name="T90" fmla="*/ 90 w 119"/>
                  <a:gd name="T91" fmla="*/ 42 h 118"/>
                  <a:gd name="T92" fmla="*/ 93 w 119"/>
                  <a:gd name="T93" fmla="*/ 50 h 118"/>
                  <a:gd name="T94" fmla="*/ 94 w 119"/>
                  <a:gd name="T95" fmla="*/ 53 h 118"/>
                  <a:gd name="T96" fmla="*/ 94 w 119"/>
                  <a:gd name="T97" fmla="*/ 5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9" h="118">
                    <a:moveTo>
                      <a:pt x="119" y="69"/>
                    </a:moveTo>
                    <a:cubicBezTo>
                      <a:pt x="119" y="48"/>
                      <a:pt x="119" y="48"/>
                      <a:pt x="119" y="48"/>
                    </a:cubicBezTo>
                    <a:cubicBezTo>
                      <a:pt x="107" y="48"/>
                      <a:pt x="107" y="48"/>
                      <a:pt x="107" y="48"/>
                    </a:cubicBezTo>
                    <a:cubicBezTo>
                      <a:pt x="105" y="43"/>
                      <a:pt x="103" y="37"/>
                      <a:pt x="100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1" y="15"/>
                      <a:pt x="75" y="13"/>
                      <a:pt x="70" y="1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3" y="13"/>
                      <a:pt x="38" y="15"/>
                      <a:pt x="33" y="18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6" y="37"/>
                      <a:pt x="13" y="43"/>
                      <a:pt x="1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5"/>
                      <a:pt x="16" y="80"/>
                      <a:pt x="19" y="85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25" y="108"/>
                      <a:pt x="25" y="108"/>
                      <a:pt x="25" y="108"/>
                    </a:cubicBezTo>
                    <a:cubicBezTo>
                      <a:pt x="33" y="99"/>
                      <a:pt x="33" y="99"/>
                      <a:pt x="33" y="99"/>
                    </a:cubicBezTo>
                    <a:cubicBezTo>
                      <a:pt x="38" y="103"/>
                      <a:pt x="43" y="105"/>
                      <a:pt x="49" y="106"/>
                    </a:cubicBezTo>
                    <a:cubicBezTo>
                      <a:pt x="49" y="118"/>
                      <a:pt x="49" y="118"/>
                      <a:pt x="49" y="118"/>
                    </a:cubicBezTo>
                    <a:cubicBezTo>
                      <a:pt x="70" y="118"/>
                      <a:pt x="70" y="118"/>
                      <a:pt x="70" y="118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5" y="105"/>
                      <a:pt x="81" y="103"/>
                      <a:pt x="85" y="99"/>
                    </a:cubicBezTo>
                    <a:cubicBezTo>
                      <a:pt x="94" y="108"/>
                      <a:pt x="94" y="108"/>
                      <a:pt x="94" y="108"/>
                    </a:cubicBezTo>
                    <a:cubicBezTo>
                      <a:pt x="109" y="93"/>
                      <a:pt x="109" y="93"/>
                      <a:pt x="109" y="93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0"/>
                      <a:pt x="105" y="75"/>
                      <a:pt x="107" y="69"/>
                    </a:cubicBezTo>
                    <a:lnTo>
                      <a:pt x="119" y="69"/>
                    </a:lnTo>
                    <a:close/>
                    <a:moveTo>
                      <a:pt x="94" y="60"/>
                    </a:moveTo>
                    <a:cubicBezTo>
                      <a:pt x="94" y="60"/>
                      <a:pt x="94" y="61"/>
                      <a:pt x="94" y="61"/>
                    </a:cubicBezTo>
                    <a:cubicBezTo>
                      <a:pt x="94" y="61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3"/>
                      <a:pt x="94" y="64"/>
                      <a:pt x="94" y="64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94" y="65"/>
                      <a:pt x="94" y="65"/>
                      <a:pt x="93" y="66"/>
                    </a:cubicBezTo>
                    <a:cubicBezTo>
                      <a:pt x="93" y="66"/>
                      <a:pt x="93" y="66"/>
                      <a:pt x="93" y="66"/>
                    </a:cubicBezTo>
                    <a:cubicBezTo>
                      <a:pt x="93" y="66"/>
                      <a:pt x="93" y="67"/>
                      <a:pt x="93" y="67"/>
                    </a:cubicBezTo>
                    <a:cubicBezTo>
                      <a:pt x="93" y="67"/>
                      <a:pt x="93" y="67"/>
                      <a:pt x="93" y="68"/>
                    </a:cubicBezTo>
                    <a:cubicBezTo>
                      <a:pt x="92" y="70"/>
                      <a:pt x="91" y="73"/>
                      <a:pt x="90" y="75"/>
                    </a:cubicBezTo>
                    <a:cubicBezTo>
                      <a:pt x="90" y="75"/>
                      <a:pt x="90" y="76"/>
                      <a:pt x="90" y="76"/>
                    </a:cubicBezTo>
                    <a:cubicBezTo>
                      <a:pt x="90" y="76"/>
                      <a:pt x="90" y="76"/>
                      <a:pt x="89" y="76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88" y="78"/>
                      <a:pt x="87" y="79"/>
                      <a:pt x="87" y="80"/>
                    </a:cubicBezTo>
                    <a:cubicBezTo>
                      <a:pt x="87" y="80"/>
                      <a:pt x="87" y="80"/>
                      <a:pt x="87" y="80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6" y="82"/>
                    </a:cubicBezTo>
                    <a:cubicBezTo>
                      <a:pt x="85" y="83"/>
                      <a:pt x="83" y="84"/>
                      <a:pt x="82" y="85"/>
                    </a:cubicBezTo>
                    <a:cubicBezTo>
                      <a:pt x="82" y="85"/>
                      <a:pt x="82" y="85"/>
                      <a:pt x="82" y="85"/>
                    </a:cubicBezTo>
                    <a:cubicBezTo>
                      <a:pt x="82" y="85"/>
                      <a:pt x="81" y="86"/>
                      <a:pt x="81" y="8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0" y="87"/>
                      <a:pt x="79" y="87"/>
                      <a:pt x="78" y="88"/>
                    </a:cubicBezTo>
                    <a:cubicBezTo>
                      <a:pt x="78" y="88"/>
                      <a:pt x="78" y="88"/>
                      <a:pt x="78" y="88"/>
                    </a:cubicBezTo>
                    <a:cubicBezTo>
                      <a:pt x="77" y="88"/>
                      <a:pt x="77" y="89"/>
                      <a:pt x="77" y="89"/>
                    </a:cubicBezTo>
                    <a:cubicBezTo>
                      <a:pt x="77" y="89"/>
                      <a:pt x="77" y="89"/>
                      <a:pt x="77" y="89"/>
                    </a:cubicBezTo>
                    <a:cubicBezTo>
                      <a:pt x="76" y="89"/>
                      <a:pt x="76" y="89"/>
                      <a:pt x="76" y="90"/>
                    </a:cubicBezTo>
                    <a:cubicBezTo>
                      <a:pt x="74" y="91"/>
                      <a:pt x="72" y="91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69" y="92"/>
                      <a:pt x="69" y="92"/>
                      <a:pt x="68" y="92"/>
                    </a:cubicBezTo>
                    <a:cubicBezTo>
                      <a:pt x="68" y="92"/>
                      <a:pt x="68" y="92"/>
                      <a:pt x="68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6" y="93"/>
                      <a:pt x="66" y="93"/>
                      <a:pt x="66" y="93"/>
                    </a:cubicBezTo>
                    <a:cubicBezTo>
                      <a:pt x="66" y="93"/>
                      <a:pt x="65" y="93"/>
                      <a:pt x="65" y="93"/>
                    </a:cubicBezTo>
                    <a:cubicBezTo>
                      <a:pt x="65" y="93"/>
                      <a:pt x="65" y="93"/>
                      <a:pt x="65" y="93"/>
                    </a:cubicBezTo>
                    <a:cubicBezTo>
                      <a:pt x="64" y="93"/>
                      <a:pt x="64" y="93"/>
                      <a:pt x="63" y="93"/>
                    </a:cubicBezTo>
                    <a:cubicBezTo>
                      <a:pt x="63" y="93"/>
                      <a:pt x="63" y="93"/>
                      <a:pt x="63" y="93"/>
                    </a:cubicBezTo>
                    <a:cubicBezTo>
                      <a:pt x="62" y="93"/>
                      <a:pt x="62" y="93"/>
                      <a:pt x="61" y="93"/>
                    </a:cubicBezTo>
                    <a:cubicBezTo>
                      <a:pt x="61" y="93"/>
                      <a:pt x="61" y="93"/>
                      <a:pt x="61" y="93"/>
                    </a:cubicBezTo>
                    <a:cubicBezTo>
                      <a:pt x="60" y="93"/>
                      <a:pt x="60" y="93"/>
                      <a:pt x="59" y="93"/>
                    </a:cubicBezTo>
                    <a:cubicBezTo>
                      <a:pt x="59" y="93"/>
                      <a:pt x="58" y="93"/>
                      <a:pt x="58" y="93"/>
                    </a:cubicBezTo>
                    <a:cubicBezTo>
                      <a:pt x="58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5" y="93"/>
                      <a:pt x="55" y="93"/>
                      <a:pt x="54" y="93"/>
                    </a:cubicBezTo>
                    <a:cubicBezTo>
                      <a:pt x="54" y="93"/>
                      <a:pt x="54" y="93"/>
                      <a:pt x="54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2" y="93"/>
                      <a:pt x="51" y="93"/>
                      <a:pt x="51" y="93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50" y="92"/>
                      <a:pt x="50" y="92"/>
                      <a:pt x="49" y="92"/>
                    </a:cubicBezTo>
                    <a:cubicBezTo>
                      <a:pt x="47" y="91"/>
                      <a:pt x="45" y="91"/>
                      <a:pt x="43" y="90"/>
                    </a:cubicBezTo>
                    <a:cubicBezTo>
                      <a:pt x="43" y="89"/>
                      <a:pt x="42" y="89"/>
                      <a:pt x="42" y="89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2" y="89"/>
                      <a:pt x="41" y="88"/>
                      <a:pt x="41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0" y="87"/>
                      <a:pt x="39" y="87"/>
                      <a:pt x="38" y="86"/>
                    </a:cubicBezTo>
                    <a:cubicBezTo>
                      <a:pt x="38" y="86"/>
                      <a:pt x="38" y="86"/>
                      <a:pt x="38" y="86"/>
                    </a:cubicBezTo>
                    <a:cubicBezTo>
                      <a:pt x="37" y="86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5" y="84"/>
                      <a:pt x="34" y="83"/>
                      <a:pt x="33" y="82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3" y="81"/>
                      <a:pt x="32" y="81"/>
                      <a:pt x="32" y="80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1" y="79"/>
                      <a:pt x="31" y="78"/>
                      <a:pt x="30" y="77"/>
                    </a:cubicBezTo>
                    <a:cubicBezTo>
                      <a:pt x="30" y="77"/>
                      <a:pt x="30" y="77"/>
                      <a:pt x="30" y="77"/>
                    </a:cubicBezTo>
                    <a:cubicBezTo>
                      <a:pt x="30" y="77"/>
                      <a:pt x="30" y="77"/>
                      <a:pt x="29" y="76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9" y="76"/>
                      <a:pt x="29" y="75"/>
                      <a:pt x="29" y="75"/>
                    </a:cubicBezTo>
                    <a:cubicBezTo>
                      <a:pt x="27" y="73"/>
                      <a:pt x="26" y="70"/>
                      <a:pt x="26" y="68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67"/>
                      <a:pt x="25" y="66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5"/>
                      <a:pt x="25" y="65"/>
                      <a:pt x="25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64"/>
                      <a:pt x="25" y="63"/>
                      <a:pt x="25" y="62"/>
                    </a:cubicBezTo>
                    <a:cubicBezTo>
                      <a:pt x="25" y="62"/>
                      <a:pt x="25" y="62"/>
                      <a:pt x="25" y="62"/>
                    </a:cubicBezTo>
                    <a:cubicBezTo>
                      <a:pt x="25" y="62"/>
                      <a:pt x="25" y="61"/>
                      <a:pt x="25" y="61"/>
                    </a:cubicBezTo>
                    <a:cubicBezTo>
                      <a:pt x="25" y="61"/>
                      <a:pt x="25" y="60"/>
                      <a:pt x="25" y="60"/>
                    </a:cubicBezTo>
                    <a:cubicBezTo>
                      <a:pt x="25" y="60"/>
                      <a:pt x="25" y="59"/>
                      <a:pt x="25" y="59"/>
                    </a:cubicBezTo>
                    <a:cubicBezTo>
                      <a:pt x="25" y="58"/>
                      <a:pt x="25" y="58"/>
                      <a:pt x="25" y="57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6"/>
                      <a:pt x="25" y="56"/>
                      <a:pt x="25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4"/>
                      <a:pt x="25" y="54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2"/>
                      <a:pt x="25" y="52"/>
                    </a:cubicBezTo>
                    <a:cubicBezTo>
                      <a:pt x="25" y="52"/>
                      <a:pt x="25" y="52"/>
                      <a:pt x="25" y="51"/>
                    </a:cubicBezTo>
                    <a:cubicBezTo>
                      <a:pt x="25" y="51"/>
                      <a:pt x="26" y="51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49"/>
                      <a:pt x="26" y="49"/>
                      <a:pt x="26" y="48"/>
                    </a:cubicBezTo>
                    <a:cubicBezTo>
                      <a:pt x="27" y="46"/>
                      <a:pt x="28" y="44"/>
                      <a:pt x="29" y="43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0" y="41"/>
                      <a:pt x="30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1" y="39"/>
                      <a:pt x="31" y="38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2" y="37"/>
                      <a:pt x="33" y="36"/>
                      <a:pt x="33" y="36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4" y="35"/>
                      <a:pt x="35" y="34"/>
                      <a:pt x="37" y="32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37" y="32"/>
                      <a:pt x="37" y="32"/>
                      <a:pt x="38" y="32"/>
                    </a:cubicBezTo>
                    <a:cubicBezTo>
                      <a:pt x="38" y="32"/>
                      <a:pt x="38" y="32"/>
                      <a:pt x="38" y="31"/>
                    </a:cubicBezTo>
                    <a:cubicBezTo>
                      <a:pt x="39" y="31"/>
                      <a:pt x="40" y="30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8"/>
                      <a:pt x="43" y="28"/>
                      <a:pt x="43" y="28"/>
                    </a:cubicBezTo>
                    <a:cubicBezTo>
                      <a:pt x="45" y="27"/>
                      <a:pt x="47" y="26"/>
                      <a:pt x="49" y="26"/>
                    </a:cubicBezTo>
                    <a:cubicBezTo>
                      <a:pt x="50" y="25"/>
                      <a:pt x="50" y="25"/>
                      <a:pt x="51" y="25"/>
                    </a:cubicBezTo>
                    <a:cubicBezTo>
                      <a:pt x="51" y="25"/>
                      <a:pt x="51" y="25"/>
                      <a:pt x="51" y="25"/>
                    </a:cubicBezTo>
                    <a:cubicBezTo>
                      <a:pt x="51" y="25"/>
                      <a:pt x="52" y="25"/>
                      <a:pt x="52" y="25"/>
                    </a:cubicBezTo>
                    <a:cubicBezTo>
                      <a:pt x="52" y="25"/>
                      <a:pt x="52" y="25"/>
                      <a:pt x="53" y="25"/>
                    </a:cubicBezTo>
                    <a:cubicBezTo>
                      <a:pt x="53" y="25"/>
                      <a:pt x="53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5" y="24"/>
                      <a:pt x="55" y="24"/>
                      <a:pt x="56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7" y="24"/>
                      <a:pt x="58" y="24"/>
                      <a:pt x="58" y="24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4"/>
                      <a:pt x="62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4" y="24"/>
                      <a:pt x="64" y="24"/>
                      <a:pt x="65" y="24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5" y="24"/>
                      <a:pt x="66" y="25"/>
                      <a:pt x="66" y="25"/>
                    </a:cubicBezTo>
                    <a:cubicBezTo>
                      <a:pt x="66" y="25"/>
                      <a:pt x="66" y="25"/>
                      <a:pt x="67" y="25"/>
                    </a:cubicBezTo>
                    <a:cubicBezTo>
                      <a:pt x="67" y="25"/>
                      <a:pt x="67" y="25"/>
                      <a:pt x="68" y="25"/>
                    </a:cubicBezTo>
                    <a:cubicBezTo>
                      <a:pt x="68" y="25"/>
                      <a:pt x="68" y="25"/>
                      <a:pt x="68" y="25"/>
                    </a:cubicBezTo>
                    <a:cubicBezTo>
                      <a:pt x="69" y="25"/>
                      <a:pt x="69" y="25"/>
                      <a:pt x="70" y="26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2" y="26"/>
                      <a:pt x="74" y="27"/>
                      <a:pt x="76" y="28"/>
                    </a:cubicBezTo>
                    <a:cubicBezTo>
                      <a:pt x="76" y="28"/>
                      <a:pt x="76" y="28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8" y="29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9" y="30"/>
                      <a:pt x="80" y="31"/>
                      <a:pt x="81" y="31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2"/>
                      <a:pt x="82" y="32"/>
                      <a:pt x="82" y="32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3" y="34"/>
                      <a:pt x="85" y="35"/>
                      <a:pt x="86" y="36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6" y="36"/>
                      <a:pt x="86" y="37"/>
                      <a:pt x="87" y="37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87" y="38"/>
                      <a:pt x="88" y="39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0" y="41"/>
                      <a:pt x="90" y="42"/>
                    </a:cubicBezTo>
                    <a:cubicBezTo>
                      <a:pt x="90" y="42"/>
                      <a:pt x="90" y="42"/>
                      <a:pt x="90" y="43"/>
                    </a:cubicBezTo>
                    <a:cubicBezTo>
                      <a:pt x="91" y="44"/>
                      <a:pt x="92" y="46"/>
                      <a:pt x="93" y="48"/>
                    </a:cubicBezTo>
                    <a:cubicBezTo>
                      <a:pt x="93" y="49"/>
                      <a:pt x="93" y="49"/>
                      <a:pt x="93" y="50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3" y="51"/>
                      <a:pt x="93" y="51"/>
                      <a:pt x="93" y="51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94" y="52"/>
                      <a:pt x="94" y="53"/>
                      <a:pt x="94" y="53"/>
                    </a:cubicBezTo>
                    <a:cubicBezTo>
                      <a:pt x="94" y="53"/>
                      <a:pt x="94" y="53"/>
                      <a:pt x="94" y="53"/>
                    </a:cubicBezTo>
                    <a:cubicBezTo>
                      <a:pt x="94" y="54"/>
                      <a:pt x="94" y="54"/>
                      <a:pt x="94" y="55"/>
                    </a:cubicBezTo>
                    <a:cubicBezTo>
                      <a:pt x="94" y="55"/>
                      <a:pt x="94" y="55"/>
                      <a:pt x="94" y="55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8"/>
                      <a:pt x="94" y="58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483"/>
              <p:cNvSpPr/>
              <p:nvPr/>
            </p:nvSpPr>
            <p:spPr bwMode="auto">
              <a:xfrm>
                <a:off x="5432800" y="2557632"/>
                <a:ext cx="36033" cy="35646"/>
              </a:xfrm>
              <a:custGeom>
                <a:avLst/>
                <a:gdLst>
                  <a:gd name="T0" fmla="*/ 59 w 93"/>
                  <a:gd name="T1" fmla="*/ 0 h 92"/>
                  <a:gd name="T2" fmla="*/ 31 w 93"/>
                  <a:gd name="T3" fmla="*/ 0 h 92"/>
                  <a:gd name="T4" fmla="*/ 31 w 93"/>
                  <a:gd name="T5" fmla="*/ 33 h 92"/>
                  <a:gd name="T6" fmla="*/ 0 w 93"/>
                  <a:gd name="T7" fmla="*/ 33 h 92"/>
                  <a:gd name="T8" fmla="*/ 0 w 93"/>
                  <a:gd name="T9" fmla="*/ 62 h 92"/>
                  <a:gd name="T10" fmla="*/ 31 w 93"/>
                  <a:gd name="T11" fmla="*/ 62 h 92"/>
                  <a:gd name="T12" fmla="*/ 31 w 93"/>
                  <a:gd name="T13" fmla="*/ 92 h 92"/>
                  <a:gd name="T14" fmla="*/ 59 w 93"/>
                  <a:gd name="T15" fmla="*/ 92 h 92"/>
                  <a:gd name="T16" fmla="*/ 59 w 93"/>
                  <a:gd name="T17" fmla="*/ 62 h 92"/>
                  <a:gd name="T18" fmla="*/ 93 w 93"/>
                  <a:gd name="T19" fmla="*/ 62 h 92"/>
                  <a:gd name="T20" fmla="*/ 93 w 93"/>
                  <a:gd name="T21" fmla="*/ 33 h 92"/>
                  <a:gd name="T22" fmla="*/ 59 w 93"/>
                  <a:gd name="T23" fmla="*/ 33 h 92"/>
                  <a:gd name="T24" fmla="*/ 59 w 93"/>
                  <a:gd name="T25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92">
                    <a:moveTo>
                      <a:pt x="59" y="0"/>
                    </a:moveTo>
                    <a:lnTo>
                      <a:pt x="31" y="0"/>
                    </a:lnTo>
                    <a:lnTo>
                      <a:pt x="31" y="33"/>
                    </a:lnTo>
                    <a:lnTo>
                      <a:pt x="0" y="33"/>
                    </a:lnTo>
                    <a:lnTo>
                      <a:pt x="0" y="62"/>
                    </a:lnTo>
                    <a:lnTo>
                      <a:pt x="31" y="62"/>
                    </a:lnTo>
                    <a:lnTo>
                      <a:pt x="31" y="92"/>
                    </a:lnTo>
                    <a:lnTo>
                      <a:pt x="59" y="92"/>
                    </a:lnTo>
                    <a:lnTo>
                      <a:pt x="59" y="62"/>
                    </a:lnTo>
                    <a:lnTo>
                      <a:pt x="93" y="62"/>
                    </a:lnTo>
                    <a:lnTo>
                      <a:pt x="93" y="33"/>
                    </a:lnTo>
                    <a:lnTo>
                      <a:pt x="59" y="33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484"/>
              <p:cNvSpPr>
                <a:spLocks noEditPoints="1"/>
              </p:cNvSpPr>
              <p:nvPr/>
            </p:nvSpPr>
            <p:spPr bwMode="auto">
              <a:xfrm>
                <a:off x="4421945" y="2315864"/>
                <a:ext cx="230919" cy="180551"/>
              </a:xfrm>
              <a:custGeom>
                <a:avLst/>
                <a:gdLst>
                  <a:gd name="T0" fmla="*/ 232 w 252"/>
                  <a:gd name="T1" fmla="*/ 0 h 197"/>
                  <a:gd name="T2" fmla="*/ 20 w 252"/>
                  <a:gd name="T3" fmla="*/ 0 h 197"/>
                  <a:gd name="T4" fmla="*/ 0 w 252"/>
                  <a:gd name="T5" fmla="*/ 20 h 197"/>
                  <a:gd name="T6" fmla="*/ 0 w 252"/>
                  <a:gd name="T7" fmla="*/ 146 h 197"/>
                  <a:gd name="T8" fmla="*/ 20 w 252"/>
                  <a:gd name="T9" fmla="*/ 166 h 197"/>
                  <a:gd name="T10" fmla="*/ 95 w 252"/>
                  <a:gd name="T11" fmla="*/ 166 h 197"/>
                  <a:gd name="T12" fmla="*/ 97 w 252"/>
                  <a:gd name="T13" fmla="*/ 169 h 197"/>
                  <a:gd name="T14" fmla="*/ 105 w 252"/>
                  <a:gd name="T15" fmla="*/ 177 h 197"/>
                  <a:gd name="T16" fmla="*/ 105 w 252"/>
                  <a:gd name="T17" fmla="*/ 197 h 197"/>
                  <a:gd name="T18" fmla="*/ 171 w 252"/>
                  <a:gd name="T19" fmla="*/ 197 h 197"/>
                  <a:gd name="T20" fmla="*/ 171 w 252"/>
                  <a:gd name="T21" fmla="*/ 179 h 197"/>
                  <a:gd name="T22" fmla="*/ 181 w 252"/>
                  <a:gd name="T23" fmla="*/ 166 h 197"/>
                  <a:gd name="T24" fmla="*/ 232 w 252"/>
                  <a:gd name="T25" fmla="*/ 166 h 197"/>
                  <a:gd name="T26" fmla="*/ 252 w 252"/>
                  <a:gd name="T27" fmla="*/ 146 h 197"/>
                  <a:gd name="T28" fmla="*/ 252 w 252"/>
                  <a:gd name="T29" fmla="*/ 20 h 197"/>
                  <a:gd name="T30" fmla="*/ 232 w 252"/>
                  <a:gd name="T31" fmla="*/ 0 h 197"/>
                  <a:gd name="T32" fmla="*/ 237 w 252"/>
                  <a:gd name="T33" fmla="*/ 146 h 197"/>
                  <a:gd name="T34" fmla="*/ 232 w 252"/>
                  <a:gd name="T35" fmla="*/ 151 h 197"/>
                  <a:gd name="T36" fmla="*/ 185 w 252"/>
                  <a:gd name="T37" fmla="*/ 151 h 197"/>
                  <a:gd name="T38" fmla="*/ 185 w 252"/>
                  <a:gd name="T39" fmla="*/ 146 h 197"/>
                  <a:gd name="T40" fmla="*/ 185 w 252"/>
                  <a:gd name="T41" fmla="*/ 144 h 197"/>
                  <a:gd name="T42" fmla="*/ 185 w 252"/>
                  <a:gd name="T43" fmla="*/ 114 h 197"/>
                  <a:gd name="T44" fmla="*/ 173 w 252"/>
                  <a:gd name="T45" fmla="*/ 102 h 197"/>
                  <a:gd name="T46" fmla="*/ 164 w 252"/>
                  <a:gd name="T47" fmla="*/ 108 h 197"/>
                  <a:gd name="T48" fmla="*/ 163 w 252"/>
                  <a:gd name="T49" fmla="*/ 108 h 197"/>
                  <a:gd name="T50" fmla="*/ 163 w 252"/>
                  <a:gd name="T51" fmla="*/ 107 h 197"/>
                  <a:gd name="T52" fmla="*/ 152 w 252"/>
                  <a:gd name="T53" fmla="*/ 95 h 197"/>
                  <a:gd name="T54" fmla="*/ 141 w 252"/>
                  <a:gd name="T55" fmla="*/ 102 h 197"/>
                  <a:gd name="T56" fmla="*/ 141 w 252"/>
                  <a:gd name="T57" fmla="*/ 101 h 197"/>
                  <a:gd name="T58" fmla="*/ 130 w 252"/>
                  <a:gd name="T59" fmla="*/ 90 h 197"/>
                  <a:gd name="T60" fmla="*/ 120 w 252"/>
                  <a:gd name="T61" fmla="*/ 97 h 197"/>
                  <a:gd name="T62" fmla="*/ 120 w 252"/>
                  <a:gd name="T63" fmla="*/ 41 h 197"/>
                  <a:gd name="T64" fmla="*/ 108 w 252"/>
                  <a:gd name="T65" fmla="*/ 29 h 197"/>
                  <a:gd name="T66" fmla="*/ 97 w 252"/>
                  <a:gd name="T67" fmla="*/ 41 h 197"/>
                  <a:gd name="T68" fmla="*/ 97 w 252"/>
                  <a:gd name="T69" fmla="*/ 109 h 197"/>
                  <a:gd name="T70" fmla="*/ 97 w 252"/>
                  <a:gd name="T71" fmla="*/ 110 h 197"/>
                  <a:gd name="T72" fmla="*/ 97 w 252"/>
                  <a:gd name="T73" fmla="*/ 124 h 197"/>
                  <a:gd name="T74" fmla="*/ 84 w 252"/>
                  <a:gd name="T75" fmla="*/ 101 h 197"/>
                  <a:gd name="T76" fmla="*/ 66 w 252"/>
                  <a:gd name="T77" fmla="*/ 92 h 197"/>
                  <a:gd name="T78" fmla="*/ 64 w 252"/>
                  <a:gd name="T79" fmla="*/ 112 h 197"/>
                  <a:gd name="T80" fmla="*/ 86 w 252"/>
                  <a:gd name="T81" fmla="*/ 151 h 197"/>
                  <a:gd name="T82" fmla="*/ 20 w 252"/>
                  <a:gd name="T83" fmla="*/ 151 h 197"/>
                  <a:gd name="T84" fmla="*/ 15 w 252"/>
                  <a:gd name="T85" fmla="*/ 146 h 197"/>
                  <a:gd name="T86" fmla="*/ 15 w 252"/>
                  <a:gd name="T87" fmla="*/ 20 h 197"/>
                  <a:gd name="T88" fmla="*/ 20 w 252"/>
                  <a:gd name="T89" fmla="*/ 15 h 197"/>
                  <a:gd name="T90" fmla="*/ 232 w 252"/>
                  <a:gd name="T91" fmla="*/ 15 h 197"/>
                  <a:gd name="T92" fmla="*/ 237 w 252"/>
                  <a:gd name="T93" fmla="*/ 20 h 197"/>
                  <a:gd name="T94" fmla="*/ 237 w 252"/>
                  <a:gd name="T95" fmla="*/ 14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52" h="197">
                    <a:moveTo>
                      <a:pt x="232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57"/>
                      <a:pt x="9" y="166"/>
                      <a:pt x="20" y="166"/>
                    </a:cubicBezTo>
                    <a:cubicBezTo>
                      <a:pt x="95" y="166"/>
                      <a:pt x="95" y="166"/>
                      <a:pt x="95" y="166"/>
                    </a:cubicBezTo>
                    <a:cubicBezTo>
                      <a:pt x="97" y="169"/>
                      <a:pt x="97" y="169"/>
                      <a:pt x="97" y="169"/>
                    </a:cubicBezTo>
                    <a:cubicBezTo>
                      <a:pt x="99" y="172"/>
                      <a:pt x="102" y="175"/>
                      <a:pt x="105" y="177"/>
                    </a:cubicBezTo>
                    <a:cubicBezTo>
                      <a:pt x="105" y="197"/>
                      <a:pt x="105" y="197"/>
                      <a:pt x="105" y="197"/>
                    </a:cubicBezTo>
                    <a:cubicBezTo>
                      <a:pt x="171" y="197"/>
                      <a:pt x="171" y="197"/>
                      <a:pt x="171" y="197"/>
                    </a:cubicBezTo>
                    <a:cubicBezTo>
                      <a:pt x="171" y="179"/>
                      <a:pt x="171" y="179"/>
                      <a:pt x="171" y="179"/>
                    </a:cubicBezTo>
                    <a:cubicBezTo>
                      <a:pt x="176" y="176"/>
                      <a:pt x="179" y="172"/>
                      <a:pt x="181" y="166"/>
                    </a:cubicBezTo>
                    <a:cubicBezTo>
                      <a:pt x="232" y="166"/>
                      <a:pt x="232" y="166"/>
                      <a:pt x="232" y="166"/>
                    </a:cubicBezTo>
                    <a:cubicBezTo>
                      <a:pt x="243" y="166"/>
                      <a:pt x="252" y="157"/>
                      <a:pt x="252" y="146"/>
                    </a:cubicBezTo>
                    <a:cubicBezTo>
                      <a:pt x="252" y="20"/>
                      <a:pt x="252" y="20"/>
                      <a:pt x="252" y="20"/>
                    </a:cubicBezTo>
                    <a:cubicBezTo>
                      <a:pt x="252" y="9"/>
                      <a:pt x="243" y="0"/>
                      <a:pt x="232" y="0"/>
                    </a:cubicBezTo>
                    <a:close/>
                    <a:moveTo>
                      <a:pt x="237" y="146"/>
                    </a:moveTo>
                    <a:cubicBezTo>
                      <a:pt x="237" y="149"/>
                      <a:pt x="234" y="151"/>
                      <a:pt x="232" y="151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46"/>
                      <a:pt x="185" y="146"/>
                      <a:pt x="185" y="146"/>
                    </a:cubicBezTo>
                    <a:cubicBezTo>
                      <a:pt x="185" y="145"/>
                      <a:pt x="185" y="145"/>
                      <a:pt x="185" y="144"/>
                    </a:cubicBezTo>
                    <a:cubicBezTo>
                      <a:pt x="185" y="114"/>
                      <a:pt x="185" y="114"/>
                      <a:pt x="185" y="114"/>
                    </a:cubicBezTo>
                    <a:cubicBezTo>
                      <a:pt x="185" y="107"/>
                      <a:pt x="180" y="102"/>
                      <a:pt x="173" y="102"/>
                    </a:cubicBezTo>
                    <a:cubicBezTo>
                      <a:pt x="169" y="102"/>
                      <a:pt x="166" y="105"/>
                      <a:pt x="164" y="108"/>
                    </a:cubicBezTo>
                    <a:cubicBezTo>
                      <a:pt x="164" y="108"/>
                      <a:pt x="163" y="108"/>
                      <a:pt x="163" y="108"/>
                    </a:cubicBezTo>
                    <a:cubicBezTo>
                      <a:pt x="163" y="107"/>
                      <a:pt x="163" y="107"/>
                      <a:pt x="163" y="107"/>
                    </a:cubicBezTo>
                    <a:cubicBezTo>
                      <a:pt x="163" y="100"/>
                      <a:pt x="158" y="95"/>
                      <a:pt x="152" y="95"/>
                    </a:cubicBezTo>
                    <a:cubicBezTo>
                      <a:pt x="147" y="95"/>
                      <a:pt x="143" y="98"/>
                      <a:pt x="141" y="102"/>
                    </a:cubicBezTo>
                    <a:cubicBezTo>
                      <a:pt x="141" y="101"/>
                      <a:pt x="141" y="101"/>
                      <a:pt x="141" y="101"/>
                    </a:cubicBezTo>
                    <a:cubicBezTo>
                      <a:pt x="141" y="95"/>
                      <a:pt x="136" y="90"/>
                      <a:pt x="130" y="90"/>
                    </a:cubicBezTo>
                    <a:cubicBezTo>
                      <a:pt x="125" y="90"/>
                      <a:pt x="121" y="92"/>
                      <a:pt x="120" y="97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0" y="35"/>
                      <a:pt x="115" y="29"/>
                      <a:pt x="108" y="29"/>
                    </a:cubicBezTo>
                    <a:cubicBezTo>
                      <a:pt x="102" y="29"/>
                      <a:pt x="97" y="35"/>
                      <a:pt x="97" y="41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97" y="110"/>
                      <a:pt x="97" y="110"/>
                      <a:pt x="97" y="110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79" y="93"/>
                      <a:pt x="71" y="89"/>
                      <a:pt x="66" y="92"/>
                    </a:cubicBezTo>
                    <a:cubicBezTo>
                      <a:pt x="60" y="95"/>
                      <a:pt x="59" y="104"/>
                      <a:pt x="64" y="112"/>
                    </a:cubicBezTo>
                    <a:cubicBezTo>
                      <a:pt x="86" y="151"/>
                      <a:pt x="86" y="151"/>
                      <a:pt x="86" y="151"/>
                    </a:cubicBezTo>
                    <a:cubicBezTo>
                      <a:pt x="20" y="151"/>
                      <a:pt x="20" y="151"/>
                      <a:pt x="20" y="151"/>
                    </a:cubicBezTo>
                    <a:cubicBezTo>
                      <a:pt x="17" y="151"/>
                      <a:pt x="15" y="149"/>
                      <a:pt x="15" y="146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7"/>
                      <a:pt x="17" y="15"/>
                      <a:pt x="20" y="15"/>
                    </a:cubicBezTo>
                    <a:cubicBezTo>
                      <a:pt x="232" y="15"/>
                      <a:pt x="232" y="15"/>
                      <a:pt x="232" y="15"/>
                    </a:cubicBezTo>
                    <a:cubicBezTo>
                      <a:pt x="234" y="15"/>
                      <a:pt x="237" y="17"/>
                      <a:pt x="237" y="20"/>
                    </a:cubicBezTo>
                    <a:lnTo>
                      <a:pt x="237" y="1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Rectangle 485"/>
              <p:cNvSpPr>
                <a:spLocks noChangeArrowheads="1"/>
              </p:cNvSpPr>
              <p:nvPr/>
            </p:nvSpPr>
            <p:spPr bwMode="auto">
              <a:xfrm>
                <a:off x="4518420" y="2507264"/>
                <a:ext cx="60442" cy="329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486"/>
              <p:cNvSpPr>
                <a:spLocks noEditPoints="1"/>
              </p:cNvSpPr>
              <p:nvPr/>
            </p:nvSpPr>
            <p:spPr bwMode="auto">
              <a:xfrm>
                <a:off x="5466896" y="2206991"/>
                <a:ext cx="39520" cy="41069"/>
              </a:xfrm>
              <a:custGeom>
                <a:avLst/>
                <a:gdLst>
                  <a:gd name="T0" fmla="*/ 22 w 43"/>
                  <a:gd name="T1" fmla="*/ 0 h 45"/>
                  <a:gd name="T2" fmla="*/ 0 w 43"/>
                  <a:gd name="T3" fmla="*/ 22 h 45"/>
                  <a:gd name="T4" fmla="*/ 22 w 43"/>
                  <a:gd name="T5" fmla="*/ 45 h 45"/>
                  <a:gd name="T6" fmla="*/ 43 w 43"/>
                  <a:gd name="T7" fmla="*/ 22 h 45"/>
                  <a:gd name="T8" fmla="*/ 22 w 43"/>
                  <a:gd name="T9" fmla="*/ 0 h 45"/>
                  <a:gd name="T10" fmla="*/ 11 w 43"/>
                  <a:gd name="T11" fmla="*/ 20 h 45"/>
                  <a:gd name="T12" fmla="*/ 7 w 43"/>
                  <a:gd name="T13" fmla="*/ 16 h 45"/>
                  <a:gd name="T14" fmla="*/ 11 w 43"/>
                  <a:gd name="T15" fmla="*/ 13 h 45"/>
                  <a:gd name="T16" fmla="*/ 14 w 43"/>
                  <a:gd name="T17" fmla="*/ 16 h 45"/>
                  <a:gd name="T18" fmla="*/ 11 w 43"/>
                  <a:gd name="T19" fmla="*/ 2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5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5"/>
                      <a:pt x="10" y="45"/>
                      <a:pt x="22" y="45"/>
                    </a:cubicBezTo>
                    <a:cubicBezTo>
                      <a:pt x="33" y="45"/>
                      <a:pt x="43" y="35"/>
                      <a:pt x="43" y="22"/>
                    </a:cubicBezTo>
                    <a:cubicBezTo>
                      <a:pt x="43" y="10"/>
                      <a:pt x="33" y="0"/>
                      <a:pt x="22" y="0"/>
                    </a:cubicBezTo>
                    <a:close/>
                    <a:moveTo>
                      <a:pt x="11" y="20"/>
                    </a:moveTo>
                    <a:cubicBezTo>
                      <a:pt x="9" y="20"/>
                      <a:pt x="7" y="18"/>
                      <a:pt x="7" y="16"/>
                    </a:cubicBezTo>
                    <a:cubicBezTo>
                      <a:pt x="7" y="14"/>
                      <a:pt x="9" y="13"/>
                      <a:pt x="11" y="13"/>
                    </a:cubicBezTo>
                    <a:cubicBezTo>
                      <a:pt x="12" y="13"/>
                      <a:pt x="14" y="14"/>
                      <a:pt x="14" y="16"/>
                    </a:cubicBezTo>
                    <a:cubicBezTo>
                      <a:pt x="14" y="18"/>
                      <a:pt x="12" y="20"/>
                      <a:pt x="1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487"/>
              <p:cNvSpPr>
                <a:spLocks noEditPoints="1"/>
              </p:cNvSpPr>
              <p:nvPr/>
            </p:nvSpPr>
            <p:spPr bwMode="auto">
              <a:xfrm>
                <a:off x="5438225" y="2186843"/>
                <a:ext cx="89888" cy="72065"/>
              </a:xfrm>
              <a:custGeom>
                <a:avLst/>
                <a:gdLst>
                  <a:gd name="T0" fmla="*/ 94 w 98"/>
                  <a:gd name="T1" fmla="*/ 10 h 79"/>
                  <a:gd name="T2" fmla="*/ 84 w 98"/>
                  <a:gd name="T3" fmla="*/ 10 h 79"/>
                  <a:gd name="T4" fmla="*/ 83 w 98"/>
                  <a:gd name="T5" fmla="*/ 4 h 79"/>
                  <a:gd name="T6" fmla="*/ 80 w 98"/>
                  <a:gd name="T7" fmla="*/ 0 h 79"/>
                  <a:gd name="T8" fmla="*/ 63 w 98"/>
                  <a:gd name="T9" fmla="*/ 0 h 79"/>
                  <a:gd name="T10" fmla="*/ 60 w 98"/>
                  <a:gd name="T11" fmla="*/ 4 h 79"/>
                  <a:gd name="T12" fmla="*/ 58 w 98"/>
                  <a:gd name="T13" fmla="*/ 10 h 79"/>
                  <a:gd name="T14" fmla="*/ 4 w 98"/>
                  <a:gd name="T15" fmla="*/ 10 h 79"/>
                  <a:gd name="T16" fmla="*/ 0 w 98"/>
                  <a:gd name="T17" fmla="*/ 14 h 79"/>
                  <a:gd name="T18" fmla="*/ 0 w 98"/>
                  <a:gd name="T19" fmla="*/ 75 h 79"/>
                  <a:gd name="T20" fmla="*/ 4 w 98"/>
                  <a:gd name="T21" fmla="*/ 79 h 79"/>
                  <a:gd name="T22" fmla="*/ 94 w 98"/>
                  <a:gd name="T23" fmla="*/ 79 h 79"/>
                  <a:gd name="T24" fmla="*/ 98 w 98"/>
                  <a:gd name="T25" fmla="*/ 75 h 79"/>
                  <a:gd name="T26" fmla="*/ 98 w 98"/>
                  <a:gd name="T27" fmla="*/ 14 h 79"/>
                  <a:gd name="T28" fmla="*/ 94 w 98"/>
                  <a:gd name="T29" fmla="*/ 10 h 79"/>
                  <a:gd name="T30" fmla="*/ 53 w 98"/>
                  <a:gd name="T31" fmla="*/ 72 h 79"/>
                  <a:gd name="T32" fmla="*/ 26 w 98"/>
                  <a:gd name="T33" fmla="*/ 44 h 79"/>
                  <a:gd name="T34" fmla="*/ 53 w 98"/>
                  <a:gd name="T35" fmla="*/ 17 h 79"/>
                  <a:gd name="T36" fmla="*/ 79 w 98"/>
                  <a:gd name="T37" fmla="*/ 44 h 79"/>
                  <a:gd name="T38" fmla="*/ 53 w 98"/>
                  <a:gd name="T39" fmla="*/ 72 h 79"/>
                  <a:gd name="T40" fmla="*/ 79 w 98"/>
                  <a:gd name="T41" fmla="*/ 14 h 79"/>
                  <a:gd name="T42" fmla="*/ 63 w 98"/>
                  <a:gd name="T43" fmla="*/ 14 h 79"/>
                  <a:gd name="T44" fmla="*/ 63 w 98"/>
                  <a:gd name="T45" fmla="*/ 4 h 79"/>
                  <a:gd name="T46" fmla="*/ 79 w 98"/>
                  <a:gd name="T47" fmla="*/ 4 h 79"/>
                  <a:gd name="T48" fmla="*/ 79 w 98"/>
                  <a:gd name="T49" fmla="*/ 1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8" h="79">
                    <a:moveTo>
                      <a:pt x="94" y="10"/>
                    </a:moveTo>
                    <a:cubicBezTo>
                      <a:pt x="84" y="10"/>
                      <a:pt x="84" y="10"/>
                      <a:pt x="84" y="10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3" y="2"/>
                      <a:pt x="81" y="0"/>
                      <a:pt x="80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1" y="0"/>
                      <a:pt x="60" y="2"/>
                      <a:pt x="60" y="4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7"/>
                      <a:pt x="2" y="79"/>
                      <a:pt x="4" y="79"/>
                    </a:cubicBezTo>
                    <a:cubicBezTo>
                      <a:pt x="94" y="79"/>
                      <a:pt x="94" y="79"/>
                      <a:pt x="94" y="79"/>
                    </a:cubicBezTo>
                    <a:cubicBezTo>
                      <a:pt x="96" y="79"/>
                      <a:pt x="98" y="77"/>
                      <a:pt x="98" y="75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8" y="12"/>
                      <a:pt x="96" y="10"/>
                      <a:pt x="94" y="10"/>
                    </a:cubicBezTo>
                    <a:close/>
                    <a:moveTo>
                      <a:pt x="53" y="72"/>
                    </a:moveTo>
                    <a:cubicBezTo>
                      <a:pt x="38" y="72"/>
                      <a:pt x="26" y="60"/>
                      <a:pt x="26" y="44"/>
                    </a:cubicBezTo>
                    <a:cubicBezTo>
                      <a:pt x="26" y="29"/>
                      <a:pt x="38" y="17"/>
                      <a:pt x="53" y="17"/>
                    </a:cubicBezTo>
                    <a:cubicBezTo>
                      <a:pt x="67" y="17"/>
                      <a:pt x="79" y="29"/>
                      <a:pt x="79" y="44"/>
                    </a:cubicBezTo>
                    <a:cubicBezTo>
                      <a:pt x="79" y="60"/>
                      <a:pt x="67" y="72"/>
                      <a:pt x="53" y="72"/>
                    </a:cubicBezTo>
                    <a:close/>
                    <a:moveTo>
                      <a:pt x="79" y="14"/>
                    </a:move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79" y="4"/>
                      <a:pt x="79" y="4"/>
                      <a:pt x="79" y="4"/>
                    </a:cubicBezTo>
                    <a:lnTo>
                      <a:pt x="79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Rectangle 488"/>
              <p:cNvSpPr>
                <a:spLocks noChangeArrowheads="1"/>
              </p:cNvSpPr>
              <p:nvPr/>
            </p:nvSpPr>
            <p:spPr bwMode="auto">
              <a:xfrm>
                <a:off x="5451398" y="2188393"/>
                <a:ext cx="16273" cy="46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489"/>
              <p:cNvSpPr>
                <a:spLocks noEditPoints="1"/>
              </p:cNvSpPr>
              <p:nvPr/>
            </p:nvSpPr>
            <p:spPr bwMode="auto">
              <a:xfrm>
                <a:off x="3791565" y="1728878"/>
                <a:ext cx="60442" cy="47657"/>
              </a:xfrm>
              <a:custGeom>
                <a:avLst/>
                <a:gdLst>
                  <a:gd name="T0" fmla="*/ 59 w 66"/>
                  <a:gd name="T1" fmla="*/ 0 h 52"/>
                  <a:gd name="T2" fmla="*/ 7 w 66"/>
                  <a:gd name="T3" fmla="*/ 0 h 52"/>
                  <a:gd name="T4" fmla="*/ 0 w 66"/>
                  <a:gd name="T5" fmla="*/ 7 h 52"/>
                  <a:gd name="T6" fmla="*/ 0 w 66"/>
                  <a:gd name="T7" fmla="*/ 46 h 52"/>
                  <a:gd name="T8" fmla="*/ 7 w 66"/>
                  <a:gd name="T9" fmla="*/ 52 h 52"/>
                  <a:gd name="T10" fmla="*/ 59 w 66"/>
                  <a:gd name="T11" fmla="*/ 52 h 52"/>
                  <a:gd name="T12" fmla="*/ 66 w 66"/>
                  <a:gd name="T13" fmla="*/ 46 h 52"/>
                  <a:gd name="T14" fmla="*/ 66 w 66"/>
                  <a:gd name="T15" fmla="*/ 7 h 52"/>
                  <a:gd name="T16" fmla="*/ 59 w 66"/>
                  <a:gd name="T17" fmla="*/ 0 h 52"/>
                  <a:gd name="T18" fmla="*/ 61 w 66"/>
                  <a:gd name="T19" fmla="*/ 46 h 52"/>
                  <a:gd name="T20" fmla="*/ 59 w 66"/>
                  <a:gd name="T21" fmla="*/ 48 h 52"/>
                  <a:gd name="T22" fmla="*/ 7 w 66"/>
                  <a:gd name="T23" fmla="*/ 48 h 52"/>
                  <a:gd name="T24" fmla="*/ 5 w 66"/>
                  <a:gd name="T25" fmla="*/ 46 h 52"/>
                  <a:gd name="T26" fmla="*/ 5 w 66"/>
                  <a:gd name="T27" fmla="*/ 7 h 52"/>
                  <a:gd name="T28" fmla="*/ 7 w 66"/>
                  <a:gd name="T29" fmla="*/ 5 h 52"/>
                  <a:gd name="T30" fmla="*/ 59 w 66"/>
                  <a:gd name="T31" fmla="*/ 5 h 52"/>
                  <a:gd name="T32" fmla="*/ 61 w 66"/>
                  <a:gd name="T33" fmla="*/ 7 h 52"/>
                  <a:gd name="T34" fmla="*/ 61 w 66"/>
                  <a:gd name="T35" fmla="*/ 4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52">
                    <a:moveTo>
                      <a:pt x="5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50"/>
                      <a:pt x="3" y="52"/>
                      <a:pt x="7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63" y="52"/>
                      <a:pt x="66" y="50"/>
                      <a:pt x="66" y="46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3"/>
                      <a:pt x="63" y="0"/>
                      <a:pt x="59" y="0"/>
                    </a:cubicBezTo>
                    <a:close/>
                    <a:moveTo>
                      <a:pt x="61" y="46"/>
                    </a:moveTo>
                    <a:cubicBezTo>
                      <a:pt x="61" y="47"/>
                      <a:pt x="60" y="48"/>
                      <a:pt x="59" y="48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6" y="48"/>
                      <a:pt x="5" y="47"/>
                      <a:pt x="5" y="4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6" y="5"/>
                      <a:pt x="7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60" y="5"/>
                      <a:pt x="61" y="6"/>
                      <a:pt x="61" y="7"/>
                    </a:cubicBezTo>
                    <a:lnTo>
                      <a:pt x="61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490"/>
              <p:cNvSpPr>
                <a:spLocks noEditPoints="1"/>
              </p:cNvSpPr>
              <p:nvPr/>
            </p:nvSpPr>
            <p:spPr bwMode="auto">
              <a:xfrm>
                <a:off x="3753983" y="1733528"/>
                <a:ext cx="25571" cy="24409"/>
              </a:xfrm>
              <a:custGeom>
                <a:avLst/>
                <a:gdLst>
                  <a:gd name="T0" fmla="*/ 14 w 28"/>
                  <a:gd name="T1" fmla="*/ 0 h 27"/>
                  <a:gd name="T2" fmla="*/ 0 w 28"/>
                  <a:gd name="T3" fmla="*/ 14 h 27"/>
                  <a:gd name="T4" fmla="*/ 14 w 28"/>
                  <a:gd name="T5" fmla="*/ 27 h 27"/>
                  <a:gd name="T6" fmla="*/ 28 w 28"/>
                  <a:gd name="T7" fmla="*/ 14 h 27"/>
                  <a:gd name="T8" fmla="*/ 14 w 28"/>
                  <a:gd name="T9" fmla="*/ 0 h 27"/>
                  <a:gd name="T10" fmla="*/ 9 w 28"/>
                  <a:gd name="T11" fmla="*/ 15 h 27"/>
                  <a:gd name="T12" fmla="*/ 5 w 28"/>
                  <a:gd name="T13" fmla="*/ 11 h 27"/>
                  <a:gd name="T14" fmla="*/ 9 w 28"/>
                  <a:gd name="T15" fmla="*/ 6 h 27"/>
                  <a:gd name="T16" fmla="*/ 13 w 28"/>
                  <a:gd name="T17" fmla="*/ 11 h 27"/>
                  <a:gd name="T18" fmla="*/ 9 w 28"/>
                  <a:gd name="T19" fmla="*/ 1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7">
                    <a:moveTo>
                      <a:pt x="14" y="0"/>
                    </a:moveTo>
                    <a:cubicBezTo>
                      <a:pt x="7" y="0"/>
                      <a:pt x="0" y="6"/>
                      <a:pt x="0" y="14"/>
                    </a:cubicBezTo>
                    <a:cubicBezTo>
                      <a:pt x="0" y="21"/>
                      <a:pt x="7" y="27"/>
                      <a:pt x="14" y="27"/>
                    </a:cubicBezTo>
                    <a:cubicBezTo>
                      <a:pt x="22" y="27"/>
                      <a:pt x="28" y="21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lose/>
                    <a:moveTo>
                      <a:pt x="9" y="15"/>
                    </a:moveTo>
                    <a:cubicBezTo>
                      <a:pt x="7" y="15"/>
                      <a:pt x="5" y="13"/>
                      <a:pt x="5" y="11"/>
                    </a:cubicBezTo>
                    <a:cubicBezTo>
                      <a:pt x="5" y="8"/>
                      <a:pt x="7" y="6"/>
                      <a:pt x="9" y="6"/>
                    </a:cubicBezTo>
                    <a:cubicBezTo>
                      <a:pt x="11" y="6"/>
                      <a:pt x="13" y="8"/>
                      <a:pt x="13" y="11"/>
                    </a:cubicBezTo>
                    <a:cubicBezTo>
                      <a:pt x="13" y="13"/>
                      <a:pt x="11" y="15"/>
                      <a:pt x="9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491"/>
              <p:cNvSpPr>
                <a:spLocks noEditPoints="1"/>
              </p:cNvSpPr>
              <p:nvPr/>
            </p:nvSpPr>
            <p:spPr bwMode="auto">
              <a:xfrm>
                <a:off x="3745846" y="1722292"/>
                <a:ext cx="43007" cy="92600"/>
              </a:xfrm>
              <a:custGeom>
                <a:avLst/>
                <a:gdLst>
                  <a:gd name="T0" fmla="*/ 42 w 47"/>
                  <a:gd name="T1" fmla="*/ 0 h 101"/>
                  <a:gd name="T2" fmla="*/ 4 w 47"/>
                  <a:gd name="T3" fmla="*/ 0 h 101"/>
                  <a:gd name="T4" fmla="*/ 0 w 47"/>
                  <a:gd name="T5" fmla="*/ 4 h 101"/>
                  <a:gd name="T6" fmla="*/ 0 w 47"/>
                  <a:gd name="T7" fmla="*/ 97 h 101"/>
                  <a:gd name="T8" fmla="*/ 4 w 47"/>
                  <a:gd name="T9" fmla="*/ 101 h 101"/>
                  <a:gd name="T10" fmla="*/ 42 w 47"/>
                  <a:gd name="T11" fmla="*/ 101 h 101"/>
                  <a:gd name="T12" fmla="*/ 47 w 47"/>
                  <a:gd name="T13" fmla="*/ 97 h 101"/>
                  <a:gd name="T14" fmla="*/ 47 w 47"/>
                  <a:gd name="T15" fmla="*/ 4 h 101"/>
                  <a:gd name="T16" fmla="*/ 42 w 47"/>
                  <a:gd name="T17" fmla="*/ 0 h 101"/>
                  <a:gd name="T18" fmla="*/ 23 w 47"/>
                  <a:gd name="T19" fmla="*/ 44 h 101"/>
                  <a:gd name="T20" fmla="*/ 5 w 47"/>
                  <a:gd name="T21" fmla="*/ 26 h 101"/>
                  <a:gd name="T22" fmla="*/ 23 w 47"/>
                  <a:gd name="T23" fmla="*/ 7 h 101"/>
                  <a:gd name="T24" fmla="*/ 41 w 47"/>
                  <a:gd name="T25" fmla="*/ 26 h 101"/>
                  <a:gd name="T26" fmla="*/ 23 w 47"/>
                  <a:gd name="T27" fmla="*/ 4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101">
                    <a:moveTo>
                      <a:pt x="4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9"/>
                      <a:pt x="1" y="101"/>
                      <a:pt x="4" y="101"/>
                    </a:cubicBezTo>
                    <a:cubicBezTo>
                      <a:pt x="42" y="101"/>
                      <a:pt x="42" y="101"/>
                      <a:pt x="42" y="101"/>
                    </a:cubicBezTo>
                    <a:cubicBezTo>
                      <a:pt x="45" y="101"/>
                      <a:pt x="47" y="99"/>
                      <a:pt x="47" y="97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1"/>
                      <a:pt x="45" y="0"/>
                      <a:pt x="42" y="0"/>
                    </a:cubicBezTo>
                    <a:close/>
                    <a:moveTo>
                      <a:pt x="23" y="44"/>
                    </a:moveTo>
                    <a:cubicBezTo>
                      <a:pt x="13" y="44"/>
                      <a:pt x="5" y="36"/>
                      <a:pt x="5" y="26"/>
                    </a:cubicBezTo>
                    <a:cubicBezTo>
                      <a:pt x="5" y="16"/>
                      <a:pt x="13" y="7"/>
                      <a:pt x="23" y="7"/>
                    </a:cubicBezTo>
                    <a:cubicBezTo>
                      <a:pt x="33" y="7"/>
                      <a:pt x="41" y="16"/>
                      <a:pt x="41" y="26"/>
                    </a:cubicBezTo>
                    <a:cubicBezTo>
                      <a:pt x="41" y="36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242" name="组合 513"/>
              <p:cNvGrpSpPr/>
              <p:nvPr/>
            </p:nvGrpSpPr>
            <p:grpSpPr>
              <a:xfrm>
                <a:off x="4360728" y="1807531"/>
                <a:ext cx="141032" cy="136382"/>
                <a:chOff x="15543213" y="-4232275"/>
                <a:chExt cx="577850" cy="558800"/>
              </a:xfrm>
            </p:grpSpPr>
            <p:sp>
              <p:nvSpPr>
                <p:cNvPr id="251" name="Freeform 492"/>
                <p:cNvSpPr/>
                <p:nvPr/>
              </p:nvSpPr>
              <p:spPr bwMode="auto">
                <a:xfrm>
                  <a:off x="15733713" y="-3992563"/>
                  <a:ext cx="207962" cy="319088"/>
                </a:xfrm>
                <a:custGeom>
                  <a:avLst/>
                  <a:gdLst>
                    <a:gd name="T0" fmla="*/ 54 w 55"/>
                    <a:gd name="T1" fmla="*/ 62 h 85"/>
                    <a:gd name="T2" fmla="*/ 29 w 55"/>
                    <a:gd name="T3" fmla="*/ 84 h 85"/>
                    <a:gd name="T4" fmla="*/ 26 w 55"/>
                    <a:gd name="T5" fmla="*/ 84 h 85"/>
                    <a:gd name="T6" fmla="*/ 1 w 55"/>
                    <a:gd name="T7" fmla="*/ 62 h 85"/>
                    <a:gd name="T8" fmla="*/ 1 w 55"/>
                    <a:gd name="T9" fmla="*/ 59 h 85"/>
                    <a:gd name="T10" fmla="*/ 3 w 55"/>
                    <a:gd name="T11" fmla="*/ 58 h 85"/>
                    <a:gd name="T12" fmla="*/ 11 w 55"/>
                    <a:gd name="T13" fmla="*/ 58 h 85"/>
                    <a:gd name="T14" fmla="*/ 11 w 55"/>
                    <a:gd name="T15" fmla="*/ 2 h 85"/>
                    <a:gd name="T16" fmla="*/ 13 w 55"/>
                    <a:gd name="T17" fmla="*/ 0 h 85"/>
                    <a:gd name="T18" fmla="*/ 42 w 55"/>
                    <a:gd name="T19" fmla="*/ 0 h 85"/>
                    <a:gd name="T20" fmla="*/ 45 w 55"/>
                    <a:gd name="T21" fmla="*/ 2 h 85"/>
                    <a:gd name="T22" fmla="*/ 45 w 55"/>
                    <a:gd name="T23" fmla="*/ 58 h 85"/>
                    <a:gd name="T24" fmla="*/ 53 w 55"/>
                    <a:gd name="T25" fmla="*/ 58 h 85"/>
                    <a:gd name="T26" fmla="*/ 53 w 55"/>
                    <a:gd name="T27" fmla="*/ 58 h 85"/>
                    <a:gd name="T28" fmla="*/ 55 w 55"/>
                    <a:gd name="T29" fmla="*/ 60 h 85"/>
                    <a:gd name="T30" fmla="*/ 54 w 55"/>
                    <a:gd name="T31" fmla="*/ 62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5" h="85">
                      <a:moveTo>
                        <a:pt x="54" y="62"/>
                      </a:moveTo>
                      <a:cubicBezTo>
                        <a:pt x="29" y="84"/>
                        <a:pt x="29" y="84"/>
                        <a:pt x="29" y="84"/>
                      </a:cubicBezTo>
                      <a:cubicBezTo>
                        <a:pt x="28" y="85"/>
                        <a:pt x="27" y="85"/>
                        <a:pt x="26" y="84"/>
                      </a:cubicBezTo>
                      <a:cubicBezTo>
                        <a:pt x="1" y="62"/>
                        <a:pt x="1" y="62"/>
                        <a:pt x="1" y="62"/>
                      </a:cubicBezTo>
                      <a:cubicBezTo>
                        <a:pt x="0" y="61"/>
                        <a:pt x="0" y="60"/>
                        <a:pt x="1" y="59"/>
                      </a:cubicBezTo>
                      <a:cubicBezTo>
                        <a:pt x="1" y="58"/>
                        <a:pt x="2" y="58"/>
                        <a:pt x="3" y="58"/>
                      </a:cubicBezTo>
                      <a:cubicBezTo>
                        <a:pt x="11" y="58"/>
                        <a:pt x="11" y="58"/>
                        <a:pt x="11" y="58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1"/>
                        <a:pt x="12" y="0"/>
                        <a:pt x="13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4" y="0"/>
                        <a:pt x="45" y="1"/>
                        <a:pt x="45" y="2"/>
                      </a:cubicBezTo>
                      <a:cubicBezTo>
                        <a:pt x="45" y="58"/>
                        <a:pt x="45" y="58"/>
                        <a:pt x="45" y="58"/>
                      </a:cubicBezTo>
                      <a:cubicBezTo>
                        <a:pt x="53" y="58"/>
                        <a:pt x="53" y="58"/>
                        <a:pt x="53" y="58"/>
                      </a:cubicBezTo>
                      <a:cubicBezTo>
                        <a:pt x="53" y="58"/>
                        <a:pt x="53" y="58"/>
                        <a:pt x="53" y="58"/>
                      </a:cubicBezTo>
                      <a:cubicBezTo>
                        <a:pt x="54" y="58"/>
                        <a:pt x="55" y="59"/>
                        <a:pt x="55" y="60"/>
                      </a:cubicBezTo>
                      <a:cubicBezTo>
                        <a:pt x="55" y="61"/>
                        <a:pt x="55" y="61"/>
                        <a:pt x="54" y="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2" name="Freeform 493"/>
                <p:cNvSpPr/>
                <p:nvPr/>
              </p:nvSpPr>
              <p:spPr bwMode="auto">
                <a:xfrm>
                  <a:off x="15543213" y="-4232275"/>
                  <a:ext cx="577850" cy="390525"/>
                </a:xfrm>
                <a:custGeom>
                  <a:avLst/>
                  <a:gdLst>
                    <a:gd name="T0" fmla="*/ 114 w 154"/>
                    <a:gd name="T1" fmla="*/ 24 h 104"/>
                    <a:gd name="T2" fmla="*/ 114 w 154"/>
                    <a:gd name="T3" fmla="*/ 24 h 104"/>
                    <a:gd name="T4" fmla="*/ 76 w 154"/>
                    <a:gd name="T5" fmla="*/ 0 h 104"/>
                    <a:gd name="T6" fmla="*/ 35 w 154"/>
                    <a:gd name="T7" fmla="*/ 36 h 104"/>
                    <a:gd name="T8" fmla="*/ 34 w 154"/>
                    <a:gd name="T9" fmla="*/ 36 h 104"/>
                    <a:gd name="T10" fmla="*/ 0 w 154"/>
                    <a:gd name="T11" fmla="*/ 70 h 104"/>
                    <a:gd name="T12" fmla="*/ 34 w 154"/>
                    <a:gd name="T13" fmla="*/ 104 h 104"/>
                    <a:gd name="T14" fmla="*/ 54 w 154"/>
                    <a:gd name="T15" fmla="*/ 104 h 104"/>
                    <a:gd name="T16" fmla="*/ 54 w 154"/>
                    <a:gd name="T17" fmla="*/ 96 h 104"/>
                    <a:gd name="T18" fmla="*/ 34 w 154"/>
                    <a:gd name="T19" fmla="*/ 96 h 104"/>
                    <a:gd name="T20" fmla="*/ 8 w 154"/>
                    <a:gd name="T21" fmla="*/ 70 h 104"/>
                    <a:gd name="T22" fmla="*/ 34 w 154"/>
                    <a:gd name="T23" fmla="*/ 43 h 104"/>
                    <a:gd name="T24" fmla="*/ 38 w 154"/>
                    <a:gd name="T25" fmla="*/ 44 h 104"/>
                    <a:gd name="T26" fmla="*/ 41 w 154"/>
                    <a:gd name="T27" fmla="*/ 43 h 104"/>
                    <a:gd name="T28" fmla="*/ 43 w 154"/>
                    <a:gd name="T29" fmla="*/ 40 h 104"/>
                    <a:gd name="T30" fmla="*/ 76 w 154"/>
                    <a:gd name="T31" fmla="*/ 8 h 104"/>
                    <a:gd name="T32" fmla="*/ 108 w 154"/>
                    <a:gd name="T33" fmla="*/ 30 h 104"/>
                    <a:gd name="T34" fmla="*/ 112 w 154"/>
                    <a:gd name="T35" fmla="*/ 32 h 104"/>
                    <a:gd name="T36" fmla="*/ 114 w 154"/>
                    <a:gd name="T37" fmla="*/ 32 h 104"/>
                    <a:gd name="T38" fmla="*/ 146 w 154"/>
                    <a:gd name="T39" fmla="*/ 64 h 104"/>
                    <a:gd name="T40" fmla="*/ 114 w 154"/>
                    <a:gd name="T41" fmla="*/ 96 h 104"/>
                    <a:gd name="T42" fmla="*/ 103 w 154"/>
                    <a:gd name="T43" fmla="*/ 96 h 104"/>
                    <a:gd name="T44" fmla="*/ 103 w 154"/>
                    <a:gd name="T45" fmla="*/ 104 h 104"/>
                    <a:gd name="T46" fmla="*/ 114 w 154"/>
                    <a:gd name="T47" fmla="*/ 104 h 104"/>
                    <a:gd name="T48" fmla="*/ 154 w 154"/>
                    <a:gd name="T49" fmla="*/ 64 h 104"/>
                    <a:gd name="T50" fmla="*/ 114 w 154"/>
                    <a:gd name="T51" fmla="*/ 2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54" h="104">
                      <a:moveTo>
                        <a:pt x="114" y="24"/>
                      </a:moveTo>
                      <a:cubicBezTo>
                        <a:pt x="114" y="24"/>
                        <a:pt x="114" y="24"/>
                        <a:pt x="114" y="24"/>
                      </a:cubicBezTo>
                      <a:cubicBezTo>
                        <a:pt x="107" y="10"/>
                        <a:pt x="92" y="0"/>
                        <a:pt x="76" y="0"/>
                      </a:cubicBezTo>
                      <a:cubicBezTo>
                        <a:pt x="55" y="0"/>
                        <a:pt x="38" y="16"/>
                        <a:pt x="35" y="36"/>
                      </a:cubicBezTo>
                      <a:cubicBezTo>
                        <a:pt x="35" y="36"/>
                        <a:pt x="35" y="36"/>
                        <a:pt x="34" y="36"/>
                      </a:cubicBezTo>
                      <a:cubicBezTo>
                        <a:pt x="16" y="36"/>
                        <a:pt x="0" y="51"/>
                        <a:pt x="0" y="70"/>
                      </a:cubicBezTo>
                      <a:cubicBezTo>
                        <a:pt x="0" y="89"/>
                        <a:pt x="16" y="104"/>
                        <a:pt x="34" y="104"/>
                      </a:cubicBezTo>
                      <a:cubicBezTo>
                        <a:pt x="54" y="104"/>
                        <a:pt x="54" y="104"/>
                        <a:pt x="54" y="104"/>
                      </a:cubicBezTo>
                      <a:cubicBezTo>
                        <a:pt x="54" y="96"/>
                        <a:pt x="54" y="96"/>
                        <a:pt x="54" y="96"/>
                      </a:cubicBezTo>
                      <a:cubicBezTo>
                        <a:pt x="34" y="96"/>
                        <a:pt x="34" y="96"/>
                        <a:pt x="34" y="96"/>
                      </a:cubicBezTo>
                      <a:cubicBezTo>
                        <a:pt x="20" y="96"/>
                        <a:pt x="8" y="84"/>
                        <a:pt x="8" y="70"/>
                      </a:cubicBezTo>
                      <a:cubicBezTo>
                        <a:pt x="8" y="55"/>
                        <a:pt x="20" y="43"/>
                        <a:pt x="34" y="43"/>
                      </a:cubicBezTo>
                      <a:cubicBezTo>
                        <a:pt x="36" y="43"/>
                        <a:pt x="37" y="44"/>
                        <a:pt x="38" y="44"/>
                      </a:cubicBezTo>
                      <a:cubicBezTo>
                        <a:pt x="39" y="44"/>
                        <a:pt x="40" y="44"/>
                        <a:pt x="41" y="43"/>
                      </a:cubicBezTo>
                      <a:cubicBezTo>
                        <a:pt x="42" y="42"/>
                        <a:pt x="43" y="41"/>
                        <a:pt x="43" y="40"/>
                      </a:cubicBezTo>
                      <a:cubicBezTo>
                        <a:pt x="43" y="22"/>
                        <a:pt x="58" y="8"/>
                        <a:pt x="76" y="8"/>
                      </a:cubicBezTo>
                      <a:cubicBezTo>
                        <a:pt x="90" y="8"/>
                        <a:pt x="103" y="17"/>
                        <a:pt x="108" y="30"/>
                      </a:cubicBezTo>
                      <a:cubicBezTo>
                        <a:pt x="108" y="31"/>
                        <a:pt x="110" y="32"/>
                        <a:pt x="112" y="32"/>
                      </a:cubicBezTo>
                      <a:cubicBezTo>
                        <a:pt x="112" y="32"/>
                        <a:pt x="113" y="32"/>
                        <a:pt x="114" y="32"/>
                      </a:cubicBezTo>
                      <a:cubicBezTo>
                        <a:pt x="132" y="32"/>
                        <a:pt x="146" y="47"/>
                        <a:pt x="146" y="64"/>
                      </a:cubicBezTo>
                      <a:cubicBezTo>
                        <a:pt x="146" y="82"/>
                        <a:pt x="132" y="96"/>
                        <a:pt x="114" y="96"/>
                      </a:cubicBezTo>
                      <a:cubicBezTo>
                        <a:pt x="103" y="96"/>
                        <a:pt x="103" y="96"/>
                        <a:pt x="103" y="96"/>
                      </a:cubicBezTo>
                      <a:cubicBezTo>
                        <a:pt x="103" y="104"/>
                        <a:pt x="103" y="104"/>
                        <a:pt x="103" y="104"/>
                      </a:cubicBezTo>
                      <a:cubicBezTo>
                        <a:pt x="114" y="104"/>
                        <a:pt x="114" y="104"/>
                        <a:pt x="114" y="104"/>
                      </a:cubicBezTo>
                      <a:cubicBezTo>
                        <a:pt x="136" y="104"/>
                        <a:pt x="154" y="86"/>
                        <a:pt x="154" y="64"/>
                      </a:cubicBezTo>
                      <a:cubicBezTo>
                        <a:pt x="154" y="42"/>
                        <a:pt x="136" y="24"/>
                        <a:pt x="114" y="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243" name="Freeform 494"/>
              <p:cNvSpPr>
                <a:spLocks noEditPoints="1"/>
              </p:cNvSpPr>
              <p:nvPr/>
            </p:nvSpPr>
            <p:spPr bwMode="auto">
              <a:xfrm>
                <a:off x="3556771" y="2131825"/>
                <a:ext cx="106549" cy="69741"/>
              </a:xfrm>
              <a:custGeom>
                <a:avLst/>
                <a:gdLst>
                  <a:gd name="T0" fmla="*/ 106 w 116"/>
                  <a:gd name="T1" fmla="*/ 0 h 76"/>
                  <a:gd name="T2" fmla="*/ 9 w 116"/>
                  <a:gd name="T3" fmla="*/ 0 h 76"/>
                  <a:gd name="T4" fmla="*/ 0 w 116"/>
                  <a:gd name="T5" fmla="*/ 9 h 76"/>
                  <a:gd name="T6" fmla="*/ 0 w 116"/>
                  <a:gd name="T7" fmla="*/ 67 h 76"/>
                  <a:gd name="T8" fmla="*/ 9 w 116"/>
                  <a:gd name="T9" fmla="*/ 76 h 76"/>
                  <a:gd name="T10" fmla="*/ 106 w 116"/>
                  <a:gd name="T11" fmla="*/ 76 h 76"/>
                  <a:gd name="T12" fmla="*/ 116 w 116"/>
                  <a:gd name="T13" fmla="*/ 67 h 76"/>
                  <a:gd name="T14" fmla="*/ 116 w 116"/>
                  <a:gd name="T15" fmla="*/ 9 h 76"/>
                  <a:gd name="T16" fmla="*/ 106 w 116"/>
                  <a:gd name="T17" fmla="*/ 0 h 76"/>
                  <a:gd name="T18" fmla="*/ 109 w 116"/>
                  <a:gd name="T19" fmla="*/ 67 h 76"/>
                  <a:gd name="T20" fmla="*/ 106 w 116"/>
                  <a:gd name="T21" fmla="*/ 69 h 76"/>
                  <a:gd name="T22" fmla="*/ 9 w 116"/>
                  <a:gd name="T23" fmla="*/ 69 h 76"/>
                  <a:gd name="T24" fmla="*/ 7 w 116"/>
                  <a:gd name="T25" fmla="*/ 67 h 76"/>
                  <a:gd name="T26" fmla="*/ 7 w 116"/>
                  <a:gd name="T27" fmla="*/ 9 h 76"/>
                  <a:gd name="T28" fmla="*/ 9 w 116"/>
                  <a:gd name="T29" fmla="*/ 7 h 76"/>
                  <a:gd name="T30" fmla="*/ 106 w 116"/>
                  <a:gd name="T31" fmla="*/ 7 h 76"/>
                  <a:gd name="T32" fmla="*/ 109 w 116"/>
                  <a:gd name="T33" fmla="*/ 9 h 76"/>
                  <a:gd name="T34" fmla="*/ 109 w 116"/>
                  <a:gd name="T35" fmla="*/ 67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6" h="76">
                    <a:moveTo>
                      <a:pt x="106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2"/>
                      <a:pt x="4" y="76"/>
                      <a:pt x="9" y="76"/>
                    </a:cubicBezTo>
                    <a:cubicBezTo>
                      <a:pt x="106" y="76"/>
                      <a:pt x="106" y="76"/>
                      <a:pt x="106" y="76"/>
                    </a:cubicBezTo>
                    <a:cubicBezTo>
                      <a:pt x="111" y="76"/>
                      <a:pt x="116" y="72"/>
                      <a:pt x="116" y="67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4"/>
                      <a:pt x="111" y="0"/>
                      <a:pt x="106" y="0"/>
                    </a:cubicBezTo>
                    <a:close/>
                    <a:moveTo>
                      <a:pt x="109" y="67"/>
                    </a:moveTo>
                    <a:cubicBezTo>
                      <a:pt x="109" y="68"/>
                      <a:pt x="108" y="69"/>
                      <a:pt x="106" y="69"/>
                    </a:cubicBezTo>
                    <a:cubicBezTo>
                      <a:pt x="9" y="69"/>
                      <a:pt x="9" y="69"/>
                      <a:pt x="9" y="69"/>
                    </a:cubicBezTo>
                    <a:cubicBezTo>
                      <a:pt x="8" y="69"/>
                      <a:pt x="7" y="68"/>
                      <a:pt x="7" y="67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106" y="7"/>
                      <a:pt x="106" y="7"/>
                      <a:pt x="106" y="7"/>
                    </a:cubicBezTo>
                    <a:cubicBezTo>
                      <a:pt x="108" y="7"/>
                      <a:pt x="109" y="8"/>
                      <a:pt x="109" y="9"/>
                    </a:cubicBezTo>
                    <a:lnTo>
                      <a:pt x="109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495"/>
              <p:cNvSpPr>
                <a:spLocks noEditPoints="1"/>
              </p:cNvSpPr>
              <p:nvPr/>
            </p:nvSpPr>
            <p:spPr bwMode="auto">
              <a:xfrm>
                <a:off x="3587380" y="2144612"/>
                <a:ext cx="44556" cy="44944"/>
              </a:xfrm>
              <a:custGeom>
                <a:avLst/>
                <a:gdLst>
                  <a:gd name="T0" fmla="*/ 25 w 49"/>
                  <a:gd name="T1" fmla="*/ 0 h 49"/>
                  <a:gd name="T2" fmla="*/ 0 w 49"/>
                  <a:gd name="T3" fmla="*/ 24 h 49"/>
                  <a:gd name="T4" fmla="*/ 25 w 49"/>
                  <a:gd name="T5" fmla="*/ 49 h 49"/>
                  <a:gd name="T6" fmla="*/ 49 w 49"/>
                  <a:gd name="T7" fmla="*/ 24 h 49"/>
                  <a:gd name="T8" fmla="*/ 25 w 49"/>
                  <a:gd name="T9" fmla="*/ 0 h 49"/>
                  <a:gd name="T10" fmla="*/ 41 w 49"/>
                  <a:gd name="T11" fmla="*/ 25 h 49"/>
                  <a:gd name="T12" fmla="*/ 16 w 49"/>
                  <a:gd name="T13" fmla="*/ 39 h 49"/>
                  <a:gd name="T14" fmla="*/ 16 w 49"/>
                  <a:gd name="T15" fmla="*/ 39 h 49"/>
                  <a:gd name="T16" fmla="*/ 15 w 49"/>
                  <a:gd name="T17" fmla="*/ 39 h 49"/>
                  <a:gd name="T18" fmla="*/ 14 w 49"/>
                  <a:gd name="T19" fmla="*/ 38 h 49"/>
                  <a:gd name="T20" fmla="*/ 14 w 49"/>
                  <a:gd name="T21" fmla="*/ 10 h 49"/>
                  <a:gd name="T22" fmla="*/ 15 w 49"/>
                  <a:gd name="T23" fmla="*/ 9 h 49"/>
                  <a:gd name="T24" fmla="*/ 16 w 49"/>
                  <a:gd name="T25" fmla="*/ 9 h 49"/>
                  <a:gd name="T26" fmla="*/ 41 w 49"/>
                  <a:gd name="T27" fmla="*/ 23 h 49"/>
                  <a:gd name="T28" fmla="*/ 41 w 49"/>
                  <a:gd name="T29" fmla="*/ 24 h 49"/>
                  <a:gd name="T30" fmla="*/ 41 w 49"/>
                  <a:gd name="T31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" h="49">
                    <a:moveTo>
                      <a:pt x="25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9"/>
                      <a:pt x="25" y="49"/>
                    </a:cubicBezTo>
                    <a:cubicBezTo>
                      <a:pt x="38" y="49"/>
                      <a:pt x="49" y="38"/>
                      <a:pt x="49" y="24"/>
                    </a:cubicBezTo>
                    <a:cubicBezTo>
                      <a:pt x="49" y="11"/>
                      <a:pt x="38" y="0"/>
                      <a:pt x="25" y="0"/>
                    </a:cubicBezTo>
                    <a:close/>
                    <a:moveTo>
                      <a:pt x="41" y="25"/>
                    </a:move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5" y="39"/>
                      <a:pt x="14" y="39"/>
                      <a:pt x="14" y="38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9"/>
                      <a:pt x="15" y="9"/>
                      <a:pt x="15" y="9"/>
                    </a:cubicBezTo>
                    <a:cubicBezTo>
                      <a:pt x="15" y="9"/>
                      <a:pt x="16" y="9"/>
                      <a:pt x="16" y="9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1" y="23"/>
                      <a:pt x="41" y="24"/>
                      <a:pt x="41" y="24"/>
                    </a:cubicBezTo>
                    <a:cubicBezTo>
                      <a:pt x="41" y="25"/>
                      <a:pt x="41" y="25"/>
                      <a:pt x="41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496"/>
              <p:cNvSpPr/>
              <p:nvPr/>
            </p:nvSpPr>
            <p:spPr bwMode="auto">
              <a:xfrm>
                <a:off x="5007769" y="2368169"/>
                <a:ext cx="42232" cy="84077"/>
              </a:xfrm>
              <a:custGeom>
                <a:avLst/>
                <a:gdLst>
                  <a:gd name="T0" fmla="*/ 26 w 46"/>
                  <a:gd name="T1" fmla="*/ 1 h 92"/>
                  <a:gd name="T2" fmla="*/ 21 w 46"/>
                  <a:gd name="T3" fmla="*/ 1 h 92"/>
                  <a:gd name="T4" fmla="*/ 4 w 46"/>
                  <a:gd name="T5" fmla="*/ 42 h 92"/>
                  <a:gd name="T6" fmla="*/ 8 w 46"/>
                  <a:gd name="T7" fmla="*/ 61 h 92"/>
                  <a:gd name="T8" fmla="*/ 40 w 46"/>
                  <a:gd name="T9" fmla="*/ 91 h 92"/>
                  <a:gd name="T10" fmla="*/ 41 w 46"/>
                  <a:gd name="T11" fmla="*/ 90 h 92"/>
                  <a:gd name="T12" fmla="*/ 45 w 46"/>
                  <a:gd name="T13" fmla="*/ 88 h 92"/>
                  <a:gd name="T14" fmla="*/ 46 w 46"/>
                  <a:gd name="T15" fmla="*/ 83 h 92"/>
                  <a:gd name="T16" fmla="*/ 30 w 46"/>
                  <a:gd name="T17" fmla="*/ 6 h 92"/>
                  <a:gd name="T18" fmla="*/ 26 w 46"/>
                  <a:gd name="T19" fmla="*/ 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92">
                    <a:moveTo>
                      <a:pt x="26" y="1"/>
                    </a:moveTo>
                    <a:cubicBezTo>
                      <a:pt x="25" y="0"/>
                      <a:pt x="23" y="0"/>
                      <a:pt x="21" y="1"/>
                    </a:cubicBezTo>
                    <a:cubicBezTo>
                      <a:pt x="7" y="6"/>
                      <a:pt x="0" y="24"/>
                      <a:pt x="4" y="42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12" y="79"/>
                      <a:pt x="26" y="92"/>
                      <a:pt x="40" y="91"/>
                    </a:cubicBezTo>
                    <a:cubicBezTo>
                      <a:pt x="40" y="91"/>
                      <a:pt x="41" y="91"/>
                      <a:pt x="41" y="90"/>
                    </a:cubicBezTo>
                    <a:cubicBezTo>
                      <a:pt x="43" y="90"/>
                      <a:pt x="44" y="89"/>
                      <a:pt x="45" y="88"/>
                    </a:cubicBezTo>
                    <a:cubicBezTo>
                      <a:pt x="46" y="87"/>
                      <a:pt x="46" y="85"/>
                      <a:pt x="46" y="8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497"/>
              <p:cNvSpPr/>
              <p:nvPr/>
            </p:nvSpPr>
            <p:spPr bwMode="auto">
              <a:xfrm>
                <a:off x="5111218" y="2368169"/>
                <a:ext cx="42232" cy="84077"/>
              </a:xfrm>
              <a:custGeom>
                <a:avLst/>
                <a:gdLst>
                  <a:gd name="T0" fmla="*/ 20 w 46"/>
                  <a:gd name="T1" fmla="*/ 1 h 92"/>
                  <a:gd name="T2" fmla="*/ 25 w 46"/>
                  <a:gd name="T3" fmla="*/ 1 h 92"/>
                  <a:gd name="T4" fmla="*/ 42 w 46"/>
                  <a:gd name="T5" fmla="*/ 42 h 92"/>
                  <a:gd name="T6" fmla="*/ 38 w 46"/>
                  <a:gd name="T7" fmla="*/ 61 h 92"/>
                  <a:gd name="T8" fmla="*/ 6 w 46"/>
                  <a:gd name="T9" fmla="*/ 91 h 92"/>
                  <a:gd name="T10" fmla="*/ 5 w 46"/>
                  <a:gd name="T11" fmla="*/ 90 h 92"/>
                  <a:gd name="T12" fmla="*/ 1 w 46"/>
                  <a:gd name="T13" fmla="*/ 88 h 92"/>
                  <a:gd name="T14" fmla="*/ 0 w 46"/>
                  <a:gd name="T15" fmla="*/ 83 h 92"/>
                  <a:gd name="T16" fmla="*/ 16 w 46"/>
                  <a:gd name="T17" fmla="*/ 6 h 92"/>
                  <a:gd name="T18" fmla="*/ 20 w 46"/>
                  <a:gd name="T19" fmla="*/ 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92">
                    <a:moveTo>
                      <a:pt x="20" y="1"/>
                    </a:moveTo>
                    <a:cubicBezTo>
                      <a:pt x="21" y="0"/>
                      <a:pt x="23" y="0"/>
                      <a:pt x="25" y="1"/>
                    </a:cubicBezTo>
                    <a:cubicBezTo>
                      <a:pt x="39" y="6"/>
                      <a:pt x="46" y="24"/>
                      <a:pt x="42" y="42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4" y="79"/>
                      <a:pt x="20" y="92"/>
                      <a:pt x="6" y="91"/>
                    </a:cubicBezTo>
                    <a:cubicBezTo>
                      <a:pt x="6" y="91"/>
                      <a:pt x="5" y="91"/>
                      <a:pt x="5" y="90"/>
                    </a:cubicBezTo>
                    <a:cubicBezTo>
                      <a:pt x="3" y="90"/>
                      <a:pt x="2" y="89"/>
                      <a:pt x="1" y="88"/>
                    </a:cubicBezTo>
                    <a:cubicBezTo>
                      <a:pt x="0" y="87"/>
                      <a:pt x="0" y="85"/>
                      <a:pt x="0" y="83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7" y="4"/>
                      <a:pt x="18" y="2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498"/>
              <p:cNvSpPr/>
              <p:nvPr/>
            </p:nvSpPr>
            <p:spPr bwMode="auto">
              <a:xfrm>
                <a:off x="4995758" y="2297654"/>
                <a:ext cx="169702" cy="120884"/>
              </a:xfrm>
              <a:custGeom>
                <a:avLst/>
                <a:gdLst>
                  <a:gd name="T0" fmla="*/ 174 w 185"/>
                  <a:gd name="T1" fmla="*/ 131 h 132"/>
                  <a:gd name="T2" fmla="*/ 172 w 185"/>
                  <a:gd name="T3" fmla="*/ 131 h 132"/>
                  <a:gd name="T4" fmla="*/ 170 w 185"/>
                  <a:gd name="T5" fmla="*/ 125 h 132"/>
                  <a:gd name="T6" fmla="*/ 177 w 185"/>
                  <a:gd name="T7" fmla="*/ 93 h 132"/>
                  <a:gd name="T8" fmla="*/ 93 w 185"/>
                  <a:gd name="T9" fmla="*/ 9 h 132"/>
                  <a:gd name="T10" fmla="*/ 8 w 185"/>
                  <a:gd name="T11" fmla="*/ 93 h 132"/>
                  <a:gd name="T12" fmla="*/ 15 w 185"/>
                  <a:gd name="T13" fmla="*/ 125 h 132"/>
                  <a:gd name="T14" fmla="*/ 13 w 185"/>
                  <a:gd name="T15" fmla="*/ 131 h 132"/>
                  <a:gd name="T16" fmla="*/ 7 w 185"/>
                  <a:gd name="T17" fmla="*/ 129 h 132"/>
                  <a:gd name="T18" fmla="*/ 0 w 185"/>
                  <a:gd name="T19" fmla="*/ 93 h 132"/>
                  <a:gd name="T20" fmla="*/ 93 w 185"/>
                  <a:gd name="T21" fmla="*/ 0 h 132"/>
                  <a:gd name="T22" fmla="*/ 185 w 185"/>
                  <a:gd name="T23" fmla="*/ 93 h 132"/>
                  <a:gd name="T24" fmla="*/ 178 w 185"/>
                  <a:gd name="T25" fmla="*/ 129 h 132"/>
                  <a:gd name="T26" fmla="*/ 174 w 185"/>
                  <a:gd name="T27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5" h="132">
                    <a:moveTo>
                      <a:pt x="174" y="131"/>
                    </a:moveTo>
                    <a:cubicBezTo>
                      <a:pt x="173" y="131"/>
                      <a:pt x="173" y="131"/>
                      <a:pt x="172" y="131"/>
                    </a:cubicBezTo>
                    <a:cubicBezTo>
                      <a:pt x="170" y="130"/>
                      <a:pt x="169" y="128"/>
                      <a:pt x="170" y="125"/>
                    </a:cubicBezTo>
                    <a:cubicBezTo>
                      <a:pt x="174" y="115"/>
                      <a:pt x="177" y="104"/>
                      <a:pt x="177" y="93"/>
                    </a:cubicBezTo>
                    <a:cubicBezTo>
                      <a:pt x="177" y="47"/>
                      <a:pt x="139" y="9"/>
                      <a:pt x="93" y="9"/>
                    </a:cubicBezTo>
                    <a:cubicBezTo>
                      <a:pt x="46" y="9"/>
                      <a:pt x="8" y="47"/>
                      <a:pt x="8" y="93"/>
                    </a:cubicBezTo>
                    <a:cubicBezTo>
                      <a:pt x="8" y="104"/>
                      <a:pt x="11" y="115"/>
                      <a:pt x="15" y="125"/>
                    </a:cubicBezTo>
                    <a:cubicBezTo>
                      <a:pt x="16" y="128"/>
                      <a:pt x="15" y="130"/>
                      <a:pt x="13" y="131"/>
                    </a:cubicBezTo>
                    <a:cubicBezTo>
                      <a:pt x="10" y="132"/>
                      <a:pt x="8" y="131"/>
                      <a:pt x="7" y="129"/>
                    </a:cubicBezTo>
                    <a:cubicBezTo>
                      <a:pt x="2" y="117"/>
                      <a:pt x="0" y="105"/>
                      <a:pt x="0" y="93"/>
                    </a:cubicBezTo>
                    <a:cubicBezTo>
                      <a:pt x="0" y="42"/>
                      <a:pt x="41" y="0"/>
                      <a:pt x="93" y="0"/>
                    </a:cubicBezTo>
                    <a:cubicBezTo>
                      <a:pt x="144" y="0"/>
                      <a:pt x="185" y="42"/>
                      <a:pt x="185" y="93"/>
                    </a:cubicBezTo>
                    <a:cubicBezTo>
                      <a:pt x="185" y="105"/>
                      <a:pt x="183" y="117"/>
                      <a:pt x="178" y="129"/>
                    </a:cubicBezTo>
                    <a:cubicBezTo>
                      <a:pt x="177" y="130"/>
                      <a:pt x="176" y="131"/>
                      <a:pt x="174" y="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499"/>
              <p:cNvSpPr/>
              <p:nvPr/>
            </p:nvSpPr>
            <p:spPr bwMode="auto">
              <a:xfrm>
                <a:off x="4995757" y="2297654"/>
                <a:ext cx="169702" cy="120884"/>
              </a:xfrm>
              <a:custGeom>
                <a:avLst/>
                <a:gdLst>
                  <a:gd name="T0" fmla="*/ 174 w 185"/>
                  <a:gd name="T1" fmla="*/ 131 h 132"/>
                  <a:gd name="T2" fmla="*/ 172 w 185"/>
                  <a:gd name="T3" fmla="*/ 131 h 132"/>
                  <a:gd name="T4" fmla="*/ 170 w 185"/>
                  <a:gd name="T5" fmla="*/ 125 h 132"/>
                  <a:gd name="T6" fmla="*/ 177 w 185"/>
                  <a:gd name="T7" fmla="*/ 93 h 132"/>
                  <a:gd name="T8" fmla="*/ 93 w 185"/>
                  <a:gd name="T9" fmla="*/ 9 h 132"/>
                  <a:gd name="T10" fmla="*/ 8 w 185"/>
                  <a:gd name="T11" fmla="*/ 93 h 132"/>
                  <a:gd name="T12" fmla="*/ 15 w 185"/>
                  <a:gd name="T13" fmla="*/ 125 h 132"/>
                  <a:gd name="T14" fmla="*/ 13 w 185"/>
                  <a:gd name="T15" fmla="*/ 131 h 132"/>
                  <a:gd name="T16" fmla="*/ 7 w 185"/>
                  <a:gd name="T17" fmla="*/ 129 h 132"/>
                  <a:gd name="T18" fmla="*/ 0 w 185"/>
                  <a:gd name="T19" fmla="*/ 93 h 132"/>
                  <a:gd name="T20" fmla="*/ 93 w 185"/>
                  <a:gd name="T21" fmla="*/ 0 h 132"/>
                  <a:gd name="T22" fmla="*/ 185 w 185"/>
                  <a:gd name="T23" fmla="*/ 93 h 132"/>
                  <a:gd name="T24" fmla="*/ 178 w 185"/>
                  <a:gd name="T25" fmla="*/ 129 h 132"/>
                  <a:gd name="T26" fmla="*/ 174 w 185"/>
                  <a:gd name="T27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5" h="132">
                    <a:moveTo>
                      <a:pt x="174" y="131"/>
                    </a:moveTo>
                    <a:cubicBezTo>
                      <a:pt x="173" y="131"/>
                      <a:pt x="173" y="131"/>
                      <a:pt x="172" y="131"/>
                    </a:cubicBezTo>
                    <a:cubicBezTo>
                      <a:pt x="170" y="130"/>
                      <a:pt x="169" y="128"/>
                      <a:pt x="170" y="125"/>
                    </a:cubicBezTo>
                    <a:cubicBezTo>
                      <a:pt x="174" y="115"/>
                      <a:pt x="177" y="104"/>
                      <a:pt x="177" y="93"/>
                    </a:cubicBezTo>
                    <a:cubicBezTo>
                      <a:pt x="177" y="47"/>
                      <a:pt x="139" y="9"/>
                      <a:pt x="93" y="9"/>
                    </a:cubicBezTo>
                    <a:cubicBezTo>
                      <a:pt x="46" y="9"/>
                      <a:pt x="8" y="47"/>
                      <a:pt x="8" y="93"/>
                    </a:cubicBezTo>
                    <a:cubicBezTo>
                      <a:pt x="8" y="104"/>
                      <a:pt x="11" y="115"/>
                      <a:pt x="15" y="125"/>
                    </a:cubicBezTo>
                    <a:cubicBezTo>
                      <a:pt x="16" y="128"/>
                      <a:pt x="15" y="130"/>
                      <a:pt x="13" y="131"/>
                    </a:cubicBezTo>
                    <a:cubicBezTo>
                      <a:pt x="10" y="132"/>
                      <a:pt x="8" y="131"/>
                      <a:pt x="7" y="129"/>
                    </a:cubicBezTo>
                    <a:cubicBezTo>
                      <a:pt x="2" y="117"/>
                      <a:pt x="0" y="105"/>
                      <a:pt x="0" y="93"/>
                    </a:cubicBezTo>
                    <a:cubicBezTo>
                      <a:pt x="0" y="42"/>
                      <a:pt x="41" y="0"/>
                      <a:pt x="93" y="0"/>
                    </a:cubicBezTo>
                    <a:cubicBezTo>
                      <a:pt x="144" y="0"/>
                      <a:pt x="185" y="42"/>
                      <a:pt x="185" y="93"/>
                    </a:cubicBezTo>
                    <a:cubicBezTo>
                      <a:pt x="185" y="105"/>
                      <a:pt x="183" y="117"/>
                      <a:pt x="178" y="129"/>
                    </a:cubicBezTo>
                    <a:cubicBezTo>
                      <a:pt x="177" y="130"/>
                      <a:pt x="176" y="131"/>
                      <a:pt x="174" y="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500"/>
              <p:cNvSpPr/>
              <p:nvPr/>
            </p:nvSpPr>
            <p:spPr bwMode="auto">
              <a:xfrm>
                <a:off x="4998468" y="2297654"/>
                <a:ext cx="164279" cy="63155"/>
              </a:xfrm>
              <a:custGeom>
                <a:avLst/>
                <a:gdLst>
                  <a:gd name="T0" fmla="*/ 169 w 179"/>
                  <a:gd name="T1" fmla="*/ 68 h 69"/>
                  <a:gd name="T2" fmla="*/ 161 w 179"/>
                  <a:gd name="T3" fmla="*/ 63 h 69"/>
                  <a:gd name="T4" fmla="*/ 90 w 179"/>
                  <a:gd name="T5" fmla="*/ 18 h 69"/>
                  <a:gd name="T6" fmla="*/ 18 w 179"/>
                  <a:gd name="T7" fmla="*/ 63 h 69"/>
                  <a:gd name="T8" fmla="*/ 6 w 179"/>
                  <a:gd name="T9" fmla="*/ 67 h 69"/>
                  <a:gd name="T10" fmla="*/ 2 w 179"/>
                  <a:gd name="T11" fmla="*/ 55 h 69"/>
                  <a:gd name="T12" fmla="*/ 90 w 179"/>
                  <a:gd name="T13" fmla="*/ 0 h 69"/>
                  <a:gd name="T14" fmla="*/ 177 w 179"/>
                  <a:gd name="T15" fmla="*/ 55 h 69"/>
                  <a:gd name="T16" fmla="*/ 173 w 179"/>
                  <a:gd name="T17" fmla="*/ 67 h 69"/>
                  <a:gd name="T18" fmla="*/ 169 w 179"/>
                  <a:gd name="T19" fmla="*/ 6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9" h="69">
                    <a:moveTo>
                      <a:pt x="169" y="68"/>
                    </a:moveTo>
                    <a:cubicBezTo>
                      <a:pt x="166" y="68"/>
                      <a:pt x="163" y="66"/>
                      <a:pt x="161" y="63"/>
                    </a:cubicBezTo>
                    <a:cubicBezTo>
                      <a:pt x="148" y="35"/>
                      <a:pt x="120" y="18"/>
                      <a:pt x="90" y="18"/>
                    </a:cubicBezTo>
                    <a:cubicBezTo>
                      <a:pt x="59" y="18"/>
                      <a:pt x="31" y="35"/>
                      <a:pt x="18" y="63"/>
                    </a:cubicBezTo>
                    <a:cubicBezTo>
                      <a:pt x="16" y="67"/>
                      <a:pt x="10" y="69"/>
                      <a:pt x="6" y="67"/>
                    </a:cubicBezTo>
                    <a:cubicBezTo>
                      <a:pt x="2" y="65"/>
                      <a:pt x="0" y="60"/>
                      <a:pt x="2" y="55"/>
                    </a:cubicBezTo>
                    <a:cubicBezTo>
                      <a:pt x="18" y="22"/>
                      <a:pt x="52" y="0"/>
                      <a:pt x="90" y="0"/>
                    </a:cubicBezTo>
                    <a:cubicBezTo>
                      <a:pt x="127" y="0"/>
                      <a:pt x="161" y="22"/>
                      <a:pt x="177" y="55"/>
                    </a:cubicBezTo>
                    <a:cubicBezTo>
                      <a:pt x="179" y="60"/>
                      <a:pt x="177" y="65"/>
                      <a:pt x="173" y="67"/>
                    </a:cubicBezTo>
                    <a:cubicBezTo>
                      <a:pt x="172" y="67"/>
                      <a:pt x="170" y="68"/>
                      <a:pt x="169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501"/>
              <p:cNvSpPr>
                <a:spLocks noEditPoints="1"/>
              </p:cNvSpPr>
              <p:nvPr/>
            </p:nvSpPr>
            <p:spPr bwMode="auto">
              <a:xfrm>
                <a:off x="4964766" y="1528956"/>
                <a:ext cx="100737" cy="53468"/>
              </a:xfrm>
              <a:custGeom>
                <a:avLst/>
                <a:gdLst>
                  <a:gd name="T0" fmla="*/ 55 w 110"/>
                  <a:gd name="T1" fmla="*/ 0 h 58"/>
                  <a:gd name="T2" fmla="*/ 0 w 110"/>
                  <a:gd name="T3" fmla="*/ 29 h 58"/>
                  <a:gd name="T4" fmla="*/ 0 w 110"/>
                  <a:gd name="T5" fmla="*/ 29 h 58"/>
                  <a:gd name="T6" fmla="*/ 55 w 110"/>
                  <a:gd name="T7" fmla="*/ 58 h 58"/>
                  <a:gd name="T8" fmla="*/ 110 w 110"/>
                  <a:gd name="T9" fmla="*/ 29 h 58"/>
                  <a:gd name="T10" fmla="*/ 110 w 110"/>
                  <a:gd name="T11" fmla="*/ 29 h 58"/>
                  <a:gd name="T12" fmla="*/ 55 w 110"/>
                  <a:gd name="T13" fmla="*/ 0 h 58"/>
                  <a:gd name="T14" fmla="*/ 57 w 110"/>
                  <a:gd name="T15" fmla="*/ 24 h 58"/>
                  <a:gd name="T16" fmla="*/ 64 w 110"/>
                  <a:gd name="T17" fmla="*/ 17 h 58"/>
                  <a:gd name="T18" fmla="*/ 71 w 110"/>
                  <a:gd name="T19" fmla="*/ 24 h 58"/>
                  <a:gd name="T20" fmla="*/ 64 w 110"/>
                  <a:gd name="T21" fmla="*/ 30 h 58"/>
                  <a:gd name="T22" fmla="*/ 57 w 110"/>
                  <a:gd name="T23" fmla="*/ 24 h 58"/>
                  <a:gd name="T24" fmla="*/ 7 w 110"/>
                  <a:gd name="T25" fmla="*/ 29 h 58"/>
                  <a:gd name="T26" fmla="*/ 43 w 110"/>
                  <a:gd name="T27" fmla="*/ 8 h 58"/>
                  <a:gd name="T28" fmla="*/ 30 w 110"/>
                  <a:gd name="T29" fmla="*/ 29 h 58"/>
                  <a:gd name="T30" fmla="*/ 42 w 110"/>
                  <a:gd name="T31" fmla="*/ 50 h 58"/>
                  <a:gd name="T32" fmla="*/ 23 w 110"/>
                  <a:gd name="T33" fmla="*/ 44 h 58"/>
                  <a:gd name="T34" fmla="*/ 7 w 110"/>
                  <a:gd name="T35" fmla="*/ 29 h 58"/>
                  <a:gd name="T36" fmla="*/ 67 w 110"/>
                  <a:gd name="T37" fmla="*/ 50 h 58"/>
                  <a:gd name="T38" fmla="*/ 79 w 110"/>
                  <a:gd name="T39" fmla="*/ 29 h 58"/>
                  <a:gd name="T40" fmla="*/ 66 w 110"/>
                  <a:gd name="T41" fmla="*/ 8 h 58"/>
                  <a:gd name="T42" fmla="*/ 102 w 110"/>
                  <a:gd name="T43" fmla="*/ 29 h 58"/>
                  <a:gd name="T44" fmla="*/ 67 w 110"/>
                  <a:gd name="T45" fmla="*/ 5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0" h="58">
                    <a:moveTo>
                      <a:pt x="55" y="0"/>
                    </a:moveTo>
                    <a:cubicBezTo>
                      <a:pt x="28" y="0"/>
                      <a:pt x="6" y="12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6" y="46"/>
                      <a:pt x="28" y="58"/>
                      <a:pt x="55" y="58"/>
                    </a:cubicBezTo>
                    <a:cubicBezTo>
                      <a:pt x="81" y="58"/>
                      <a:pt x="103" y="46"/>
                      <a:pt x="110" y="29"/>
                    </a:cubicBezTo>
                    <a:cubicBezTo>
                      <a:pt x="110" y="29"/>
                      <a:pt x="110" y="29"/>
                      <a:pt x="110" y="29"/>
                    </a:cubicBezTo>
                    <a:cubicBezTo>
                      <a:pt x="103" y="12"/>
                      <a:pt x="81" y="0"/>
                      <a:pt x="55" y="0"/>
                    </a:cubicBezTo>
                    <a:close/>
                    <a:moveTo>
                      <a:pt x="57" y="24"/>
                    </a:moveTo>
                    <a:cubicBezTo>
                      <a:pt x="57" y="20"/>
                      <a:pt x="60" y="17"/>
                      <a:pt x="64" y="17"/>
                    </a:cubicBezTo>
                    <a:cubicBezTo>
                      <a:pt x="68" y="17"/>
                      <a:pt x="71" y="20"/>
                      <a:pt x="71" y="24"/>
                    </a:cubicBezTo>
                    <a:cubicBezTo>
                      <a:pt x="71" y="27"/>
                      <a:pt x="68" y="30"/>
                      <a:pt x="64" y="30"/>
                    </a:cubicBezTo>
                    <a:cubicBezTo>
                      <a:pt x="60" y="30"/>
                      <a:pt x="57" y="27"/>
                      <a:pt x="57" y="24"/>
                    </a:cubicBezTo>
                    <a:close/>
                    <a:moveTo>
                      <a:pt x="7" y="29"/>
                    </a:moveTo>
                    <a:cubicBezTo>
                      <a:pt x="13" y="19"/>
                      <a:pt x="27" y="11"/>
                      <a:pt x="43" y="8"/>
                    </a:cubicBezTo>
                    <a:cubicBezTo>
                      <a:pt x="35" y="12"/>
                      <a:pt x="30" y="20"/>
                      <a:pt x="30" y="29"/>
                    </a:cubicBezTo>
                    <a:cubicBezTo>
                      <a:pt x="30" y="38"/>
                      <a:pt x="35" y="46"/>
                      <a:pt x="42" y="50"/>
                    </a:cubicBezTo>
                    <a:cubicBezTo>
                      <a:pt x="35" y="49"/>
                      <a:pt x="29" y="47"/>
                      <a:pt x="23" y="44"/>
                    </a:cubicBezTo>
                    <a:cubicBezTo>
                      <a:pt x="16" y="40"/>
                      <a:pt x="10" y="35"/>
                      <a:pt x="7" y="29"/>
                    </a:cubicBezTo>
                    <a:close/>
                    <a:moveTo>
                      <a:pt x="67" y="50"/>
                    </a:moveTo>
                    <a:cubicBezTo>
                      <a:pt x="74" y="46"/>
                      <a:pt x="79" y="38"/>
                      <a:pt x="79" y="29"/>
                    </a:cubicBezTo>
                    <a:cubicBezTo>
                      <a:pt x="79" y="20"/>
                      <a:pt x="74" y="12"/>
                      <a:pt x="66" y="8"/>
                    </a:cubicBezTo>
                    <a:cubicBezTo>
                      <a:pt x="83" y="11"/>
                      <a:pt x="96" y="19"/>
                      <a:pt x="102" y="29"/>
                    </a:cubicBezTo>
                    <a:cubicBezTo>
                      <a:pt x="96" y="40"/>
                      <a:pt x="83" y="48"/>
                      <a:pt x="67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17" name="直接连接符 646"/>
            <p:cNvCxnSpPr/>
            <p:nvPr/>
          </p:nvCxnSpPr>
          <p:spPr>
            <a:xfrm flipV="1">
              <a:off x="5437450" y="1052074"/>
              <a:ext cx="400162" cy="365217"/>
            </a:xfrm>
            <a:prstGeom prst="line">
              <a:avLst/>
            </a:prstGeom>
            <a:ln w="25400" cap="rnd">
              <a:solidFill>
                <a:srgbClr val="7AB32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647"/>
            <p:cNvCxnSpPr/>
            <p:nvPr/>
          </p:nvCxnSpPr>
          <p:spPr>
            <a:xfrm flipH="1" flipV="1">
              <a:off x="3201010" y="1052074"/>
              <a:ext cx="389865" cy="362318"/>
            </a:xfrm>
            <a:prstGeom prst="line">
              <a:avLst/>
            </a:prstGeom>
            <a:ln w="25400" cap="rnd">
              <a:solidFill>
                <a:srgbClr val="7AB32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650"/>
            <p:cNvCxnSpPr/>
            <p:nvPr/>
          </p:nvCxnSpPr>
          <p:spPr>
            <a:xfrm flipV="1">
              <a:off x="4506964" y="635585"/>
              <a:ext cx="5453" cy="563927"/>
            </a:xfrm>
            <a:prstGeom prst="line">
              <a:avLst/>
            </a:prstGeom>
            <a:ln w="25400" cap="rnd">
              <a:solidFill>
                <a:srgbClr val="7AB32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652"/>
            <p:cNvCxnSpPr/>
            <p:nvPr/>
          </p:nvCxnSpPr>
          <p:spPr>
            <a:xfrm>
              <a:off x="5689894" y="2251393"/>
              <a:ext cx="536229" cy="77838"/>
            </a:xfrm>
            <a:prstGeom prst="line">
              <a:avLst/>
            </a:prstGeom>
            <a:ln w="25400" cap="rnd">
              <a:solidFill>
                <a:srgbClr val="7AB32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654"/>
            <p:cNvCxnSpPr/>
            <p:nvPr/>
          </p:nvCxnSpPr>
          <p:spPr>
            <a:xfrm flipV="1">
              <a:off x="2924308" y="2247769"/>
              <a:ext cx="468394" cy="110616"/>
            </a:xfrm>
            <a:prstGeom prst="line">
              <a:avLst/>
            </a:prstGeom>
            <a:ln w="25400" cap="rnd">
              <a:solidFill>
                <a:srgbClr val="7AB32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70435" cy="5467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255" y="370457"/>
            <a:ext cx="2204967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0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项目特色</a:t>
            </a:r>
            <a:endParaRPr kumimoji="1" lang="zh-CN" altLang="en-US" sz="1000" b="1" dirty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18896" y="4653568"/>
            <a:ext cx="1506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unity</a:t>
            </a: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  </a:t>
            </a:r>
            <a:r>
              <a:rPr lang="zh-CN" altLang="zh-CN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|</a:t>
            </a: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  </a:t>
            </a:r>
            <a:r>
              <a:rPr lang="en-US" altLang="zh-CN" sz="1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微软雅黑" panose="020B0503020204020204" charset="-122"/>
              </a:rPr>
              <a:t>wbj</a:t>
            </a:r>
            <a:endParaRPr kumimoji="1" lang="zh-CN" altLang="en-US" sz="1000" dirty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grpSp>
        <p:nvGrpSpPr>
          <p:cNvPr id="38" name="组 37"/>
          <p:cNvGrpSpPr/>
          <p:nvPr/>
        </p:nvGrpSpPr>
        <p:grpSpPr>
          <a:xfrm>
            <a:off x="967980" y="822215"/>
            <a:ext cx="4674048" cy="3492298"/>
            <a:chOff x="684397" y="822215"/>
            <a:chExt cx="4674048" cy="349229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95850" y="1188744"/>
              <a:ext cx="794716" cy="196967"/>
            </a:xfrm>
            <a:prstGeom prst="rect">
              <a:avLst/>
            </a:prstGeom>
            <a:solidFill>
              <a:srgbClr val="EE82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295850" y="1652899"/>
              <a:ext cx="794716" cy="196967"/>
            </a:xfrm>
            <a:prstGeom prst="rect">
              <a:avLst/>
            </a:prstGeom>
            <a:solidFill>
              <a:srgbClr val="EE82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295850" y="2132469"/>
              <a:ext cx="794716" cy="196967"/>
            </a:xfrm>
            <a:prstGeom prst="rect">
              <a:avLst/>
            </a:prstGeom>
            <a:solidFill>
              <a:srgbClr val="EE82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95850" y="2666847"/>
              <a:ext cx="794716" cy="196967"/>
            </a:xfrm>
            <a:prstGeom prst="rect">
              <a:avLst/>
            </a:prstGeom>
            <a:solidFill>
              <a:srgbClr val="EE82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295850" y="3173821"/>
              <a:ext cx="794716" cy="196967"/>
            </a:xfrm>
            <a:prstGeom prst="rect">
              <a:avLst/>
            </a:prstGeom>
            <a:solidFill>
              <a:srgbClr val="EE82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295850" y="3680795"/>
              <a:ext cx="794716" cy="196967"/>
            </a:xfrm>
            <a:prstGeom prst="rect">
              <a:avLst/>
            </a:prstGeom>
            <a:solidFill>
              <a:srgbClr val="EE82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2" name="组合 25"/>
            <p:cNvGrpSpPr/>
            <p:nvPr/>
          </p:nvGrpSpPr>
          <p:grpSpPr>
            <a:xfrm>
              <a:off x="684397" y="822215"/>
              <a:ext cx="2286524" cy="3492298"/>
              <a:chOff x="3300412" y="2266951"/>
              <a:chExt cx="2119314" cy="3236912"/>
            </a:xfrm>
          </p:grpSpPr>
          <p:sp>
            <p:nvSpPr>
              <p:cNvPr id="13" name="Freeform 11"/>
              <p:cNvSpPr/>
              <p:nvPr/>
            </p:nvSpPr>
            <p:spPr bwMode="auto">
              <a:xfrm>
                <a:off x="3300412" y="2449513"/>
                <a:ext cx="2079626" cy="2322513"/>
              </a:xfrm>
              <a:custGeom>
                <a:avLst/>
                <a:gdLst>
                  <a:gd name="T0" fmla="*/ 116 w 158"/>
                  <a:gd name="T1" fmla="*/ 0 h 178"/>
                  <a:gd name="T2" fmla="*/ 90 w 158"/>
                  <a:gd name="T3" fmla="*/ 52 h 178"/>
                  <a:gd name="T4" fmla="*/ 2 w 158"/>
                  <a:gd name="T5" fmla="*/ 126 h 178"/>
                  <a:gd name="T6" fmla="*/ 40 w 158"/>
                  <a:gd name="T7" fmla="*/ 178 h 178"/>
                  <a:gd name="T8" fmla="*/ 19 w 158"/>
                  <a:gd name="T9" fmla="*/ 126 h 178"/>
                  <a:gd name="T10" fmla="*/ 110 w 158"/>
                  <a:gd name="T11" fmla="*/ 62 h 178"/>
                  <a:gd name="T12" fmla="*/ 116 w 158"/>
                  <a:gd name="T13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78">
                    <a:moveTo>
                      <a:pt x="116" y="0"/>
                    </a:moveTo>
                    <a:cubicBezTo>
                      <a:pt x="116" y="0"/>
                      <a:pt x="142" y="29"/>
                      <a:pt x="90" y="52"/>
                    </a:cubicBezTo>
                    <a:cubicBezTo>
                      <a:pt x="43" y="72"/>
                      <a:pt x="5" y="100"/>
                      <a:pt x="2" y="126"/>
                    </a:cubicBezTo>
                    <a:cubicBezTo>
                      <a:pt x="0" y="152"/>
                      <a:pt x="40" y="178"/>
                      <a:pt x="40" y="178"/>
                    </a:cubicBezTo>
                    <a:cubicBezTo>
                      <a:pt x="40" y="178"/>
                      <a:pt x="19" y="148"/>
                      <a:pt x="19" y="126"/>
                    </a:cubicBezTo>
                    <a:cubicBezTo>
                      <a:pt x="19" y="104"/>
                      <a:pt x="88" y="76"/>
                      <a:pt x="110" y="62"/>
                    </a:cubicBezTo>
                    <a:cubicBezTo>
                      <a:pt x="158" y="32"/>
                      <a:pt x="116" y="0"/>
                      <a:pt x="116" y="0"/>
                    </a:cubicBezTo>
                    <a:close/>
                  </a:path>
                </a:pathLst>
              </a:custGeom>
              <a:solidFill>
                <a:srgbClr val="7AB32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/>
              <p:nvPr/>
            </p:nvSpPr>
            <p:spPr bwMode="auto">
              <a:xfrm>
                <a:off x="3327400" y="2266951"/>
                <a:ext cx="723900" cy="1122363"/>
              </a:xfrm>
              <a:custGeom>
                <a:avLst/>
                <a:gdLst>
                  <a:gd name="T0" fmla="*/ 18 w 55"/>
                  <a:gd name="T1" fmla="*/ 8 h 86"/>
                  <a:gd name="T2" fmla="*/ 0 w 55"/>
                  <a:gd name="T3" fmla="*/ 48 h 86"/>
                  <a:gd name="T4" fmla="*/ 31 w 55"/>
                  <a:gd name="T5" fmla="*/ 86 h 86"/>
                  <a:gd name="T6" fmla="*/ 14 w 55"/>
                  <a:gd name="T7" fmla="*/ 42 h 86"/>
                  <a:gd name="T8" fmla="*/ 45 w 55"/>
                  <a:gd name="T9" fmla="*/ 14 h 86"/>
                  <a:gd name="T10" fmla="*/ 18 w 55"/>
                  <a:gd name="T11" fmla="*/ 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86">
                    <a:moveTo>
                      <a:pt x="18" y="8"/>
                    </a:moveTo>
                    <a:cubicBezTo>
                      <a:pt x="18" y="8"/>
                      <a:pt x="0" y="26"/>
                      <a:pt x="0" y="48"/>
                    </a:cubicBezTo>
                    <a:cubicBezTo>
                      <a:pt x="0" y="70"/>
                      <a:pt x="31" y="86"/>
                      <a:pt x="31" y="86"/>
                    </a:cubicBezTo>
                    <a:cubicBezTo>
                      <a:pt x="31" y="86"/>
                      <a:pt x="7" y="56"/>
                      <a:pt x="14" y="42"/>
                    </a:cubicBezTo>
                    <a:cubicBezTo>
                      <a:pt x="22" y="28"/>
                      <a:pt x="36" y="22"/>
                      <a:pt x="45" y="14"/>
                    </a:cubicBezTo>
                    <a:cubicBezTo>
                      <a:pt x="55" y="6"/>
                      <a:pt x="32" y="0"/>
                      <a:pt x="18" y="8"/>
                    </a:cubicBezTo>
                    <a:close/>
                  </a:path>
                </a:pathLst>
              </a:custGeom>
              <a:solidFill>
                <a:srgbClr val="7AB32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/>
              <p:nvPr/>
            </p:nvSpPr>
            <p:spPr bwMode="auto">
              <a:xfrm>
                <a:off x="3327400" y="3598863"/>
                <a:ext cx="2092326" cy="1905000"/>
              </a:xfrm>
              <a:custGeom>
                <a:avLst/>
                <a:gdLst>
                  <a:gd name="T0" fmla="*/ 102 w 159"/>
                  <a:gd name="T1" fmla="*/ 0 h 146"/>
                  <a:gd name="T2" fmla="*/ 135 w 159"/>
                  <a:gd name="T3" fmla="*/ 66 h 146"/>
                  <a:gd name="T4" fmla="*/ 10 w 159"/>
                  <a:gd name="T5" fmla="*/ 146 h 146"/>
                  <a:gd name="T6" fmla="*/ 0 w 159"/>
                  <a:gd name="T7" fmla="*/ 132 h 146"/>
                  <a:gd name="T8" fmla="*/ 116 w 159"/>
                  <a:gd name="T9" fmla="*/ 62 h 146"/>
                  <a:gd name="T10" fmla="*/ 102 w 159"/>
                  <a:gd name="T11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" h="146">
                    <a:moveTo>
                      <a:pt x="102" y="0"/>
                    </a:moveTo>
                    <a:cubicBezTo>
                      <a:pt x="102" y="0"/>
                      <a:pt x="159" y="32"/>
                      <a:pt x="135" y="66"/>
                    </a:cubicBezTo>
                    <a:cubicBezTo>
                      <a:pt x="112" y="100"/>
                      <a:pt x="10" y="146"/>
                      <a:pt x="10" y="146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2"/>
                      <a:pt x="95" y="82"/>
                      <a:pt x="116" y="62"/>
                    </a:cubicBezTo>
                    <a:cubicBezTo>
                      <a:pt x="145" y="34"/>
                      <a:pt x="102" y="0"/>
                      <a:pt x="102" y="0"/>
                    </a:cubicBezTo>
                    <a:close/>
                  </a:path>
                </a:pathLst>
              </a:custGeom>
              <a:solidFill>
                <a:srgbClr val="7AB32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/>
              <p:nvPr/>
            </p:nvSpPr>
            <p:spPr bwMode="auto">
              <a:xfrm>
                <a:off x="4352925" y="5059363"/>
                <a:ext cx="658813" cy="417513"/>
              </a:xfrm>
              <a:custGeom>
                <a:avLst/>
                <a:gdLst>
                  <a:gd name="T0" fmla="*/ 415 w 415"/>
                  <a:gd name="T1" fmla="*/ 165 h 263"/>
                  <a:gd name="T2" fmla="*/ 125 w 415"/>
                  <a:gd name="T3" fmla="*/ 0 h 263"/>
                  <a:gd name="T4" fmla="*/ 0 w 415"/>
                  <a:gd name="T5" fmla="*/ 83 h 263"/>
                  <a:gd name="T6" fmla="*/ 299 w 415"/>
                  <a:gd name="T7" fmla="*/ 263 h 263"/>
                  <a:gd name="T8" fmla="*/ 415 w 415"/>
                  <a:gd name="T9" fmla="*/ 16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263">
                    <a:moveTo>
                      <a:pt x="415" y="165"/>
                    </a:moveTo>
                    <a:lnTo>
                      <a:pt x="125" y="0"/>
                    </a:lnTo>
                    <a:lnTo>
                      <a:pt x="0" y="83"/>
                    </a:lnTo>
                    <a:lnTo>
                      <a:pt x="299" y="263"/>
                    </a:lnTo>
                    <a:lnTo>
                      <a:pt x="415" y="165"/>
                    </a:lnTo>
                    <a:close/>
                  </a:path>
                </a:pathLst>
              </a:custGeom>
              <a:solidFill>
                <a:srgbClr val="7AB32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7" name="直接连接符 28"/>
            <p:cNvCxnSpPr/>
            <p:nvPr/>
          </p:nvCxnSpPr>
          <p:spPr>
            <a:xfrm>
              <a:off x="1950957" y="1240394"/>
              <a:ext cx="2134461" cy="0"/>
            </a:xfrm>
            <a:prstGeom prst="line">
              <a:avLst/>
            </a:prstGeom>
            <a:ln w="15875">
              <a:solidFill>
                <a:srgbClr val="EAC4AC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31"/>
            <p:cNvCxnSpPr/>
            <p:nvPr/>
          </p:nvCxnSpPr>
          <p:spPr>
            <a:xfrm>
              <a:off x="1950957" y="1806210"/>
              <a:ext cx="1067231" cy="0"/>
            </a:xfrm>
            <a:prstGeom prst="line">
              <a:avLst/>
            </a:prstGeom>
            <a:ln w="15875">
              <a:solidFill>
                <a:srgbClr val="EAC4AC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33"/>
            <p:cNvCxnSpPr/>
            <p:nvPr/>
          </p:nvCxnSpPr>
          <p:spPr>
            <a:xfrm>
              <a:off x="1950957" y="2765331"/>
              <a:ext cx="1067231" cy="0"/>
            </a:xfrm>
            <a:prstGeom prst="line">
              <a:avLst/>
            </a:prstGeom>
            <a:ln w="15875">
              <a:solidFill>
                <a:srgbClr val="EAC4AC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34"/>
            <p:cNvCxnSpPr/>
            <p:nvPr/>
          </p:nvCxnSpPr>
          <p:spPr>
            <a:xfrm>
              <a:off x="1950957" y="3779279"/>
              <a:ext cx="2134461" cy="0"/>
            </a:xfrm>
            <a:prstGeom prst="line">
              <a:avLst/>
            </a:prstGeom>
            <a:ln w="15875">
              <a:solidFill>
                <a:srgbClr val="EAC4AC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4110561" y="1400291"/>
              <a:ext cx="1247884" cy="2639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457200">
                <a:lnSpc>
                  <a:spcPct val="130000"/>
                </a:lnSpc>
              </a:pPr>
              <a:r>
                <a:rPr lang="en-US" altLang="zh-CN" sz="1000" dirty="0" smtClean="0">
                  <a:solidFill>
                    <a:srgbClr val="1C252B"/>
                  </a:solidFill>
                  <a:latin typeface="Century Gothic" panose="020B0502020202020204"/>
                  <a:ea typeface="微软雅黑" panose="020B0503020204020204" charset="-122"/>
                </a:rPr>
                <a:t>2017.04</a:t>
              </a:r>
              <a:endParaRPr lang="en-US" altLang="zh-CN" sz="1000" dirty="0">
                <a:solidFill>
                  <a:srgbClr val="1C252B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10562" y="1040004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517A13"/>
                  </a:solidFill>
                </a:rPr>
                <a:t>99%</a:t>
              </a:r>
              <a:endParaRPr lang="zh-CN" altLang="en-US" sz="2000" b="1" dirty="0">
                <a:solidFill>
                  <a:srgbClr val="517A13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018186" y="1912244"/>
              <a:ext cx="1247884" cy="2639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1000" dirty="0" smtClean="0">
                  <a:solidFill>
                    <a:srgbClr val="1C252B"/>
                  </a:solidFill>
                </a:rPr>
                <a:t>2017.02</a:t>
              </a:r>
              <a:endParaRPr lang="en-US" altLang="zh-CN" sz="1000" dirty="0">
                <a:solidFill>
                  <a:srgbClr val="1C252B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018187" y="1553957"/>
              <a:ext cx="692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517A13"/>
                  </a:solidFill>
                </a:rPr>
                <a:t>70%</a:t>
              </a:r>
              <a:endParaRPr lang="zh-CN" altLang="en-US" sz="2000" b="1" dirty="0">
                <a:solidFill>
                  <a:srgbClr val="517A13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018186" y="2884133"/>
              <a:ext cx="1247884" cy="2639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1000" dirty="0" smtClean="0">
                  <a:solidFill>
                    <a:srgbClr val="1C252B"/>
                  </a:solidFill>
                </a:rPr>
                <a:t>2016.11</a:t>
              </a:r>
              <a:endParaRPr lang="en-US" altLang="zh-CN" sz="1000" dirty="0">
                <a:solidFill>
                  <a:srgbClr val="1C252B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18187" y="2520322"/>
              <a:ext cx="692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517A13"/>
                  </a:solidFill>
                </a:rPr>
                <a:t>53%</a:t>
              </a:r>
              <a:endParaRPr lang="zh-CN" altLang="en-US" sz="2000" b="1" dirty="0">
                <a:solidFill>
                  <a:srgbClr val="517A13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110561" y="3877118"/>
              <a:ext cx="1247884" cy="2639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1000" dirty="0" smtClean="0">
                  <a:solidFill>
                    <a:srgbClr val="1C252B"/>
                  </a:solidFill>
                </a:rPr>
                <a:t>2016.08</a:t>
              </a:r>
              <a:endParaRPr lang="en-US" altLang="zh-CN" sz="1000" dirty="0">
                <a:solidFill>
                  <a:srgbClr val="1C252B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110562" y="3510516"/>
              <a:ext cx="692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517A13"/>
                  </a:solidFill>
                </a:rPr>
                <a:t>33%</a:t>
              </a:r>
              <a:endParaRPr lang="zh-CN" altLang="en-US" sz="2000" b="1" dirty="0">
                <a:solidFill>
                  <a:srgbClr val="517A13"/>
                </a:solidFill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6083090" y="1417606"/>
            <a:ext cx="2327377" cy="2262995"/>
            <a:chOff x="6551617" y="1694576"/>
            <a:chExt cx="2327377" cy="2262995"/>
          </a:xfrm>
        </p:grpSpPr>
        <p:sp>
          <p:nvSpPr>
            <p:cNvPr id="35" name="矩形 34"/>
            <p:cNvSpPr/>
            <p:nvPr/>
          </p:nvSpPr>
          <p:spPr>
            <a:xfrm>
              <a:off x="6551617" y="2064745"/>
              <a:ext cx="2327377" cy="1892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zh-CN" sz="1000" dirty="0">
                  <a:solidFill>
                    <a:schemeClr val="bg2">
                      <a:lumMod val="75000"/>
                    </a:schemeClr>
                  </a:solidFill>
                </a:rPr>
                <a:t>我们计划设计的</a:t>
              </a:r>
              <a:r>
                <a:rPr lang="en-US" altLang="zh-CN" sz="1000" dirty="0">
                  <a:solidFill>
                    <a:schemeClr val="bg2">
                      <a:lumMod val="75000"/>
                    </a:schemeClr>
                  </a:solidFill>
                </a:rPr>
                <a:t>3d</a:t>
              </a:r>
              <a:r>
                <a:rPr lang="zh-CN" altLang="zh-CN" sz="1000" dirty="0">
                  <a:solidFill>
                    <a:schemeClr val="bg2">
                      <a:lumMod val="75000"/>
                    </a:schemeClr>
                  </a:solidFill>
                </a:rPr>
                <a:t>生存类游戏，以闯关的的形势呈现，简单比方，在一个场景里面，怪物以一波一波的形势来袭击你，你通过自己的反应来击杀，并获得一定的奖励。奖励可以为经验，武器，生命药水，或者其他。并且几关后出现一个</a:t>
              </a:r>
              <a:r>
                <a:rPr lang="en-US" altLang="zh-CN" sz="1000" dirty="0">
                  <a:solidFill>
                    <a:schemeClr val="bg2">
                      <a:lumMod val="75000"/>
                    </a:schemeClr>
                  </a:solidFill>
                </a:rPr>
                <a:t>boss</a:t>
              </a:r>
              <a:r>
                <a:rPr lang="zh-CN" altLang="zh-CN" sz="1000" dirty="0">
                  <a:solidFill>
                    <a:schemeClr val="bg2">
                      <a:lumMod val="75000"/>
                    </a:schemeClr>
                  </a:solidFill>
                </a:rPr>
                <a:t>来增加挑战难度，最终结果以分数或者时长来断定你的成</a:t>
              </a:r>
              <a:r>
                <a:rPr lang="zh-CN" altLang="zh-CN" sz="1000" dirty="0" smtClean="0">
                  <a:solidFill>
                    <a:schemeClr val="bg2">
                      <a:lumMod val="75000"/>
                    </a:schemeClr>
                  </a:solidFill>
                </a:rPr>
                <a:t>绩</a:t>
              </a:r>
              <a:r>
                <a:rPr lang="zh-CN" alt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。可以不断提高你的反应能力。</a:t>
              </a:r>
              <a:endParaRPr lang="zh-CN" altLang="en-US" sz="1000" dirty="0">
                <a:solidFill>
                  <a:schemeClr val="bg2">
                    <a:lumMod val="75000"/>
                  </a:schemeClr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551617" y="1694576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7AB32E"/>
                  </a:solidFill>
                </a:rPr>
                <a:t>创意</a:t>
              </a:r>
              <a:endParaRPr lang="zh-CN" altLang="en-US" sz="1600" b="1" dirty="0">
                <a:solidFill>
                  <a:srgbClr val="7AB32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 7"/>
          <p:cNvGrpSpPr/>
          <p:nvPr/>
        </p:nvGrpSpPr>
        <p:grpSpPr>
          <a:xfrm>
            <a:off x="0" y="2996896"/>
            <a:ext cx="9144000" cy="1410990"/>
            <a:chOff x="0" y="2996896"/>
            <a:chExt cx="9144000" cy="1410990"/>
          </a:xfrm>
        </p:grpSpPr>
        <p:sp>
          <p:nvSpPr>
            <p:cNvPr id="3" name="矩形 2"/>
            <p:cNvSpPr/>
            <p:nvPr/>
          </p:nvSpPr>
          <p:spPr>
            <a:xfrm>
              <a:off x="0" y="2996896"/>
              <a:ext cx="9144000" cy="1410990"/>
            </a:xfrm>
            <a:prstGeom prst="rect">
              <a:avLst/>
            </a:prstGeom>
            <a:solidFill>
              <a:srgbClr val="7AB32E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217"/>
            <p:cNvSpPr>
              <a:spLocks noChangeArrowheads="1"/>
            </p:cNvSpPr>
            <p:nvPr/>
          </p:nvSpPr>
          <p:spPr bwMode="auto">
            <a:xfrm>
              <a:off x="379592" y="3325367"/>
              <a:ext cx="2703302" cy="3770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68579" tIns="34289" rIns="68579" bIns="34289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FFFFFF"/>
                  </a:solidFill>
                </a:rPr>
                <a:t>三：</a:t>
              </a:r>
              <a:r>
                <a:rPr lang="zh-CN" altLang="zh-CN" sz="2000" dirty="0" smtClean="0">
                  <a:solidFill>
                    <a:srgbClr val="FFFFFF"/>
                  </a:solidFill>
                </a:rPr>
                <a:t>项</a:t>
              </a:r>
              <a:r>
                <a:rPr lang="zh-CN" altLang="zh-CN" sz="2000" dirty="0">
                  <a:solidFill>
                    <a:srgbClr val="FFFFFF"/>
                  </a:solidFill>
                </a:rPr>
                <a:t>目具体进展情况</a:t>
              </a:r>
              <a:endParaRPr lang="zh-CN" altLang="en-US" sz="2000" b="1" dirty="0">
                <a:solidFill>
                  <a:srgbClr val="FFFFFF"/>
                </a:solidFill>
                <a:ea typeface="微软雅黑 Light" charset="0"/>
                <a:cs typeface="微软雅黑 Light" charset="0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3510331" y="3095360"/>
              <a:ext cx="0" cy="1075880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871922" y="3190871"/>
              <a:ext cx="4912667" cy="1073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zh-CN" sz="1000" dirty="0">
                  <a:solidFill>
                    <a:srgbClr val="FFFFFF"/>
                  </a:solidFill>
                </a:rPr>
                <a:t>本按照按照之前的设计方案，每个人各司其职，现阶段基本可以玩。采用</a:t>
              </a:r>
              <a:r>
                <a:rPr lang="en-US" altLang="zh-CN" sz="1000" dirty="0">
                  <a:solidFill>
                    <a:srgbClr val="FFFFFF"/>
                  </a:solidFill>
                </a:rPr>
                <a:t>unity3d</a:t>
              </a:r>
              <a:r>
                <a:rPr lang="zh-CN" altLang="zh-CN" sz="1000" dirty="0">
                  <a:solidFill>
                    <a:srgbClr val="FFFFFF"/>
                  </a:solidFill>
                </a:rPr>
                <a:t>引擎制作，游戏可以正常运行。主体构架包括建模，运行脚本（主要以</a:t>
              </a:r>
              <a:r>
                <a:rPr lang="en-US" altLang="zh-CN" sz="1000" dirty="0">
                  <a:solidFill>
                    <a:srgbClr val="FFFFFF"/>
                  </a:solidFill>
                </a:rPr>
                <a:t>c#</a:t>
              </a:r>
              <a:r>
                <a:rPr lang="zh-CN" altLang="zh-CN" sz="1000" dirty="0">
                  <a:solidFill>
                    <a:srgbClr val="FFFFFF"/>
                  </a:solidFill>
                </a:rPr>
                <a:t>实现），场景，音频，材质，等。游戏是第一人称视角，主角在一片空旷的山野，有草，有树，有山，通过自身移动躲避敌人进攻，并通过手中的枪械来击杀敌人。伤害判定是通过距离，若敌人过于靠近自己，则会受伤掉血，直到生命值为</a:t>
              </a:r>
              <a:r>
                <a:rPr lang="en-US" altLang="zh-CN" sz="1000" dirty="0">
                  <a:solidFill>
                    <a:srgbClr val="FFFFFF"/>
                  </a:solidFill>
                </a:rPr>
                <a:t>0</a:t>
              </a:r>
              <a:r>
                <a:rPr lang="zh-CN" altLang="zh-CN" sz="1000" dirty="0">
                  <a:solidFill>
                    <a:srgbClr val="FFFFFF"/>
                  </a:solidFill>
                </a:rPr>
                <a:t>，游戏结束。</a:t>
              </a:r>
              <a:endParaRPr lang="zh-CN" altLang="en-US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3">
      <a:dk1>
        <a:srgbClr val="A3C5C4"/>
      </a:dk1>
      <a:lt1>
        <a:srgbClr val="397E9E"/>
      </a:lt1>
      <a:dk2>
        <a:srgbClr val="8BD773"/>
      </a:dk2>
      <a:lt2>
        <a:srgbClr val="384956"/>
      </a:lt2>
      <a:accent1>
        <a:srgbClr val="5CAD87"/>
      </a:accent1>
      <a:accent2>
        <a:srgbClr val="D17B64"/>
      </a:accent2>
      <a:accent3>
        <a:srgbClr val="F17978"/>
      </a:accent3>
      <a:accent4>
        <a:srgbClr val="E95454"/>
      </a:accent4>
      <a:accent5>
        <a:srgbClr val="EAA46A"/>
      </a:accent5>
      <a:accent6>
        <a:srgbClr val="A9DBA3"/>
      </a:accent6>
      <a:hlink>
        <a:srgbClr val="4F94DA"/>
      </a:hlink>
      <a:folHlink>
        <a:srgbClr val="EAD24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209</TotalTime>
  <Words>1493</Words>
  <Application>Microsoft Office PowerPoint</Application>
  <PresentationFormat>全屏显示(16:9)</PresentationFormat>
  <Paragraphs>126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Century Gothic</vt:lpstr>
      <vt:lpstr>Hiragino Sans GB W3</vt:lpstr>
      <vt:lpstr>News Gothic MT</vt:lpstr>
      <vt:lpstr>宋体</vt:lpstr>
      <vt:lpstr>微软雅黑</vt:lpstr>
      <vt:lpstr>微软雅黑 Light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PLUS</dc:creator>
  <cp:lastModifiedBy>Windows 用户</cp:lastModifiedBy>
  <cp:revision>141</cp:revision>
  <dcterms:created xsi:type="dcterms:W3CDTF">2010-04-12T23:12:00Z</dcterms:created>
  <dcterms:modified xsi:type="dcterms:W3CDTF">2017-05-02T14:09:49Z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2052-10.1.0.6393</vt:lpwstr>
  </property>
</Properties>
</file>