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3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6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6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8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5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DFA0-92A0-496A-8267-12998087598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CB87-37CA-4EDA-B38F-498AA4A41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64000"/>
            <a:ext cx="9144000" cy="1193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/>
              <a:t>		</a:t>
            </a:r>
            <a:r>
              <a:rPr lang="zh-CN" altLang="en-US" dirty="0" smtClean="0"/>
              <a:t>组长：戢宇光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组员：郑周博，汪本骏，杨斌，孙恒，祝斌，李谦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我们的口号是：使他更像是一款游戏！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额外功能</a:t>
            </a:r>
            <a:r>
              <a:rPr lang="en-US" altLang="zh-CN" dirty="0" smtClean="0"/>
              <a:t>-</a:t>
            </a:r>
            <a:r>
              <a:rPr lang="zh-CN" altLang="en-US" dirty="0"/>
              <a:t>地</a:t>
            </a:r>
            <a:r>
              <a:rPr lang="zh-CN" altLang="en-US" dirty="0" smtClean="0"/>
              <a:t>图的关卡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在菜单选择栏里面，我们可以进行关卡选择。</a:t>
            </a:r>
            <a:endParaRPr lang="en-US" altLang="zh-CN" dirty="0" smtClean="0"/>
          </a:p>
          <a:p>
            <a:r>
              <a:rPr lang="zh-CN" altLang="en-US" dirty="0" smtClean="0"/>
              <a:t>地图绘制时灵活的运用随机数，实现了无数种可能的面貌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" y="3584448"/>
            <a:ext cx="4910328" cy="32735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92" y="3582910"/>
            <a:ext cx="4617720" cy="32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双人游戏体验</a:t>
            </a:r>
            <a:endParaRPr lang="en-US" altLang="zh-CN" dirty="0" smtClean="0"/>
          </a:p>
          <a:p>
            <a:r>
              <a:rPr lang="zh-CN" altLang="en-US" dirty="0"/>
              <a:t>丰富</a:t>
            </a:r>
            <a:r>
              <a:rPr lang="zh-CN" altLang="en-US" dirty="0" smtClean="0"/>
              <a:t>的坦克系统</a:t>
            </a:r>
            <a:endParaRPr lang="en-US" altLang="zh-CN" dirty="0" smtClean="0"/>
          </a:p>
          <a:p>
            <a:r>
              <a:rPr lang="zh-CN" altLang="en-US" dirty="0"/>
              <a:t>坦</a:t>
            </a:r>
            <a:r>
              <a:rPr lang="zh-CN" altLang="en-US" dirty="0" smtClean="0"/>
              <a:t>克自我销毁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568474" cy="2734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4" y="4001294"/>
            <a:ext cx="4095272" cy="27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项目分工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额外</a:t>
            </a:r>
            <a:r>
              <a:rPr lang="zh-CN" altLang="en-US" dirty="0" smtClean="0"/>
              <a:t>方法设计：戢宇光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bgm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设计：汪本骏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主要方法设</a:t>
            </a:r>
            <a:r>
              <a:rPr lang="zh-CN" altLang="en-US" dirty="0"/>
              <a:t>计：杨斌，孙恒，祝斌，李</a:t>
            </a:r>
            <a:r>
              <a:rPr lang="zh-CN" altLang="en-US" dirty="0" smtClean="0"/>
              <a:t>谦，</a:t>
            </a:r>
            <a:r>
              <a:rPr lang="zh-CN" altLang="en-US" dirty="0"/>
              <a:t>郑周</a:t>
            </a:r>
            <a:r>
              <a:rPr lang="zh-CN" altLang="en-US" dirty="0" smtClean="0"/>
              <a:t>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分</a:t>
            </a:r>
            <a:r>
              <a:rPr lang="zh-CN" altLang="en-US" dirty="0" smtClean="0"/>
              <a:t>别实现了坦克的基本类，基本方法的实现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自己的最早实现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一个简单的窗口，加上一个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方法，还有按键监听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262088"/>
            <a:ext cx="4708779" cy="3215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45" y="3262088"/>
            <a:ext cx="5024837" cy="32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</a:t>
            </a:r>
            <a:r>
              <a:rPr lang="zh-CN" altLang="en-US" dirty="0" smtClean="0"/>
              <a:t>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坦克，场景的绘制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窗体的实现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文件系统，用于读取场景图片</a:t>
            </a:r>
            <a:endParaRPr lang="en-US" altLang="zh-CN" dirty="0" smtClean="0"/>
          </a:p>
          <a:p>
            <a:r>
              <a:rPr lang="zh-CN" altLang="en-US" dirty="0"/>
              <a:t>场</a:t>
            </a:r>
            <a:r>
              <a:rPr lang="zh-CN" altLang="en-US" dirty="0" smtClean="0"/>
              <a:t>景的绘制，调用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方法，线程控制，不断重绘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8" y="3276600"/>
            <a:ext cx="82486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</a:t>
            </a:r>
            <a:r>
              <a:rPr lang="zh-CN" altLang="en-US" dirty="0" smtClean="0"/>
              <a:t>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坦克和子弹移动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24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置键盘按键监听事件，</a:t>
            </a:r>
            <a:r>
              <a:rPr lang="zh-CN" altLang="en-US" dirty="0"/>
              <a:t>根据方向获取坦</a:t>
            </a:r>
            <a:r>
              <a:rPr lang="zh-CN" altLang="en-US" dirty="0" smtClean="0"/>
              <a:t>克相</a:t>
            </a:r>
            <a:r>
              <a:rPr lang="zh-CN" altLang="en-US" dirty="0"/>
              <a:t>应的图</a:t>
            </a:r>
            <a:r>
              <a:rPr lang="zh-CN" altLang="en-US" dirty="0" smtClean="0"/>
              <a:t>片。</a:t>
            </a:r>
            <a:endParaRPr lang="en-US" altLang="zh-CN" dirty="0" smtClean="0"/>
          </a:p>
          <a:p>
            <a:r>
              <a:rPr lang="zh-CN" altLang="en-US" dirty="0"/>
              <a:t>了</a:t>
            </a:r>
            <a:r>
              <a:rPr lang="zh-CN" altLang="en-US" dirty="0" smtClean="0"/>
              <a:t>解移动如何实现，就是坐标的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的值的改变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弹利用线程来控制坐标的值来实现移动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01" y="3246782"/>
            <a:ext cx="1581356" cy="3198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3246782"/>
            <a:ext cx="3552825" cy="3257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3625918"/>
            <a:ext cx="247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五角星可以使己方坦克变得强大</a:t>
            </a:r>
            <a:endParaRPr lang="en-US" altLang="zh-CN" dirty="0" smtClean="0"/>
          </a:p>
          <a:p>
            <a:r>
              <a:rPr lang="zh-CN" altLang="en-US" dirty="0"/>
              <a:t>爱心</a:t>
            </a:r>
            <a:r>
              <a:rPr lang="zh-CN" altLang="en-US" dirty="0" smtClean="0"/>
              <a:t>增加生命值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58" y="2219325"/>
            <a:ext cx="3467100" cy="463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7" y="3827587"/>
            <a:ext cx="1075084" cy="1075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57" y="4174653"/>
            <a:ext cx="825088" cy="7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可视化的菜单界面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</a:t>
            </a:r>
            <a:r>
              <a:rPr lang="zh-CN" altLang="en-US" dirty="0" smtClean="0"/>
              <a:t>活的运用坐标数组实现菜单的选择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出了选择关卡，游戏玩家，然后程序帮助等等。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5200"/>
            <a:ext cx="3124200" cy="208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775200"/>
            <a:ext cx="3124200" cy="208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4775200"/>
            <a:ext cx="3124200" cy="208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81" y="4775200"/>
            <a:ext cx="2895219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游戏状态控制机制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zh-CN" altLang="en-US" dirty="0" smtClean="0"/>
              <a:t>一组全局静态量，对应</a:t>
            </a:r>
            <a:r>
              <a:rPr lang="zh-CN" altLang="en-US" smtClean="0"/>
              <a:t>每</a:t>
            </a:r>
            <a:r>
              <a:rPr lang="zh-CN" altLang="en-US"/>
              <a:t>个游戏状态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252663"/>
            <a:ext cx="3574722" cy="4605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717007"/>
            <a:ext cx="2867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丰富的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大到场景坦克，小到子弹爆炸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9" y="2691955"/>
            <a:ext cx="5534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439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项目介绍</vt:lpstr>
      <vt:lpstr>自己的最早实现</vt:lpstr>
      <vt:lpstr>功能介绍-坦克，场景的绘制</vt:lpstr>
      <vt:lpstr>功能介绍-坦克和子弹移动</vt:lpstr>
      <vt:lpstr>功能介绍-物品</vt:lpstr>
      <vt:lpstr>额外功能-可视化的菜单界面</vt:lpstr>
      <vt:lpstr>额外功能-游戏状态控制机制</vt:lpstr>
      <vt:lpstr>额外功能-丰富的UI设计</vt:lpstr>
      <vt:lpstr>额外功能-地图的关卡</vt:lpstr>
      <vt:lpstr>其他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22</cp:revision>
  <dcterms:created xsi:type="dcterms:W3CDTF">2017-07-25T11:24:09Z</dcterms:created>
  <dcterms:modified xsi:type="dcterms:W3CDTF">2017-07-25T15:16:33Z</dcterms:modified>
</cp:coreProperties>
</file>