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7199313" cy="5400675"/>
  <p:notesSz cx="6858000" cy="9144000"/>
  <p:defaultTextStyle>
    <a:defPPr>
      <a:defRPr lang="ko-KR"/>
    </a:defPPr>
    <a:lvl1pPr marL="0" algn="l" defTabSz="719999" rtl="0" eaLnBrk="1" latinLnBrk="1" hangingPunct="1">
      <a:defRPr sz="1417" kern="1200">
        <a:solidFill>
          <a:schemeClr val="tx1"/>
        </a:solidFill>
        <a:latin typeface="+mn-lt"/>
        <a:ea typeface="+mn-ea"/>
        <a:cs typeface="+mn-cs"/>
      </a:defRPr>
    </a:lvl1pPr>
    <a:lvl2pPr marL="359999" algn="l" defTabSz="719999" rtl="0" eaLnBrk="1" latinLnBrk="1" hangingPunct="1">
      <a:defRPr sz="1417" kern="1200">
        <a:solidFill>
          <a:schemeClr val="tx1"/>
        </a:solidFill>
        <a:latin typeface="+mn-lt"/>
        <a:ea typeface="+mn-ea"/>
        <a:cs typeface="+mn-cs"/>
      </a:defRPr>
    </a:lvl2pPr>
    <a:lvl3pPr marL="719999" algn="l" defTabSz="719999" rtl="0" eaLnBrk="1" latinLnBrk="1" hangingPunct="1">
      <a:defRPr sz="1417" kern="1200">
        <a:solidFill>
          <a:schemeClr val="tx1"/>
        </a:solidFill>
        <a:latin typeface="+mn-lt"/>
        <a:ea typeface="+mn-ea"/>
        <a:cs typeface="+mn-cs"/>
      </a:defRPr>
    </a:lvl3pPr>
    <a:lvl4pPr marL="1079998" algn="l" defTabSz="719999" rtl="0" eaLnBrk="1" latinLnBrk="1" hangingPunct="1">
      <a:defRPr sz="1417" kern="1200">
        <a:solidFill>
          <a:schemeClr val="tx1"/>
        </a:solidFill>
        <a:latin typeface="+mn-lt"/>
        <a:ea typeface="+mn-ea"/>
        <a:cs typeface="+mn-cs"/>
      </a:defRPr>
    </a:lvl4pPr>
    <a:lvl5pPr marL="1439997" algn="l" defTabSz="719999" rtl="0" eaLnBrk="1" latinLnBrk="1" hangingPunct="1">
      <a:defRPr sz="1417" kern="1200">
        <a:solidFill>
          <a:schemeClr val="tx1"/>
        </a:solidFill>
        <a:latin typeface="+mn-lt"/>
        <a:ea typeface="+mn-ea"/>
        <a:cs typeface="+mn-cs"/>
      </a:defRPr>
    </a:lvl5pPr>
    <a:lvl6pPr marL="1799996" algn="l" defTabSz="719999" rtl="0" eaLnBrk="1" latinLnBrk="1" hangingPunct="1">
      <a:defRPr sz="1417" kern="1200">
        <a:solidFill>
          <a:schemeClr val="tx1"/>
        </a:solidFill>
        <a:latin typeface="+mn-lt"/>
        <a:ea typeface="+mn-ea"/>
        <a:cs typeface="+mn-cs"/>
      </a:defRPr>
    </a:lvl6pPr>
    <a:lvl7pPr marL="2159996" algn="l" defTabSz="719999" rtl="0" eaLnBrk="1" latinLnBrk="1" hangingPunct="1">
      <a:defRPr sz="1417" kern="1200">
        <a:solidFill>
          <a:schemeClr val="tx1"/>
        </a:solidFill>
        <a:latin typeface="+mn-lt"/>
        <a:ea typeface="+mn-ea"/>
        <a:cs typeface="+mn-cs"/>
      </a:defRPr>
    </a:lvl7pPr>
    <a:lvl8pPr marL="2519995" algn="l" defTabSz="719999" rtl="0" eaLnBrk="1" latinLnBrk="1" hangingPunct="1">
      <a:defRPr sz="1417" kern="1200">
        <a:solidFill>
          <a:schemeClr val="tx1"/>
        </a:solidFill>
        <a:latin typeface="+mn-lt"/>
        <a:ea typeface="+mn-ea"/>
        <a:cs typeface="+mn-cs"/>
      </a:defRPr>
    </a:lvl8pPr>
    <a:lvl9pPr marL="2879994" algn="l" defTabSz="719999" rtl="0" eaLnBrk="1" latinLnBrk="1" hangingPunct="1">
      <a:defRPr sz="14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77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883861"/>
            <a:ext cx="6119416" cy="1880235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2836605"/>
            <a:ext cx="5399485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9010-8B88-4D39-883E-C97353548D83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1DF7-837F-48BB-9FE2-69E8E9A24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88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9010-8B88-4D39-883E-C97353548D83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1DF7-837F-48BB-9FE2-69E8E9A24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780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287536"/>
            <a:ext cx="1552352" cy="457682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287536"/>
            <a:ext cx="4567064" cy="457682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9010-8B88-4D39-883E-C97353548D83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1DF7-837F-48BB-9FE2-69E8E9A24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3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9010-8B88-4D39-883E-C97353548D83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1DF7-837F-48BB-9FE2-69E8E9A24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65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346420"/>
            <a:ext cx="6209407" cy="2246530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3614203"/>
            <a:ext cx="6209407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9010-8B88-4D39-883E-C97353548D83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1DF7-837F-48BB-9FE2-69E8E9A24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768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437680"/>
            <a:ext cx="3059708" cy="34266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437680"/>
            <a:ext cx="3059708" cy="34266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9010-8B88-4D39-883E-C97353548D83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1DF7-837F-48BB-9FE2-69E8E9A24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27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537"/>
            <a:ext cx="6209407" cy="104388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323916"/>
            <a:ext cx="304564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972747"/>
            <a:ext cx="3045646" cy="29016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323916"/>
            <a:ext cx="306064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972747"/>
            <a:ext cx="3060646" cy="29016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9010-8B88-4D39-883E-C97353548D83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1DF7-837F-48BB-9FE2-69E8E9A24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16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9010-8B88-4D39-883E-C97353548D83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1DF7-837F-48BB-9FE2-69E8E9A24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98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9010-8B88-4D39-883E-C97353548D83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1DF7-837F-48BB-9FE2-69E8E9A24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811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60045"/>
            <a:ext cx="2321966" cy="1260158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777598"/>
            <a:ext cx="3644652" cy="3837980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620202"/>
            <a:ext cx="2321966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9010-8B88-4D39-883E-C97353548D83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1DF7-837F-48BB-9FE2-69E8E9A24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6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60045"/>
            <a:ext cx="2321966" cy="1260158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777598"/>
            <a:ext cx="3644652" cy="3837980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620202"/>
            <a:ext cx="2321966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9010-8B88-4D39-883E-C97353548D83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1DF7-837F-48BB-9FE2-69E8E9A24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33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287537"/>
            <a:ext cx="6209407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437680"/>
            <a:ext cx="6209407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5005627"/>
            <a:ext cx="161984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D9010-8B88-4D39-883E-C97353548D83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5005627"/>
            <a:ext cx="242976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5005627"/>
            <a:ext cx="161984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41DF7-837F-48BB-9FE2-69E8E9A24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103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1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48678" y="4598830"/>
            <a:ext cx="360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규칙 </a:t>
            </a:r>
            <a:r>
              <a:rPr lang="en-US" altLang="ko-KR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</a:t>
            </a:r>
            <a:r>
              <a:rPr lang="ko-KR" altLang="en-US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이기기</a:t>
            </a:r>
            <a:endParaRPr lang="ko-KR" altLang="en-US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829" y="75727"/>
            <a:ext cx="3252289" cy="406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48678" y="4598830"/>
            <a:ext cx="360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규칙 </a:t>
            </a:r>
            <a:r>
              <a:rPr lang="en-US" altLang="ko-KR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</a:t>
            </a:r>
            <a:r>
              <a:rPr lang="ko-KR" altLang="en-US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이기기</a:t>
            </a:r>
            <a:endParaRPr lang="ko-KR" altLang="en-US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845" y="0"/>
            <a:ext cx="3132257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48678" y="4598830"/>
            <a:ext cx="360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규칙 </a:t>
            </a:r>
            <a:r>
              <a:rPr lang="en-US" altLang="ko-KR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</a:t>
            </a:r>
            <a:r>
              <a:rPr lang="ko-KR" altLang="en-US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이기기</a:t>
            </a:r>
            <a:endParaRPr lang="ko-KR" altLang="en-US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566" y="134133"/>
            <a:ext cx="3080815" cy="393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7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48678" y="4598830"/>
            <a:ext cx="360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규칙 </a:t>
            </a:r>
            <a:r>
              <a:rPr lang="en-US" altLang="ko-KR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</a:t>
            </a:r>
            <a:r>
              <a:rPr lang="ko-KR" altLang="en-US" sz="4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비</a:t>
            </a:r>
            <a:r>
              <a:rPr lang="ko-KR" altLang="en-US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기기</a:t>
            </a:r>
            <a:endParaRPr lang="ko-KR" altLang="en-US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829" y="75727"/>
            <a:ext cx="3252289" cy="406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49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48678" y="4598830"/>
            <a:ext cx="360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규칙 </a:t>
            </a:r>
            <a:r>
              <a:rPr lang="en-US" altLang="ko-KR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</a:t>
            </a:r>
            <a:r>
              <a:rPr lang="ko-KR" altLang="en-US" sz="4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비</a:t>
            </a:r>
            <a:r>
              <a:rPr lang="ko-KR" altLang="en-US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기기</a:t>
            </a:r>
            <a:endParaRPr lang="ko-KR" altLang="en-US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845" y="0"/>
            <a:ext cx="3132257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8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48678" y="4598830"/>
            <a:ext cx="360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규칙 </a:t>
            </a:r>
            <a:r>
              <a:rPr lang="en-US" altLang="ko-KR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</a:t>
            </a:r>
            <a:r>
              <a:rPr lang="ko-KR" altLang="en-US" sz="4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비</a:t>
            </a:r>
            <a:r>
              <a:rPr lang="ko-KR" altLang="en-US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기기</a:t>
            </a:r>
            <a:endParaRPr lang="ko-KR" altLang="en-US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566" y="134133"/>
            <a:ext cx="3080815" cy="393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7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48678" y="4598830"/>
            <a:ext cx="360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규칙 </a:t>
            </a:r>
            <a:r>
              <a:rPr lang="en-US" altLang="ko-KR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</a:t>
            </a:r>
            <a:r>
              <a:rPr lang="ko-KR" altLang="en-US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지기</a:t>
            </a:r>
            <a:endParaRPr lang="ko-KR" altLang="en-US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829" y="75727"/>
            <a:ext cx="3252289" cy="406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5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48678" y="4598830"/>
            <a:ext cx="360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규칙 </a:t>
            </a:r>
            <a:r>
              <a:rPr lang="en-US" altLang="ko-KR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</a:t>
            </a:r>
            <a:r>
              <a:rPr lang="ko-KR" altLang="en-US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지기</a:t>
            </a:r>
            <a:endParaRPr lang="ko-KR" altLang="en-US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845" y="0"/>
            <a:ext cx="3132257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0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48678" y="4598830"/>
            <a:ext cx="360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규칙 </a:t>
            </a:r>
            <a:r>
              <a:rPr lang="en-US" altLang="ko-KR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</a:t>
            </a:r>
            <a:r>
              <a:rPr lang="ko-KR" altLang="en-US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지기</a:t>
            </a:r>
            <a:endParaRPr lang="ko-KR" altLang="en-US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566" y="134133"/>
            <a:ext cx="3080815" cy="393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42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Words>27</Words>
  <Application>Microsoft Office PowerPoint</Application>
  <PresentationFormat>사용자 지정</PresentationFormat>
  <Paragraphs>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G마켓 산스 Bold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smartmaker</dc:creator>
  <cp:lastModifiedBy>smartmaker</cp:lastModifiedBy>
  <cp:revision>6</cp:revision>
  <dcterms:created xsi:type="dcterms:W3CDTF">2025-01-02T04:40:39Z</dcterms:created>
  <dcterms:modified xsi:type="dcterms:W3CDTF">2025-01-06T00:50:04Z</dcterms:modified>
</cp:coreProperties>
</file>