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5759450"/>
  <p:notesSz cx="6858000" cy="9144000"/>
  <p:defaultTextStyle>
    <a:defPPr>
      <a:defRPr lang="ko-KR"/>
    </a:defPPr>
    <a:lvl1pPr marL="0" algn="l" defTabSz="449245" rtl="0" eaLnBrk="1" latinLnBrk="1" hangingPunct="1">
      <a:defRPr sz="884" kern="1200">
        <a:solidFill>
          <a:schemeClr val="tx1"/>
        </a:solidFill>
        <a:latin typeface="+mn-lt"/>
        <a:ea typeface="+mn-ea"/>
        <a:cs typeface="+mn-cs"/>
      </a:defRPr>
    </a:lvl1pPr>
    <a:lvl2pPr marL="224622" algn="l" defTabSz="449245" rtl="0" eaLnBrk="1" latinLnBrk="1" hangingPunct="1">
      <a:defRPr sz="884" kern="1200">
        <a:solidFill>
          <a:schemeClr val="tx1"/>
        </a:solidFill>
        <a:latin typeface="+mn-lt"/>
        <a:ea typeface="+mn-ea"/>
        <a:cs typeface="+mn-cs"/>
      </a:defRPr>
    </a:lvl2pPr>
    <a:lvl3pPr marL="449245" algn="l" defTabSz="449245" rtl="0" eaLnBrk="1" latinLnBrk="1" hangingPunct="1">
      <a:defRPr sz="884" kern="1200">
        <a:solidFill>
          <a:schemeClr val="tx1"/>
        </a:solidFill>
        <a:latin typeface="+mn-lt"/>
        <a:ea typeface="+mn-ea"/>
        <a:cs typeface="+mn-cs"/>
      </a:defRPr>
    </a:lvl3pPr>
    <a:lvl4pPr marL="673867" algn="l" defTabSz="449245" rtl="0" eaLnBrk="1" latinLnBrk="1" hangingPunct="1">
      <a:defRPr sz="884" kern="1200">
        <a:solidFill>
          <a:schemeClr val="tx1"/>
        </a:solidFill>
        <a:latin typeface="+mn-lt"/>
        <a:ea typeface="+mn-ea"/>
        <a:cs typeface="+mn-cs"/>
      </a:defRPr>
    </a:lvl4pPr>
    <a:lvl5pPr marL="898489" algn="l" defTabSz="449245" rtl="0" eaLnBrk="1" latinLnBrk="1" hangingPunct="1">
      <a:defRPr sz="884" kern="1200">
        <a:solidFill>
          <a:schemeClr val="tx1"/>
        </a:solidFill>
        <a:latin typeface="+mn-lt"/>
        <a:ea typeface="+mn-ea"/>
        <a:cs typeface="+mn-cs"/>
      </a:defRPr>
    </a:lvl5pPr>
    <a:lvl6pPr marL="1123112" algn="l" defTabSz="449245" rtl="0" eaLnBrk="1" latinLnBrk="1" hangingPunct="1">
      <a:defRPr sz="884" kern="1200">
        <a:solidFill>
          <a:schemeClr val="tx1"/>
        </a:solidFill>
        <a:latin typeface="+mn-lt"/>
        <a:ea typeface="+mn-ea"/>
        <a:cs typeface="+mn-cs"/>
      </a:defRPr>
    </a:lvl6pPr>
    <a:lvl7pPr marL="1347734" algn="l" defTabSz="449245" rtl="0" eaLnBrk="1" latinLnBrk="1" hangingPunct="1">
      <a:defRPr sz="884" kern="1200">
        <a:solidFill>
          <a:schemeClr val="tx1"/>
        </a:solidFill>
        <a:latin typeface="+mn-lt"/>
        <a:ea typeface="+mn-ea"/>
        <a:cs typeface="+mn-cs"/>
      </a:defRPr>
    </a:lvl7pPr>
    <a:lvl8pPr marL="1572357" algn="l" defTabSz="449245" rtl="0" eaLnBrk="1" latinLnBrk="1" hangingPunct="1">
      <a:defRPr sz="884" kern="1200">
        <a:solidFill>
          <a:schemeClr val="tx1"/>
        </a:solidFill>
        <a:latin typeface="+mn-lt"/>
        <a:ea typeface="+mn-ea"/>
        <a:cs typeface="+mn-cs"/>
      </a:defRPr>
    </a:lvl8pPr>
    <a:lvl9pPr marL="1796979" algn="l" defTabSz="449245" rtl="0" eaLnBrk="1" latinLnBrk="1" hangingPunct="1">
      <a:defRPr sz="884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26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942577"/>
            <a:ext cx="3060383" cy="2005142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3025045"/>
            <a:ext cx="2700338" cy="1390533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7DE2-C299-47F8-A774-7CE3817A5BA2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FB-1487-4240-972D-634E3CF79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31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7DE2-C299-47F8-A774-7CE3817A5BA2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FB-1487-4240-972D-634E3CF79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5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306637"/>
            <a:ext cx="776347" cy="488086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306637"/>
            <a:ext cx="2284035" cy="488086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7DE2-C299-47F8-A774-7CE3817A5BA2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FB-1487-4240-972D-634E3CF79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6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7DE2-C299-47F8-A774-7CE3817A5BA2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FB-1487-4240-972D-634E3CF79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82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435864"/>
            <a:ext cx="3105388" cy="2395771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854300"/>
            <a:ext cx="3105388" cy="125987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7DE2-C299-47F8-A774-7CE3817A5BA2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FB-1487-4240-972D-634E3CF79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50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533187"/>
            <a:ext cx="1530191" cy="365431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533187"/>
            <a:ext cx="1530191" cy="365431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7DE2-C299-47F8-A774-7CE3817A5BA2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FB-1487-4240-972D-634E3CF79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2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06639"/>
            <a:ext cx="3105388" cy="111322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411865"/>
            <a:ext cx="1523159" cy="69193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2103799"/>
            <a:ext cx="1523159" cy="30943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411865"/>
            <a:ext cx="1530660" cy="69193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2103799"/>
            <a:ext cx="1530660" cy="30943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7DE2-C299-47F8-A774-7CE3817A5BA2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FB-1487-4240-972D-634E3CF79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4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7DE2-C299-47F8-A774-7CE3817A5BA2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FB-1487-4240-972D-634E3CF79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00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7DE2-C299-47F8-A774-7CE3817A5BA2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FB-1487-4240-972D-634E3CF79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96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83963"/>
            <a:ext cx="1161239" cy="1343872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829256"/>
            <a:ext cx="1822728" cy="4092942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727835"/>
            <a:ext cx="1161239" cy="3201028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7DE2-C299-47F8-A774-7CE3817A5BA2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FB-1487-4240-972D-634E3CF79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1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83963"/>
            <a:ext cx="1161239" cy="1343872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829256"/>
            <a:ext cx="1822728" cy="4092942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727835"/>
            <a:ext cx="1161239" cy="3201028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7DE2-C299-47F8-A774-7CE3817A5BA2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19FB-1487-4240-972D-634E3CF79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4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306639"/>
            <a:ext cx="310538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533187"/>
            <a:ext cx="310538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5338158"/>
            <a:ext cx="81010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C7DE2-C299-47F8-A774-7CE3817A5BA2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5338158"/>
            <a:ext cx="121515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5338158"/>
            <a:ext cx="81010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19FB-1487-4240-972D-634E3CF79D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3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1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1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1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accent1">
                <a:lumMod val="5000"/>
                <a:lumOff val="95000"/>
              </a:schemeClr>
            </a:gs>
            <a:gs pos="100000">
              <a:srgbClr val="FF6699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6" y="172546"/>
            <a:ext cx="3210781" cy="3222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191386" y="3593805"/>
            <a:ext cx="294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현이가</a:t>
            </a:r>
            <a:r>
              <a:rPr lang="en-US" altLang="ko-KR" sz="1800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800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좋아하는</a:t>
            </a:r>
            <a:r>
              <a:rPr lang="en-US" altLang="ko-KR" sz="1800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ko-KR" altLang="en-US" sz="1800" dirty="0" err="1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랜덤게임</a:t>
            </a:r>
            <a:r>
              <a:rPr lang="ko-KR" altLang="en-US" sz="1800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r>
              <a:rPr lang="en-US" altLang="ko-KR" sz="1800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~</a:t>
            </a:r>
            <a:endParaRPr lang="ko-KR" altLang="en-US" sz="1800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461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4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G마켓 산스 Bold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smartmaker</dc:creator>
  <cp:lastModifiedBy>smartmaker</cp:lastModifiedBy>
  <cp:revision>2</cp:revision>
  <dcterms:created xsi:type="dcterms:W3CDTF">2025-01-06T01:17:41Z</dcterms:created>
  <dcterms:modified xsi:type="dcterms:W3CDTF">2025-01-06T01:21:22Z</dcterms:modified>
</cp:coreProperties>
</file>