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7199313" cy="5400675"/>
  <p:notesSz cx="6858000" cy="9144000"/>
  <p:defaultTextStyle>
    <a:defPPr>
      <a:defRPr lang="ko-KR"/>
    </a:defPPr>
    <a:lvl1pPr marL="0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1pPr>
    <a:lvl2pPr marL="359999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2pPr>
    <a:lvl3pPr marL="719999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3pPr>
    <a:lvl4pPr marL="1079998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4pPr>
    <a:lvl5pPr marL="1439997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5pPr>
    <a:lvl6pPr marL="1799996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6pPr>
    <a:lvl7pPr marL="2159996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7pPr>
    <a:lvl8pPr marL="2519995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8pPr>
    <a:lvl9pPr marL="2879994" algn="l" defTabSz="719999" rtl="0" eaLnBrk="1" latinLnBrk="1" hangingPunct="1">
      <a:defRPr sz="1417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3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883861"/>
            <a:ext cx="6119416" cy="1880235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2836605"/>
            <a:ext cx="5399485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6880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80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287536"/>
            <a:ext cx="1552352" cy="4576822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287536"/>
            <a:ext cx="4567064" cy="4576822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3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6657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346420"/>
            <a:ext cx="6209407" cy="2246530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3614203"/>
            <a:ext cx="6209407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768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437680"/>
            <a:ext cx="3059708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437680"/>
            <a:ext cx="3059708" cy="34266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272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287537"/>
            <a:ext cx="6209407" cy="104388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323916"/>
            <a:ext cx="3045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1972747"/>
            <a:ext cx="3045646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323916"/>
            <a:ext cx="3060646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1972747"/>
            <a:ext cx="3060646" cy="290161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16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98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1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777598"/>
            <a:ext cx="3644652" cy="383798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662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360045"/>
            <a:ext cx="2321966" cy="1260158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777598"/>
            <a:ext cx="3644652" cy="383798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620202"/>
            <a:ext cx="2321966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338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287537"/>
            <a:ext cx="6209407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437680"/>
            <a:ext cx="6209407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D9010-8B88-4D39-883E-C97353548D83}" type="datetimeFigureOut">
              <a:rPr lang="ko-KR" altLang="en-US" smtClean="0"/>
              <a:t>2025-01-06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005627"/>
            <a:ext cx="2429768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005627"/>
            <a:ext cx="161984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41DF7-837F-48BB-9FE2-69E8E9A246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10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1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1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1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1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0875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3201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3141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3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2397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94066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5241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10979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6166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65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734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1467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332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9399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5815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638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842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804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4229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5998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6792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917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765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739804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07175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초록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뜻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68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빨강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36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3918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3333FF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3333FF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4705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FF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FFFF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376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008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파랑</a:t>
            </a:r>
            <a:endParaRPr lang="ko-KR" altLang="en-US" sz="25000" dirty="0">
              <a:solidFill>
                <a:srgbClr val="008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357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947525"/>
            <a:ext cx="719931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0" dirty="0" smtClean="0">
                <a:solidFill>
                  <a:srgbClr val="FF0000"/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노랑</a:t>
            </a:r>
            <a:endParaRPr lang="ko-KR" altLang="en-US" sz="25000" dirty="0">
              <a:solidFill>
                <a:srgbClr val="FF000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35291" y="4598830"/>
            <a:ext cx="29552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규칙 </a:t>
            </a:r>
            <a:r>
              <a:rPr lang="en-US" altLang="ko-KR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4000" dirty="0" smtClean="0"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색</a:t>
            </a:r>
            <a:endParaRPr lang="ko-KR" altLang="en-US" sz="4000" dirty="0"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8906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128</Words>
  <Application>Microsoft Office PowerPoint</Application>
  <PresentationFormat>사용자 지정</PresentationFormat>
  <Paragraphs>64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8" baseType="lpstr">
      <vt:lpstr>G마켓 산스 Bold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smartmaker</dc:creator>
  <cp:lastModifiedBy>smartmaker</cp:lastModifiedBy>
  <cp:revision>4</cp:revision>
  <dcterms:created xsi:type="dcterms:W3CDTF">2025-01-02T04:40:39Z</dcterms:created>
  <dcterms:modified xsi:type="dcterms:W3CDTF">2025-01-06T00:27:36Z</dcterms:modified>
</cp:coreProperties>
</file>