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7199313" cy="5400675"/>
  <p:notesSz cx="6858000" cy="9144000"/>
  <p:defaultTextStyle>
    <a:defPPr>
      <a:defRPr lang="ko-KR"/>
    </a:defPPr>
    <a:lvl1pPr marL="0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1pPr>
    <a:lvl2pPr marL="359999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2pPr>
    <a:lvl3pPr marL="719999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3pPr>
    <a:lvl4pPr marL="1079998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4pPr>
    <a:lvl5pPr marL="1439997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5pPr>
    <a:lvl6pPr marL="1799996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6pPr>
    <a:lvl7pPr marL="2159996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7pPr>
    <a:lvl8pPr marL="2519995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8pPr>
    <a:lvl9pPr marL="2879994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5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6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8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1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9010-8B88-4D39-883E-C97353548D83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0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RED</a:t>
            </a:r>
            <a:endParaRPr lang="ko-KR" altLang="en-US" sz="1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COLOR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8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20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14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3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39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40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24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09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6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65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RED</a:t>
            </a:r>
            <a:endParaRPr lang="ko-KR" altLang="en-US" sz="1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COLOR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467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3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3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81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638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80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22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99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1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RED</a:t>
            </a:r>
            <a:endParaRPr lang="ko-KR" altLang="en-US" sz="1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COLOR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65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980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717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글자의미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8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RED</a:t>
            </a:r>
            <a:endParaRPr lang="ko-KR" altLang="en-US" sz="1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COLOR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36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BLUE</a:t>
            </a:r>
            <a:endParaRPr lang="ko-KR" altLang="en-US" sz="1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91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70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76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57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2039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글자색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0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64</Words>
  <Application>Microsoft Office PowerPoint</Application>
  <PresentationFormat>사용자 지정</PresentationFormat>
  <Paragraphs>64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G마켓 산스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smartmaker</dc:creator>
  <cp:lastModifiedBy>smartmaker</cp:lastModifiedBy>
  <cp:revision>4</cp:revision>
  <dcterms:created xsi:type="dcterms:W3CDTF">2025-01-02T04:40:39Z</dcterms:created>
  <dcterms:modified xsi:type="dcterms:W3CDTF">2025-01-02T08:58:40Z</dcterms:modified>
</cp:coreProperties>
</file>