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4833ace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4833ace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4833ace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4833ace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4833ace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4833ace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4833ace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4833ace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4833ace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4833ace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356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179275" y="4482875"/>
            <a:ext cx="849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김  혁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" y="1927487"/>
            <a:ext cx="3811399" cy="19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975" y="1896151"/>
            <a:ext cx="3911025" cy="19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761826" cy="6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7875" y="608550"/>
            <a:ext cx="6496200" cy="0"/>
          </a:xfrm>
          <a:prstGeom prst="straightConnector1">
            <a:avLst/>
          </a:prstGeom>
          <a:noFill/>
          <a:ln cap="flat" cmpd="sng" w="1143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1730225" y="141575"/>
            <a:ext cx="5245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ko" sz="1500">
                <a:solidFill>
                  <a:schemeClr val="dk2"/>
                </a:solidFill>
              </a:rPr>
              <a:t>개선해야할 점 : 지우개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4081775" y="2611075"/>
            <a:ext cx="66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61826" cy="6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7875" y="608550"/>
            <a:ext cx="6496200" cy="0"/>
          </a:xfrm>
          <a:prstGeom prst="straightConnector1">
            <a:avLst/>
          </a:prstGeom>
          <a:noFill/>
          <a:ln cap="flat" cmpd="sng" w="1143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1730225" y="141575"/>
            <a:ext cx="5245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ko" sz="1500">
                <a:solidFill>
                  <a:schemeClr val="dk2"/>
                </a:solidFill>
              </a:rPr>
              <a:t>개선해야할 점 : </a:t>
            </a:r>
            <a:r>
              <a:rPr b="1" lang="ko" sz="1500">
                <a:solidFill>
                  <a:schemeClr val="dk2"/>
                </a:solidFill>
              </a:rPr>
              <a:t>크기조정 핸들러 위치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0900"/>
            <a:ext cx="6955047" cy="417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1200" y="1886349"/>
            <a:ext cx="2648450" cy="24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61826" cy="6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7875" y="608550"/>
            <a:ext cx="6496200" cy="0"/>
          </a:xfrm>
          <a:prstGeom prst="straightConnector1">
            <a:avLst/>
          </a:prstGeom>
          <a:noFill/>
          <a:ln cap="flat" cmpd="sng" w="1143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1730225" y="141575"/>
            <a:ext cx="5245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ko" sz="1500">
                <a:solidFill>
                  <a:schemeClr val="dk2"/>
                </a:solidFill>
              </a:rPr>
              <a:t>개선해야할 점 : Json Save and Load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0900"/>
            <a:ext cx="6964518" cy="41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27320" l="0" r="0" t="0"/>
          <a:stretch/>
        </p:blipFill>
        <p:spPr>
          <a:xfrm>
            <a:off x="7245725" y="986050"/>
            <a:ext cx="1722275" cy="20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5720" y="3298540"/>
            <a:ext cx="1722275" cy="146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61826" cy="6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7875" y="608550"/>
            <a:ext cx="6496200" cy="0"/>
          </a:xfrm>
          <a:prstGeom prst="straightConnector1">
            <a:avLst/>
          </a:prstGeom>
          <a:noFill/>
          <a:ln cap="flat" cmpd="sng" w="1143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1730225" y="141575"/>
            <a:ext cx="5245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ko" sz="1500">
                <a:solidFill>
                  <a:schemeClr val="dk2"/>
                </a:solidFill>
              </a:rPr>
              <a:t>개선해야할 점 : Json Save and Load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00" y="718525"/>
            <a:ext cx="7090975" cy="42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650725"/>
            <a:ext cx="3696399" cy="222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761826" cy="6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>
            <a:off x="7875" y="608550"/>
            <a:ext cx="6496200" cy="0"/>
          </a:xfrm>
          <a:prstGeom prst="straightConnector1">
            <a:avLst/>
          </a:prstGeom>
          <a:noFill/>
          <a:ln cap="flat" cmpd="sng" w="1143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1730225" y="141575"/>
            <a:ext cx="5245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ko" sz="1500">
                <a:solidFill>
                  <a:schemeClr val="dk2"/>
                </a:solidFill>
              </a:rPr>
              <a:t>개선해야할 점 : Json Save and Load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75" y="2915250"/>
            <a:ext cx="3696401" cy="220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5447" y="692900"/>
            <a:ext cx="3722803" cy="22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