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200900" cy="5400675"/>
  <p:notesSz cx="6858000" cy="9144000"/>
  <p:defaultTextStyle>
    <a:defPPr>
      <a:defRPr lang="ko-KR"/>
    </a:defPPr>
    <a:lvl1pPr marL="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41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6" d="100"/>
          <a:sy n="106" d="100"/>
        </p:scale>
        <p:origin x="0" y="0"/>
      </p:cViewPr>
      <p:guideLst>
        <p:guide orient="horz" pos="1700"/>
        <p:guide pos="22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0066" y="1677709"/>
            <a:ext cx="6120764" cy="11576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80134" y="3060382"/>
            <a:ext cx="5040630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677709"/>
            <a:ext cx="7200900" cy="1157644"/>
          </a:xfrm>
        </p:spPr>
        <p:txBody>
          <a:bodyPr>
            <a:normAutofit/>
          </a:bodyPr>
          <a:lstStyle>
            <a:lvl1pPr>
              <a:defRPr sz="3464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60044" y="216277"/>
            <a:ext cx="6480808" cy="900112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87697" y="1743968"/>
            <a:ext cx="3825490" cy="253156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89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5220652" y="216277"/>
            <a:ext cx="1620201" cy="460807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60044" y="216277"/>
            <a:ext cx="4740592" cy="460807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68820" y="3470434"/>
            <a:ext cx="6120764" cy="1072634"/>
          </a:xfrm>
        </p:spPr>
        <p:txBody>
          <a:bodyPr anchor="t"/>
          <a:lstStyle>
            <a:lvl1pPr algn="l">
              <a:defRPr sz="3148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8820" y="2289036"/>
            <a:ext cx="6120764" cy="1181397"/>
          </a:xfrm>
        </p:spPr>
        <p:txBody>
          <a:bodyPr anchor="b"/>
          <a:lstStyle>
            <a:lvl1pPr marL="0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0044" y="1260157"/>
            <a:ext cx="3180397" cy="3564195"/>
          </a:xfrm>
        </p:spPr>
        <p:txBody>
          <a:bodyPr/>
          <a:lstStyle>
            <a:lvl1pPr>
              <a:defRPr sz="2203"/>
            </a:lvl1pPr>
            <a:lvl2pPr>
              <a:defRPr sz="1889"/>
            </a:lvl2pPr>
            <a:lvl3pPr>
              <a:defRPr sz="1572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2203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60457" y="1260157"/>
            <a:ext cx="3180397" cy="3564195"/>
          </a:xfrm>
        </p:spPr>
        <p:txBody>
          <a:bodyPr/>
          <a:lstStyle>
            <a:lvl1pPr>
              <a:defRPr sz="2203"/>
            </a:lvl1pPr>
            <a:lvl2pPr>
              <a:defRPr sz="1889"/>
            </a:lvl2pPr>
            <a:lvl3pPr>
              <a:defRPr sz="1572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2203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59121" y="1293912"/>
            <a:ext cx="6480808" cy="356359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60044" y="1260157"/>
            <a:ext cx="3180397" cy="1729350"/>
          </a:xfrm>
        </p:spPr>
        <p:txBody>
          <a:bodyPr/>
          <a:lstStyle>
            <a:lvl1pPr>
              <a:defRPr sz="1889"/>
            </a:lvl1pPr>
            <a:lvl2pPr>
              <a:defRPr sz="1572"/>
            </a:lvl2pPr>
            <a:lvl3pPr>
              <a:defRPr sz="1415"/>
            </a:lvl3pPr>
            <a:lvl4pPr>
              <a:defRPr sz="1257"/>
            </a:lvl4pPr>
            <a:lvl5pPr>
              <a:defRPr sz="1257"/>
            </a:lvl5pPr>
            <a:lvl6pPr>
              <a:defRPr sz="1257"/>
            </a:lvl6pPr>
            <a:lvl7pPr>
              <a:defRPr sz="1257"/>
            </a:lvl7pPr>
            <a:lvl8pPr>
              <a:defRPr sz="1257"/>
            </a:lvl8pPr>
            <a:lvl9pPr>
              <a:defRPr sz="1257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660457" y="1260157"/>
            <a:ext cx="3180397" cy="1729350"/>
          </a:xfrm>
        </p:spPr>
        <p:txBody>
          <a:bodyPr/>
          <a:lstStyle>
            <a:lvl1pPr>
              <a:defRPr sz="1889"/>
            </a:lvl1pPr>
            <a:lvl2pPr>
              <a:defRPr sz="1572"/>
            </a:lvl2pPr>
            <a:lvl3pPr>
              <a:defRPr sz="1415"/>
            </a:lvl3pPr>
            <a:lvl4pPr>
              <a:defRPr sz="1257"/>
            </a:lvl4pPr>
            <a:lvl5pPr>
              <a:defRPr sz="1257"/>
            </a:lvl5pPr>
            <a:lvl6pPr>
              <a:defRPr sz="1257"/>
            </a:lvl6pPr>
            <a:lvl7pPr>
              <a:defRPr sz="1257"/>
            </a:lvl7pPr>
            <a:lvl8pPr>
              <a:defRPr sz="1257"/>
            </a:lvl8pPr>
            <a:lvl9pPr>
              <a:defRPr sz="1257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59121" y="3137573"/>
            <a:ext cx="3180397" cy="1729350"/>
          </a:xfrm>
        </p:spPr>
        <p:txBody>
          <a:bodyPr/>
          <a:lstStyle>
            <a:lvl1pPr>
              <a:defRPr sz="1889"/>
            </a:lvl1pPr>
            <a:lvl2pPr>
              <a:defRPr sz="1572"/>
            </a:lvl2pPr>
            <a:lvl3pPr>
              <a:defRPr sz="1415"/>
            </a:lvl3pPr>
            <a:lvl4pPr>
              <a:defRPr sz="1257"/>
            </a:lvl4pPr>
            <a:lvl5pPr>
              <a:defRPr sz="1257"/>
            </a:lvl5pPr>
            <a:lvl6pPr>
              <a:defRPr sz="1257"/>
            </a:lvl6pPr>
            <a:lvl7pPr>
              <a:defRPr sz="1257"/>
            </a:lvl7pPr>
            <a:lvl8pPr>
              <a:defRPr sz="1257"/>
            </a:lvl8pPr>
            <a:lvl9pPr>
              <a:defRPr sz="1257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59533" y="3137573"/>
            <a:ext cx="3180397" cy="1729350"/>
          </a:xfrm>
        </p:spPr>
        <p:txBody>
          <a:bodyPr/>
          <a:lstStyle>
            <a:lvl1pPr>
              <a:defRPr sz="1889"/>
            </a:lvl1pPr>
            <a:lvl2pPr>
              <a:defRPr sz="1572"/>
            </a:lvl2pPr>
            <a:lvl3pPr>
              <a:defRPr sz="1415"/>
            </a:lvl3pPr>
            <a:lvl4pPr>
              <a:defRPr sz="1257"/>
            </a:lvl4pPr>
            <a:lvl5pPr>
              <a:defRPr sz="1257"/>
            </a:lvl5pPr>
            <a:lvl6pPr>
              <a:defRPr sz="1257"/>
            </a:lvl6pPr>
            <a:lvl7pPr>
              <a:defRPr sz="1257"/>
            </a:lvl7pPr>
            <a:lvl8pPr>
              <a:defRPr sz="1257"/>
            </a:lvl8pPr>
            <a:lvl9pPr>
              <a:defRPr sz="1257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11425" y="3780473"/>
            <a:ext cx="4320539" cy="446306"/>
          </a:xfrm>
        </p:spPr>
        <p:txBody>
          <a:bodyPr anchor="b"/>
          <a:lstStyle>
            <a:lvl1pPr algn="l">
              <a:defRPr sz="1572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11425" y="482560"/>
            <a:ext cx="4320539" cy="3240405"/>
          </a:xfrm>
        </p:spPr>
        <p:txBody>
          <a:bodyPr/>
          <a:lstStyle>
            <a:lvl1pPr marL="0" indent="0">
              <a:buNone/>
              <a:defRPr sz="2518"/>
            </a:lvl1pPr>
            <a:lvl2pPr marL="457200" indent="0">
              <a:buNone/>
              <a:defRPr sz="2203"/>
            </a:lvl2pPr>
            <a:lvl3pPr marL="914400" indent="0">
              <a:buNone/>
              <a:defRPr sz="1889"/>
            </a:lvl3pPr>
            <a:lvl4pPr marL="1371600" indent="0">
              <a:buNone/>
              <a:defRPr sz="1572"/>
            </a:lvl4pPr>
            <a:lvl5pPr marL="1828800" indent="0">
              <a:buNone/>
              <a:defRPr sz="1572"/>
            </a:lvl5pPr>
            <a:lvl6pPr marL="2286000" indent="0">
              <a:buNone/>
              <a:defRPr sz="1572"/>
            </a:lvl6pPr>
            <a:lvl7pPr marL="2743200" indent="0">
              <a:buNone/>
              <a:defRPr sz="1572"/>
            </a:lvl7pPr>
            <a:lvl8pPr marL="3200400" indent="0">
              <a:buNone/>
              <a:defRPr sz="1572"/>
            </a:lvl8pPr>
            <a:lvl9pPr marL="3657600" indent="0">
              <a:buNone/>
              <a:defRPr sz="1572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11425" y="4226779"/>
            <a:ext cx="4320539" cy="633828"/>
          </a:xfrm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943"/>
            </a:lvl2pPr>
            <a:lvl3pPr marL="914400" indent="0">
              <a:buNone/>
              <a:defRPr sz="784"/>
            </a:lvl3pPr>
            <a:lvl4pPr marL="1371600" indent="0">
              <a:buNone/>
              <a:defRPr sz="705"/>
            </a:lvl4pPr>
            <a:lvl5pPr marL="1828800" indent="0">
              <a:buNone/>
              <a:defRPr sz="705"/>
            </a:lvl5pPr>
            <a:lvl6pPr marL="2286000" indent="0">
              <a:buNone/>
              <a:defRPr sz="705"/>
            </a:lvl6pPr>
            <a:lvl7pPr marL="2743200" indent="0">
              <a:buNone/>
              <a:defRPr sz="705"/>
            </a:lvl7pPr>
            <a:lvl8pPr marL="3200400" indent="0">
              <a:buNone/>
              <a:defRPr sz="705"/>
            </a:lvl8pPr>
            <a:lvl9pPr marL="3657600" indent="0">
              <a:buNone/>
              <a:defRPr sz="705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60044" y="216277"/>
            <a:ext cx="6480808" cy="9001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044" y="1260157"/>
            <a:ext cx="6480808" cy="356419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60044" y="5005626"/>
            <a:ext cx="1680209" cy="28753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60306" y="5005626"/>
            <a:ext cx="2280284" cy="28753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160644" y="5005626"/>
            <a:ext cx="1680209" cy="28753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2518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203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572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572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227" y="671447"/>
            <a:ext cx="705535" cy="259299"/>
          </a:xfrm>
          <a:prstGeom prst="rect">
            <a:avLst/>
          </a:prstGeom>
        </p:spPr>
      </p:pic>
      <p:sp>
        <p:nvSpPr>
          <p:cNvPr id="34" name="가로 글상자 33"/>
          <p:cNvSpPr txBox="1"/>
          <p:nvPr/>
        </p:nvSpPr>
        <p:spPr>
          <a:xfrm>
            <a:off x="1076512" y="633347"/>
            <a:ext cx="1714313" cy="3648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  <a:latin typeface="맑은 고딕"/>
              </a:rPr>
              <a:t>JMauto</a:t>
            </a:r>
            <a:endParaRPr lang="en-US" altLang="ko-KR" sz="18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5299860" y="666684"/>
            <a:ext cx="1516624" cy="2981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chemeClr val="lt1"/>
                </a:solidFill>
                <a:latin typeface="맑은 고딕"/>
              </a:rPr>
              <a:t>Login: </a:t>
            </a:r>
            <a:endParaRPr lang="en-US" altLang="ko-KR" sz="1400" b="1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7200900" cy="540067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6227" y="671447"/>
            <a:ext cx="705535" cy="259299"/>
          </a:xfrm>
          <a:prstGeom prst="rect">
            <a:avLst/>
          </a:prstGeom>
        </p:spPr>
      </p:pic>
      <p:sp>
        <p:nvSpPr>
          <p:cNvPr id="41" name="가로 글상자 40"/>
          <p:cNvSpPr txBox="1"/>
          <p:nvPr/>
        </p:nvSpPr>
        <p:spPr>
          <a:xfrm>
            <a:off x="1076512" y="633347"/>
            <a:ext cx="1714313" cy="3648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  <a:latin typeface="맑은 고딕"/>
              </a:rPr>
              <a:t>JMauto</a:t>
            </a:r>
            <a:endParaRPr lang="en-US" altLang="ko-KR" sz="18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5299860" y="666684"/>
            <a:ext cx="1516623" cy="2981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chemeClr val="lt1"/>
                </a:solidFill>
                <a:latin typeface="맑은 고딕"/>
              </a:rPr>
              <a:t>Login: </a:t>
            </a:r>
            <a:endParaRPr lang="en-US" altLang="ko-KR" sz="1400" b="1">
              <a:solidFill>
                <a:schemeClr val="lt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072994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200900" cy="540067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227" y="671447"/>
            <a:ext cx="705535" cy="259299"/>
          </a:xfrm>
          <a:prstGeom prst="rect">
            <a:avLst/>
          </a:prstGeom>
        </p:spPr>
      </p:pic>
      <p:sp>
        <p:nvSpPr>
          <p:cNvPr id="34" name="가로 글상자 33"/>
          <p:cNvSpPr txBox="1"/>
          <p:nvPr/>
        </p:nvSpPr>
        <p:spPr>
          <a:xfrm>
            <a:off x="1076512" y="633347"/>
            <a:ext cx="1714313" cy="3648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800" b="1">
                <a:solidFill>
                  <a:schemeClr val="lt1"/>
                </a:solidFill>
                <a:latin typeface="맑은 고딕"/>
              </a:rPr>
              <a:t>JMauto</a:t>
            </a:r>
            <a:endParaRPr lang="en-US" altLang="ko-KR" sz="18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5299860" y="666684"/>
            <a:ext cx="1516623" cy="2981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chemeClr val="lt1"/>
                </a:solidFill>
                <a:latin typeface="맑은 고딕"/>
              </a:rPr>
              <a:t>Login: </a:t>
            </a:r>
            <a:endParaRPr lang="en-US" altLang="ko-KR" sz="1400" b="1">
              <a:solidFill>
                <a:schemeClr val="lt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599215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사용자 지정</ep:PresentationFormat>
  <ep:Paragraphs>6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2024-10-03T07:21:59.271</dcterms:created>
  <dc:creator>dugun</dc:creator>
  <cp:lastModifiedBy>dugun</cp:lastModifiedBy>
  <dcterms:modified xsi:type="dcterms:W3CDTF">2024-10-05T14:35:08.643</dcterms:modified>
  <cp:revision>33</cp:revision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