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5121890" cy="23402925"/>
  <p:notesSz cx="6858000" cy="9144000"/>
  <p:defaultTextStyle>
    <a:defPPr>
      <a:defRPr lang="ko-KR"/>
    </a:defPPr>
    <a:lvl1pPr marL="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7367"/>
        <p:guide pos="4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34139" y="7270076"/>
            <a:ext cx="12853605" cy="501646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282" y="13261657"/>
            <a:ext cx="10585322" cy="59807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7270076"/>
            <a:ext cx="15121890" cy="5016461"/>
          </a:xfrm>
        </p:spPr>
        <p:txBody>
          <a:bodyPr>
            <a:normAutofit/>
          </a:bodyPr>
          <a:lstStyle>
            <a:lvl1pPr>
              <a:defRPr sz="5845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56093" y="937200"/>
            <a:ext cx="13609698" cy="390048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544164" y="7557197"/>
            <a:ext cx="8033530" cy="109701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187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0963370" y="937200"/>
            <a:ext cx="3402423" cy="1996832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093" y="937200"/>
            <a:ext cx="9955244" cy="1996832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94523" y="15038546"/>
            <a:ext cx="12853605" cy="4648080"/>
          </a:xfrm>
        </p:spPr>
        <p:txBody>
          <a:bodyPr anchor="t"/>
          <a:lstStyle>
            <a:lvl1pPr algn="l">
              <a:defRPr sz="5311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23" y="9919158"/>
            <a:ext cx="12853605" cy="5119387"/>
          </a:xfrm>
        </p:spPr>
        <p:txBody>
          <a:bodyPr anchor="b"/>
          <a:lstStyle>
            <a:lvl1pPr marL="0" indent="0">
              <a:buNone/>
              <a:defRPr sz="2653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122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093" y="5460682"/>
            <a:ext cx="6678834" cy="15444848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6960" y="5460682"/>
            <a:ext cx="6678834" cy="15444848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754155" y="5606952"/>
            <a:ext cx="13609698" cy="1544224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6093" y="5460682"/>
            <a:ext cx="6678834" cy="74938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686960" y="5460682"/>
            <a:ext cx="6678834" cy="74938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54155" y="13596151"/>
            <a:ext cx="6678834" cy="74938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5020" y="13596151"/>
            <a:ext cx="6678834" cy="74938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63994" y="16382050"/>
            <a:ext cx="9073132" cy="1933992"/>
          </a:xfrm>
        </p:spPr>
        <p:txBody>
          <a:bodyPr anchor="b"/>
          <a:lstStyle>
            <a:lvl1pPr algn="l">
              <a:defRPr sz="265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3994" y="2091094"/>
            <a:ext cx="9073132" cy="14041756"/>
          </a:xfrm>
        </p:spPr>
        <p:txBody>
          <a:bodyPr/>
          <a:lstStyle>
            <a:lvl1pPr marL="0" indent="0">
              <a:buNone/>
              <a:defRPr sz="4249"/>
            </a:lvl1pPr>
            <a:lvl2pPr marL="457200" indent="0">
              <a:buNone/>
              <a:defRPr sz="3718"/>
            </a:lvl2pPr>
            <a:lvl3pPr marL="914400" indent="0">
              <a:buNone/>
              <a:defRPr sz="3187"/>
            </a:lvl3pPr>
            <a:lvl4pPr marL="1371600" indent="0">
              <a:buNone/>
              <a:defRPr sz="2653"/>
            </a:lvl4pPr>
            <a:lvl5pPr marL="1828800" indent="0">
              <a:buNone/>
              <a:defRPr sz="2653"/>
            </a:lvl5pPr>
            <a:lvl6pPr marL="2286000" indent="0">
              <a:buNone/>
              <a:defRPr sz="2653"/>
            </a:lvl6pPr>
            <a:lvl7pPr marL="2743200" indent="0">
              <a:buNone/>
              <a:defRPr sz="2653"/>
            </a:lvl7pPr>
            <a:lvl8pPr marL="3200400" indent="0">
              <a:buNone/>
              <a:defRPr sz="2653"/>
            </a:lvl8pPr>
            <a:lvl9pPr marL="3657600" indent="0">
              <a:buNone/>
              <a:defRPr sz="2653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3994" y="18316044"/>
            <a:ext cx="9073132" cy="2746590"/>
          </a:xfrm>
        </p:spPr>
        <p:txBody>
          <a:bodyPr/>
          <a:lstStyle>
            <a:lvl1pPr marL="0" indent="0">
              <a:buNone/>
              <a:defRPr sz="1858"/>
            </a:lvl1pPr>
            <a:lvl2pPr marL="457200" indent="0">
              <a:buNone/>
              <a:defRPr sz="1591"/>
            </a:lvl2pPr>
            <a:lvl3pPr marL="914400" indent="0">
              <a:buNone/>
              <a:defRPr sz="1324"/>
            </a:lvl3pPr>
            <a:lvl4pPr marL="1371600" indent="0">
              <a:buNone/>
              <a:defRPr sz="1192"/>
            </a:lvl4pPr>
            <a:lvl5pPr marL="1828800" indent="0">
              <a:buNone/>
              <a:defRPr sz="1192"/>
            </a:lvl5pPr>
            <a:lvl6pPr marL="2286000" indent="0">
              <a:buNone/>
              <a:defRPr sz="1192"/>
            </a:lvl6pPr>
            <a:lvl7pPr marL="2743200" indent="0">
              <a:buNone/>
              <a:defRPr sz="1192"/>
            </a:lvl7pPr>
            <a:lvl8pPr marL="3200400" indent="0">
              <a:buNone/>
              <a:defRPr sz="1192"/>
            </a:lvl8pPr>
            <a:lvl9pPr marL="3657600" indent="0">
              <a:buNone/>
              <a:defRPr sz="119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756093" y="937200"/>
            <a:ext cx="13609698" cy="39004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093" y="5460682"/>
            <a:ext cx="13609698" cy="154448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093" y="21691046"/>
            <a:ext cx="3528439" cy="12459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643" y="21691046"/>
            <a:ext cx="4788597" cy="12459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53" y="21691046"/>
            <a:ext cx="3528439" cy="12459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5845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653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653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5121889" cy="2430302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352453" y="839458"/>
            <a:ext cx="13769434" cy="7207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200" b="1">
                <a:solidFill>
                  <a:schemeClr val="lt1"/>
                </a:solidFill>
                <a:latin typeface="맑은 고딕"/>
              </a:rPr>
              <a:t>JMauto </a:t>
            </a:r>
            <a:r>
              <a:rPr lang="ko-KR" altLang="en-US" sz="4200" b="1">
                <a:solidFill>
                  <a:schemeClr val="lt1"/>
                </a:solidFill>
                <a:latin typeface="맑은 고딕"/>
              </a:rPr>
              <a:t>전문가리뷰 구매</a:t>
            </a:r>
            <a:endParaRPr lang="ko-KR" altLang="en-US" sz="4200" b="1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040" y="671895"/>
            <a:ext cx="2229356" cy="819335"/>
          </a:xfrm>
          <a:prstGeom prst="rect">
            <a:avLst/>
          </a:prstGeom>
        </p:spPr>
      </p:pic>
      <p:sp>
        <p:nvSpPr>
          <p:cNvPr id="9" name="직사각형"/>
          <p:cNvSpPr/>
          <p:nvPr/>
        </p:nvSpPr>
        <p:spPr>
          <a:xfrm>
            <a:off x="540067" y="1904896"/>
            <a:ext cx="14041753" cy="8867881"/>
          </a:xfrm>
          <a:prstGeom prst="rect">
            <a:avLst/>
          </a:prstGeom>
          <a:solidFill>
            <a:srgbClr val="fffef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135" y="5519685"/>
            <a:ext cx="12961619" cy="48752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90235" y="6073771"/>
          <a:ext cx="11341412" cy="37871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5353"/>
                <a:gridCol w="2835353"/>
                <a:gridCol w="2835353"/>
                <a:gridCol w="2835353"/>
              </a:tblGrid>
              <a:tr h="946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46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리뷰작성자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     차량번호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46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주행거리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     사고유무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46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제작년도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600" b="1">
                          <a:solidFill>
                            <a:srgbClr val="808080"/>
                          </a:solidFill>
                        </a:rPr>
                        <a:t>     차량연료</a:t>
                      </a:r>
                      <a:endParaRPr lang="ko-KR" altLang="en-US" sz="26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906238"/>
            <a:ext cx="15121889" cy="2496685"/>
          </a:xfrm>
          <a:prstGeom prst="rect">
            <a:avLst/>
          </a:prstGeom>
        </p:spPr>
      </p:pic>
      <p:sp>
        <p:nvSpPr>
          <p:cNvPr id="29" name="가로 글상자 28"/>
          <p:cNvSpPr txBox="1"/>
          <p:nvPr/>
        </p:nvSpPr>
        <p:spPr>
          <a:xfrm>
            <a:off x="1198246" y="2430302"/>
            <a:ext cx="12843508" cy="26446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200000"/>
              </a:lnSpc>
              <a:defRPr/>
            </a:pPr>
            <a:r>
              <a:rPr lang="ko-KR" altLang="en-US" sz="2800" b="1"/>
              <a:t>안녕하세요 고객님</a:t>
            </a:r>
            <a:r>
              <a:rPr lang="en-US" altLang="ko-KR" sz="2800" b="1"/>
              <a:t>,</a:t>
            </a:r>
            <a:endParaRPr lang="en-US" altLang="ko-KR" sz="2800" b="1"/>
          </a:p>
          <a:p>
            <a:pPr lvl="0">
              <a:lnSpc>
                <a:spcPct val="200000"/>
              </a:lnSpc>
              <a:defRPr/>
            </a:pPr>
            <a:r>
              <a:rPr lang="ko-KR" altLang="en-US" sz="2800" b="1"/>
              <a:t>전문가 리뷰구매를 시작하겠습니다</a:t>
            </a:r>
            <a:r>
              <a:rPr lang="en-US" altLang="ko-KR" sz="2800" b="1"/>
              <a:t>.</a:t>
            </a:r>
            <a:endParaRPr lang="en-US" altLang="ko-KR" sz="2800" b="1"/>
          </a:p>
          <a:p>
            <a:pPr lvl="0">
              <a:lnSpc>
                <a:spcPct val="200000"/>
              </a:lnSpc>
              <a:defRPr/>
            </a:pPr>
            <a:r>
              <a:rPr lang="ko-KR" altLang="en-US" sz="2800" b="1"/>
              <a:t>대상정보와 예상 결제 금액을 확인해 주세요.</a:t>
            </a:r>
            <a:endParaRPr lang="ko-KR" altLang="en-US" sz="2800" b="1"/>
          </a:p>
        </p:txBody>
      </p:sp>
      <p:sp>
        <p:nvSpPr>
          <p:cNvPr id="30" name="직사각형 29"/>
          <p:cNvSpPr/>
          <p:nvPr/>
        </p:nvSpPr>
        <p:spPr>
          <a:xfrm>
            <a:off x="2604135" y="11453058"/>
            <a:ext cx="9913620" cy="5637270"/>
          </a:xfrm>
          <a:prstGeom prst="rect">
            <a:avLst/>
          </a:prstGeom>
          <a:solidFill>
            <a:srgbClr val="fffe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204685" y="12007144"/>
          <a:ext cx="8674414" cy="460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8603"/>
                <a:gridCol w="2168603"/>
                <a:gridCol w="3044903"/>
                <a:gridCol w="1292303"/>
              </a:tblGrid>
              <a:tr h="133236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4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4000" i="0" u="none" strike="noStrike" kern="1200" cap="none" spc="0" normalizeH="0" baseline="0" mc:Ignorable="hp" hp:hslEmbossed="0">
                          <a:solidFill>
                            <a:srgbClr val="ff4714"/>
                          </a:solidFill>
                          <a:latin typeface="맑은 고딕"/>
                          <a:cs typeface="맑은 고딕"/>
                        </a:rPr>
                        <a:t>5,500</a:t>
                      </a:r>
                      <a:endParaRPr xmlns:mc="http://schemas.openxmlformats.org/markup-compatibility/2006" xmlns:hp="http://schemas.haansoft.com/office/presentation/8.0" kumimoji="0" lang="en-US" altLang="ko-KR" sz="4000" i="0" u="none" strike="noStrike" kern="1200" cap="none" spc="0" normalizeH="0" baseline="0" mc:Ignorable="hp" hp:hslEmbossed="0">
                        <a:solidFill>
                          <a:srgbClr val="ff4714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r">
                        <a:defRPr/>
                      </a:pPr>
                      <a:r>
                        <a:rPr lang="ko-KR" altLang="en-US" sz="4000">
                          <a:solidFill>
                            <a:schemeClr val="dk1"/>
                          </a:solidFill>
                        </a:rPr>
                        <a:t>원</a:t>
                      </a:r>
                      <a:endParaRPr lang="ko-KR" altLang="en-US" sz="4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84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 b="1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3236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tx1"/>
                          </a:solidFill>
                        </a:rPr>
                        <a:t>리뷰가격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cs typeface="맑은 고딕"/>
                        </a:rPr>
                        <a:t>5,000</a:t>
                      </a:r>
          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r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원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3236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tx1"/>
                          </a:solidFill>
                        </a:rPr>
                        <a:t>세금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cs typeface="맑은 고딕"/>
                        </a:rPr>
                        <a:t>500</a:t>
                      </a:r>
          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r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원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299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</ep:Words>
  <ep:PresentationFormat>사용자 지정</ep:PresentationFormat>
  <ep:Paragraphs>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2024-10-03T07:21:59.271</dcterms:created>
  <dc:creator>dugun</dc:creator>
  <cp:lastModifiedBy>dugun</cp:lastModifiedBy>
  <dcterms:modified xsi:type="dcterms:W3CDTF">2024-10-05T11:46:48.512</dcterms:modified>
  <cp:revision>32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