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ko-KR"/>
    </a:defPPr>
    <a:lvl1pPr marL="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8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80" d="100"/>
          <a:sy n="80" d="100"/>
        </p:scale>
        <p:origin x="0" y="0"/>
      </p:cViewPr>
      <p:guideLst>
        <p:guide orient="horz" pos="2267"/>
        <p:guide pos="22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0066" y="2236946"/>
            <a:ext cx="6120764" cy="154352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80134" y="4080509"/>
            <a:ext cx="5040629" cy="18402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236946"/>
            <a:ext cx="7200900" cy="1543526"/>
          </a:xfrm>
        </p:spPr>
        <p:txBody>
          <a:bodyPr>
            <a:normAutofit/>
          </a:bodyPr>
          <a:lstStyle>
            <a:lvl1pPr>
              <a:defRPr sz="462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60044" y="288369"/>
            <a:ext cx="6480809" cy="120015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87697" y="2325291"/>
            <a:ext cx="3825490" cy="337542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52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5220652" y="288369"/>
            <a:ext cx="1620202" cy="61441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0044" y="288369"/>
            <a:ext cx="4740592" cy="61441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68820" y="4627245"/>
            <a:ext cx="6120764" cy="143017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820" y="3052048"/>
            <a:ext cx="6120764" cy="157519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0044" y="1680209"/>
            <a:ext cx="3180397" cy="4752261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293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60456" y="1680209"/>
            <a:ext cx="3180397" cy="4752261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293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59121" y="1725216"/>
            <a:ext cx="6480809" cy="47514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60044" y="1680209"/>
            <a:ext cx="3180397" cy="2305800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660456" y="1680209"/>
            <a:ext cx="3180397" cy="2305800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59121" y="4183430"/>
            <a:ext cx="3180397" cy="2305800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59533" y="4183430"/>
            <a:ext cx="3180397" cy="2305800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11426" y="5040630"/>
            <a:ext cx="4320539" cy="595074"/>
          </a:xfrm>
        </p:spPr>
        <p:txBody>
          <a:bodyPr anchor="b"/>
          <a:lstStyle>
            <a:lvl1pPr algn="l">
              <a:defRPr sz="21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11426" y="643413"/>
            <a:ext cx="4320539" cy="4320540"/>
          </a:xfrm>
        </p:spPr>
        <p:txBody>
          <a:bodyPr/>
          <a:lstStyle>
            <a:lvl1pPr marL="0" indent="0">
              <a:buNone/>
              <a:defRPr sz="3359"/>
            </a:lvl1pPr>
            <a:lvl2pPr marL="457200" indent="0">
              <a:buNone/>
              <a:defRPr sz="2939"/>
            </a:lvl2pPr>
            <a:lvl3pPr marL="914400" indent="0">
              <a:buNone/>
              <a:defRPr sz="252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11426" y="5635704"/>
            <a:ext cx="4320539" cy="845105"/>
          </a:xfrm>
        </p:spPr>
        <p:txBody>
          <a:bodyPr/>
          <a:lstStyle>
            <a:lvl1pPr marL="0" indent="0">
              <a:buNone/>
              <a:defRPr sz="1469"/>
            </a:lvl1pPr>
            <a:lvl2pPr marL="457200" indent="0">
              <a:buNone/>
              <a:defRPr sz="1260"/>
            </a:lvl2pPr>
            <a:lvl3pPr marL="914400" indent="0">
              <a:buNone/>
              <a:defRPr sz="1050"/>
            </a:lvl3pPr>
            <a:lvl4pPr marL="1371600" indent="0">
              <a:buNone/>
              <a:defRPr sz="944"/>
            </a:lvl4pPr>
            <a:lvl5pPr marL="1828800" indent="0">
              <a:buNone/>
              <a:defRPr sz="944"/>
            </a:lvl5pPr>
            <a:lvl6pPr marL="2286000" indent="0">
              <a:buNone/>
              <a:defRPr sz="944"/>
            </a:lvl6pPr>
            <a:lvl7pPr marL="2743200" indent="0">
              <a:buNone/>
              <a:defRPr sz="944"/>
            </a:lvl7pPr>
            <a:lvl8pPr marL="3200400" indent="0">
              <a:buNone/>
              <a:defRPr sz="944"/>
            </a:lvl8pPr>
            <a:lvl9pPr marL="3657600" indent="0">
              <a:buNone/>
              <a:defRPr sz="944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60044" y="288369"/>
            <a:ext cx="6480809" cy="12001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44" y="1680209"/>
            <a:ext cx="6480809" cy="4752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60044" y="6674167"/>
            <a:ext cx="1680209" cy="383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60307" y="6674167"/>
            <a:ext cx="2280284" cy="383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160644" y="6674167"/>
            <a:ext cx="1680209" cy="383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200900" cy="7200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735" y="176082"/>
            <a:ext cx="2382952" cy="875786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2372098" y="139242"/>
            <a:ext cx="3428627" cy="10018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0" b="1">
                <a:solidFill>
                  <a:schemeClr val="lt1"/>
                </a:solidFill>
                <a:latin typeface="맑은 고딕"/>
              </a:rPr>
              <a:t>JMauto</a:t>
            </a:r>
            <a:endParaRPr lang="en-US" altLang="ko-KR" sz="6000" b="1">
              <a:solidFill>
                <a:schemeClr val="lt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01321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사용자 지정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2024-10-05T16:14:07.160</dcterms:created>
  <dc:creator>dugun</dc:creator>
  <cp:lastModifiedBy>dugun</cp:lastModifiedBy>
  <dcterms:modified xsi:type="dcterms:W3CDTF">2024-10-05T16:18:16.744</dcterms:modified>
  <cp:revision>2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