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5121890" cy="48606076"/>
  <p:notesSz cx="6858000" cy="9144000"/>
  <p:defaultTextStyle>
    <a:defPPr>
      <a:defRPr lang="ko-KR"/>
    </a:defPPr>
    <a:lvl1pPr marL="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238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15303"/>
        <p:guide pos="4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34139" y="15099389"/>
            <a:ext cx="12853605" cy="1041880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282" y="27543442"/>
            <a:ext cx="10585322" cy="124215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5099389"/>
            <a:ext cx="15121890" cy="10418803"/>
          </a:xfrm>
        </p:spPr>
        <p:txBody>
          <a:bodyPr>
            <a:normAutofit/>
          </a:bodyPr>
          <a:lstStyle>
            <a:lvl1pPr>
              <a:defRPr sz="5845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56093" y="1946495"/>
            <a:ext cx="13609698" cy="810101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544164" y="15695717"/>
            <a:ext cx="8033530" cy="227840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187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0963370" y="1946495"/>
            <a:ext cx="3402423" cy="414726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093" y="1946495"/>
            <a:ext cx="9955244" cy="414726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94523" y="31233904"/>
            <a:ext cx="12853605" cy="9653707"/>
          </a:xfrm>
        </p:spPr>
        <p:txBody>
          <a:bodyPr anchor="t"/>
          <a:lstStyle>
            <a:lvl1pPr algn="l">
              <a:defRPr sz="5311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23" y="20601328"/>
            <a:ext cx="12853605" cy="10632574"/>
          </a:xfrm>
        </p:spPr>
        <p:txBody>
          <a:bodyPr anchor="b"/>
          <a:lstStyle>
            <a:lvl1pPr marL="0" indent="0">
              <a:buNone/>
              <a:defRPr sz="2653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389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122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093" y="11341417"/>
            <a:ext cx="6678834" cy="32077762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6960" y="11341417"/>
            <a:ext cx="6678834" cy="32077762"/>
          </a:xfrm>
        </p:spPr>
        <p:txBody>
          <a:bodyPr/>
          <a:lstStyle>
            <a:lvl1pPr>
              <a:defRPr sz="3718"/>
            </a:lvl1pPr>
            <a:lvl2pPr>
              <a:defRPr sz="3187"/>
            </a:lvl2pPr>
            <a:lvl3pPr>
              <a:defRPr sz="2653"/>
            </a:lvl3pPr>
            <a:lvl4pPr>
              <a:defRPr sz="2389"/>
            </a:lvl4pPr>
            <a:lvl5pPr>
              <a:defRPr sz="2389"/>
            </a:lvl5pPr>
            <a:lvl6pPr>
              <a:defRPr sz="2389"/>
            </a:lvl6pPr>
            <a:lvl7pPr>
              <a:defRPr sz="2389"/>
            </a:lvl7pPr>
            <a:lvl8pPr>
              <a:defRPr sz="2389"/>
            </a:lvl8pPr>
            <a:lvl9pPr>
              <a:defRPr sz="3718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754155" y="11645209"/>
            <a:ext cx="13609698" cy="3207235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6093" y="11341417"/>
            <a:ext cx="6678834" cy="155641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686960" y="11341417"/>
            <a:ext cx="6678834" cy="155641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54155" y="28238158"/>
            <a:ext cx="6678834" cy="155641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5020" y="28238158"/>
            <a:ext cx="6678834" cy="15564149"/>
          </a:xfrm>
        </p:spPr>
        <p:txBody>
          <a:bodyPr/>
          <a:lstStyle>
            <a:lvl1pPr>
              <a:defRPr sz="3187"/>
            </a:lvl1pPr>
            <a:lvl2pPr>
              <a:defRPr sz="2653"/>
            </a:lvl2pPr>
            <a:lvl3pPr>
              <a:defRPr sz="2389"/>
            </a:lvl3pPr>
            <a:lvl4pPr>
              <a:defRPr sz="2122"/>
            </a:lvl4pPr>
            <a:lvl5pPr>
              <a:defRPr sz="2122"/>
            </a:lvl5pPr>
            <a:lvl6pPr>
              <a:defRPr sz="2122"/>
            </a:lvl6pPr>
            <a:lvl7pPr>
              <a:defRPr sz="2122"/>
            </a:lvl7pPr>
            <a:lvl8pPr>
              <a:defRPr sz="2122"/>
            </a:lvl8pPr>
            <a:lvl9pPr>
              <a:defRPr sz="212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63994" y="34024256"/>
            <a:ext cx="9073132" cy="4016755"/>
          </a:xfrm>
        </p:spPr>
        <p:txBody>
          <a:bodyPr anchor="b"/>
          <a:lstStyle>
            <a:lvl1pPr algn="l">
              <a:defRPr sz="265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3994" y="4343042"/>
            <a:ext cx="9073132" cy="29163646"/>
          </a:xfrm>
        </p:spPr>
        <p:txBody>
          <a:bodyPr/>
          <a:lstStyle>
            <a:lvl1pPr marL="0" indent="0">
              <a:buNone/>
              <a:defRPr sz="4249"/>
            </a:lvl1pPr>
            <a:lvl2pPr marL="457200" indent="0">
              <a:buNone/>
              <a:defRPr sz="3718"/>
            </a:lvl2pPr>
            <a:lvl3pPr marL="914400" indent="0">
              <a:buNone/>
              <a:defRPr sz="3187"/>
            </a:lvl3pPr>
            <a:lvl4pPr marL="1371600" indent="0">
              <a:buNone/>
              <a:defRPr sz="2653"/>
            </a:lvl4pPr>
            <a:lvl5pPr marL="1828800" indent="0">
              <a:buNone/>
              <a:defRPr sz="2653"/>
            </a:lvl5pPr>
            <a:lvl6pPr marL="2286000" indent="0">
              <a:buNone/>
              <a:defRPr sz="2653"/>
            </a:lvl6pPr>
            <a:lvl7pPr marL="2743200" indent="0">
              <a:buNone/>
              <a:defRPr sz="2653"/>
            </a:lvl7pPr>
            <a:lvl8pPr marL="3200400" indent="0">
              <a:buNone/>
              <a:defRPr sz="2653"/>
            </a:lvl8pPr>
            <a:lvl9pPr marL="3657600" indent="0">
              <a:buNone/>
              <a:defRPr sz="2653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3994" y="38041012"/>
            <a:ext cx="9073132" cy="5704458"/>
          </a:xfrm>
        </p:spPr>
        <p:txBody>
          <a:bodyPr/>
          <a:lstStyle>
            <a:lvl1pPr marL="0" indent="0">
              <a:buNone/>
              <a:defRPr sz="1858"/>
            </a:lvl1pPr>
            <a:lvl2pPr marL="457200" indent="0">
              <a:buNone/>
              <a:defRPr sz="1591"/>
            </a:lvl2pPr>
            <a:lvl3pPr marL="914400" indent="0">
              <a:buNone/>
              <a:defRPr sz="1324"/>
            </a:lvl3pPr>
            <a:lvl4pPr marL="1371600" indent="0">
              <a:buNone/>
              <a:defRPr sz="1192"/>
            </a:lvl4pPr>
            <a:lvl5pPr marL="1828800" indent="0">
              <a:buNone/>
              <a:defRPr sz="1192"/>
            </a:lvl5pPr>
            <a:lvl6pPr marL="2286000" indent="0">
              <a:buNone/>
              <a:defRPr sz="1192"/>
            </a:lvl6pPr>
            <a:lvl7pPr marL="2743200" indent="0">
              <a:buNone/>
              <a:defRPr sz="1192"/>
            </a:lvl7pPr>
            <a:lvl8pPr marL="3200400" indent="0">
              <a:buNone/>
              <a:defRPr sz="1192"/>
            </a:lvl8pPr>
            <a:lvl9pPr marL="3657600" indent="0">
              <a:buNone/>
              <a:defRPr sz="119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756093" y="1946495"/>
            <a:ext cx="13609698" cy="8101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093" y="11341417"/>
            <a:ext cx="13609698" cy="32077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093" y="45050632"/>
            <a:ext cx="3528439" cy="25878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643" y="45050632"/>
            <a:ext cx="4788597" cy="25878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53" y="45050632"/>
            <a:ext cx="3528439" cy="258782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5845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3718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653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653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2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"/>
            <a:ext cx="15121889" cy="2430302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023876" y="839457"/>
            <a:ext cx="14098013" cy="75138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400" b="1">
                <a:solidFill>
                  <a:schemeClr val="lt1"/>
                </a:solidFill>
                <a:latin typeface="맑은 고딕"/>
              </a:rPr>
              <a:t>JMauto </a:t>
            </a:r>
            <a:r>
              <a:rPr lang="ko-KR" altLang="en-US" sz="4400" b="1">
                <a:solidFill>
                  <a:schemeClr val="lt1"/>
                </a:solidFill>
                <a:latin typeface="맑은 고딕"/>
              </a:rPr>
              <a:t>리포트</a:t>
            </a:r>
            <a:endParaRPr lang="ko-KR" altLang="en-US" sz="4400" b="1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8590" y="709993"/>
            <a:ext cx="2229356" cy="819335"/>
          </a:xfrm>
          <a:prstGeom prst="rect">
            <a:avLst/>
          </a:prstGeom>
        </p:spPr>
      </p:pic>
      <p:sp>
        <p:nvSpPr>
          <p:cNvPr id="9" name="직사각형"/>
          <p:cNvSpPr/>
          <p:nvPr/>
        </p:nvSpPr>
        <p:spPr>
          <a:xfrm>
            <a:off x="540067" y="1904894"/>
            <a:ext cx="14041754" cy="5400674"/>
          </a:xfrm>
          <a:prstGeom prst="rect">
            <a:avLst/>
          </a:prstGeom>
          <a:solidFill>
            <a:srgbClr val="fffef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135" y="3698608"/>
            <a:ext cx="12961619" cy="324040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90235" y="4127386"/>
          <a:ext cx="11341412" cy="25031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5353"/>
                <a:gridCol w="2835353"/>
                <a:gridCol w="2835353"/>
                <a:gridCol w="2835353"/>
              </a:tblGrid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>
                          <a:solidFill>
                            <a:srgbClr val="808080"/>
                          </a:solidFill>
                        </a:rPr>
                        <a:t>차량번호</a:t>
                      </a:r>
                      <a:endParaRPr lang="ko-KR" altLang="en-US" sz="28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8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>
                          <a:solidFill>
                            <a:srgbClr val="808080"/>
                          </a:solidFill>
                        </a:rPr>
                        <a:t>     제조일자</a:t>
                      </a:r>
                      <a:endParaRPr lang="ko-KR" altLang="en-US" sz="28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8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rgbClr val="808080"/>
                          </a:solidFill>
                        </a:rPr>
                        <a:t>주행거리</a:t>
                      </a:r>
                      <a:endParaRPr lang="ko-KR" altLang="en-US" sz="28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8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rgbClr val="808080"/>
                          </a:solidFill>
                        </a:rPr>
                        <a:t>     사고유무</a:t>
                      </a:r>
                      <a:endParaRPr lang="ko-KR" altLang="en-US" sz="28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4435" y="7939663"/>
            <a:ext cx="1279012" cy="1279012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2358855" y="7796788"/>
            <a:ext cx="3375423" cy="4499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/>
              <a:t>담당정비사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1080135" y="7776859"/>
            <a:ext cx="12961619" cy="15121889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80135" y="20840820"/>
            <a:ext cx="12961619" cy="216026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dk1"/>
                </a:solidFill>
              </a:rPr>
              <a:t>※ 위 정보는 사고 및 수리이력과 관계 없이</a:t>
            </a:r>
            <a:r>
              <a:rPr lang="en-US" altLang="ko-KR" sz="2400">
                <a:solidFill>
                  <a:schemeClr val="dk1"/>
                </a:solidFill>
              </a:rPr>
              <a:t>,</a:t>
            </a:r>
            <a:r>
              <a:rPr lang="ko-KR" altLang="en-US" sz="2400">
                <a:solidFill>
                  <a:schemeClr val="dk1"/>
                </a:solidFill>
              </a:rPr>
              <a:t> 검수 당시 차량 상태를 담당정비사가</a:t>
            </a:r>
            <a:endParaRPr lang="ko-KR" altLang="en-US" sz="240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dk1"/>
                </a:solidFill>
              </a:rPr>
              <a:t>     분석하여 표시합니다</a:t>
            </a:r>
            <a:r>
              <a:rPr lang="en-US" altLang="ko-KR" sz="2400">
                <a:solidFill>
                  <a:schemeClr val="dk1"/>
                </a:solidFill>
              </a:rPr>
              <a:t>.</a:t>
            </a:r>
            <a:endParaRPr lang="en-US" altLang="ko-KR" sz="240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dk1"/>
                </a:solidFill>
              </a:rPr>
              <a:t>     해당 정보는 법적 효력이 없으며 단순 참고용으로만 사용해주시기 바랍니다</a:t>
            </a:r>
            <a:r>
              <a:rPr lang="en-US" altLang="ko-KR" sz="2400">
                <a:solidFill>
                  <a:schemeClr val="dk1"/>
                </a:solidFill>
              </a:rPr>
              <a:t>.</a:t>
            </a:r>
            <a:endParaRPr lang="en-US" altLang="ko-KR" sz="2400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0135" y="23700410"/>
            <a:ext cx="12961619" cy="21602698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6109384"/>
            <a:ext cx="15121889" cy="2496685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861759" y="23900636"/>
          <a:ext cx="11341413" cy="48545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58143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600">
                          <a:solidFill>
                            <a:schemeClr val="dk1"/>
                          </a:solidFill>
                        </a:rPr>
                        <a:t>기본사항</a:t>
                      </a:r>
                      <a:endParaRPr lang="ko-KR" altLang="en-US" sz="3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910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성능</a:t>
                      </a:r>
                      <a:r>
                        <a:rPr lang="en-US" altLang="ko-KR" sz="2800" b="1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상태점검기록부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910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주행거리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910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자동차등록증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선 21"/>
          <p:cNvCxnSpPr/>
          <p:nvPr/>
        </p:nvCxnSpPr>
        <p:spPr>
          <a:xfrm>
            <a:off x="1944243" y="25028732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890235" y="29440000"/>
          <a:ext cx="11341413" cy="69276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4391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600">
                          <a:solidFill>
                            <a:schemeClr val="dk1"/>
                          </a:solidFill>
                        </a:rPr>
                        <a:t>총평</a:t>
                      </a:r>
                      <a:endParaRPr lang="ko-KR" altLang="en-US" sz="3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733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  <a:tr h="125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cxnSp>
        <p:nvCxnSpPr>
          <p:cNvPr id="24" name="선 23"/>
          <p:cNvCxnSpPr/>
          <p:nvPr/>
        </p:nvCxnSpPr>
        <p:spPr>
          <a:xfrm>
            <a:off x="1944243" y="30542752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890235" y="37079504"/>
          <a:ext cx="11341413" cy="76255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70707"/>
                <a:gridCol w="2835353"/>
                <a:gridCol w="2835353"/>
              </a:tblGrid>
              <a:tr h="17138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600">
                          <a:solidFill>
                            <a:schemeClr val="dk1"/>
                          </a:solidFill>
                        </a:rPr>
                        <a:t>소모품</a:t>
                      </a:r>
                      <a:endParaRPr lang="ko-KR" altLang="en-US" sz="3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823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엔진오일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823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브레이크오일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823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냉각수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823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타이어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823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800" b="1">
                          <a:solidFill>
                            <a:schemeClr val="dk1"/>
                          </a:solidFill>
                        </a:rPr>
                        <a:t>브레이크패드</a:t>
                      </a:r>
                      <a:endParaRPr lang="ko-KR" altLang="en-US" sz="28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선 25"/>
          <p:cNvCxnSpPr/>
          <p:nvPr/>
        </p:nvCxnSpPr>
        <p:spPr>
          <a:xfrm>
            <a:off x="1944243" y="38313940"/>
            <a:ext cx="540067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2994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>사용자 지정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2024-10-03T07:21:59.271</dcterms:created>
  <dc:creator>dugun</dc:creator>
  <cp:lastModifiedBy>dugun</cp:lastModifiedBy>
  <dcterms:modified xsi:type="dcterms:W3CDTF">2024-10-03T13:18:16.098</dcterms:modified>
  <cp:revision>20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