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D368F90-6C23-4635-BCF8-C6784EC722E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FDFA417-FE38-4563-88D0-D01FE00ECB9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06C692-64B9-4D32-A98F-6C8B815DA44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82495E0-DEB1-4757-95A5-040CF016285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F783444-4B1B-4139-B306-9A517855EB9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64E8332-06D0-486F-A34B-D8DE732F6B6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45470D6-F4FF-402B-966F-3592EDD62CF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40E1FFB-43D3-42DC-80E6-AA0FB9D1320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433AFCB-7ED6-43F2-9BD7-80490876954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8EC1445-CFAD-4B3C-BAA6-43C2073BDB4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8C082F2-65FD-4C20-95BA-FB5C18A0A52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C93BB6F-005E-467F-828C-BA576931B26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ko-KR" sz="4400" spc="-1" strike="noStrike">
                <a:latin typeface="Noto Sans CJK KR"/>
              </a:rPr>
              <a:t>제목 텍스트의 서식을 편집하려면 클릭하십시오</a:t>
            </a:r>
            <a:r>
              <a:rPr b="0" lang="en-US" sz="4400" spc="-1" strike="noStrike">
                <a:latin typeface="Noto Sans CJK KR"/>
              </a:rPr>
              <a:t>.</a:t>
            </a:r>
            <a:endParaRPr b="0" lang="en-US" sz="4400" spc="-1" strike="noStrike">
              <a:latin typeface="Noto Sans CJK KR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latin typeface="Noto Sans CJK KR"/>
              </a:rPr>
              <a:t>개요 텍스트의 서식을 편집하려면 클릭하십시오</a:t>
            </a:r>
            <a:endParaRPr b="0" lang="en-US" sz="3200" spc="-1" strike="noStrike">
              <a:latin typeface="Noto Sans CJK KR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oto Sans CJK KR"/>
              </a:rPr>
              <a:t>2</a:t>
            </a:r>
            <a:r>
              <a:rPr b="0" lang="ko-KR" sz="2800" spc="-1" strike="noStrike">
                <a:latin typeface="Noto Sans CJK KR"/>
              </a:rPr>
              <a:t>번째 개요 수준</a:t>
            </a:r>
            <a:endParaRPr b="0" lang="en-US" sz="2800" spc="-1" strike="noStrike">
              <a:latin typeface="Noto Sans CJK KR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 CJK KR"/>
              </a:rPr>
              <a:t>3</a:t>
            </a:r>
            <a:r>
              <a:rPr b="0" lang="ko-KR" sz="2400" spc="-1" strike="noStrike">
                <a:latin typeface="Noto Sans CJK KR"/>
              </a:rPr>
              <a:t>번째 개요 수준</a:t>
            </a:r>
            <a:endParaRPr b="0" lang="en-US" sz="2400" spc="-1" strike="noStrike">
              <a:latin typeface="Noto Sans CJK KR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oto Sans CJK KR"/>
              </a:rPr>
              <a:t>4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5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6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7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Noto Serif CJK KR"/>
              </a:defRPr>
            </a:lvl1pPr>
          </a:lstStyle>
          <a:p>
            <a:r>
              <a:rPr b="0" lang="en-US" sz="1400" spc="-1" strike="noStrike">
                <a:latin typeface="Noto Serif CJK KR"/>
              </a:rPr>
              <a:t>&lt;날짜/시간&gt;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Noto Serif CJK KR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Noto Serif CJK KR"/>
              </a:rPr>
              <a:t>&lt;바닥글&gt;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Noto Serif CJK KR"/>
              </a:defRPr>
            </a:lvl1pPr>
          </a:lstStyle>
          <a:p>
            <a:pPr algn="r">
              <a:buNone/>
            </a:pPr>
            <a:fld id="{521F434B-E076-4691-B598-CF643E044F83}" type="slidenum">
              <a:rPr b="0" lang="en-US" sz="1400" spc="-1" strike="noStrike">
                <a:latin typeface="Noto Serif CJK KR"/>
              </a:rPr>
              <a:t>&lt;숫자&gt;</a:t>
            </a:fld>
            <a:endParaRPr b="0" lang="en-US" sz="1400" spc="-1" strike="noStrike">
              <a:latin typeface="Noto Serif CJK K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ko-KR" sz="4400" spc="-1" strike="noStrike">
                <a:latin typeface="Noto Sans CJK KR"/>
              </a:rPr>
              <a:t>두더지 게임</a:t>
            </a:r>
            <a:endParaRPr b="0" lang="en-US" sz="4400" spc="-1" strike="noStrike">
              <a:latin typeface="Noto Sans CJK KR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849680"/>
            <a:ext cx="9071640" cy="353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50000"/>
              </a:lnSpc>
              <a:buNone/>
            </a:pPr>
            <a:r>
              <a:rPr b="0" lang="en-US" sz="3200" spc="-1" strike="noStrike">
                <a:latin typeface="Noto Sans CJK KR"/>
              </a:rPr>
              <a:t>1. 9</a:t>
            </a:r>
            <a:r>
              <a:rPr b="0" lang="ko-KR" sz="3200" spc="-1" strike="noStrike">
                <a:latin typeface="Noto Sans CJK KR"/>
              </a:rPr>
              <a:t>칸에 무선적으로</a:t>
            </a:r>
            <a:r>
              <a:rPr b="0" lang="en-US" sz="3200" spc="-1" strike="noStrike">
                <a:latin typeface="Noto Sans CJK KR"/>
              </a:rPr>
              <a:t>(</a:t>
            </a:r>
            <a:r>
              <a:rPr b="0" lang="ko-KR" sz="3200" spc="-1" strike="noStrike">
                <a:latin typeface="Noto Sans CJK KR"/>
              </a:rPr>
              <a:t>위치</a:t>
            </a:r>
            <a:r>
              <a:rPr b="0" lang="en-US" sz="3200" spc="-1" strike="noStrike">
                <a:latin typeface="Noto Sans CJK KR"/>
              </a:rPr>
              <a:t>, </a:t>
            </a:r>
            <a:r>
              <a:rPr b="0" lang="ko-KR" sz="3200" spc="-1" strike="noStrike">
                <a:latin typeface="Noto Sans CJK KR"/>
              </a:rPr>
              <a:t>시간</a:t>
            </a:r>
            <a:r>
              <a:rPr b="0" lang="en-US" sz="3200" spc="-1" strike="noStrike">
                <a:latin typeface="Noto Sans CJK KR"/>
              </a:rPr>
              <a:t>) </a:t>
            </a:r>
            <a:r>
              <a:rPr b="0" lang="ko-KR" sz="3200" spc="-1" strike="noStrike">
                <a:latin typeface="Noto Sans CJK KR"/>
              </a:rPr>
              <a:t>두더지 등장</a:t>
            </a:r>
            <a:endParaRPr b="0" lang="en-US" sz="3200" spc="-1" strike="noStrike">
              <a:latin typeface="Noto Sans CJK KR"/>
            </a:endParaRPr>
          </a:p>
          <a:p>
            <a:pPr algn="ctr">
              <a:lnSpc>
                <a:spcPct val="150000"/>
              </a:lnSpc>
              <a:buNone/>
            </a:pPr>
            <a:r>
              <a:rPr b="0" lang="en-US" sz="3200" spc="-1" strike="noStrike">
                <a:latin typeface="Noto Sans CJK KR"/>
              </a:rPr>
              <a:t>2. </a:t>
            </a:r>
            <a:r>
              <a:rPr b="0" lang="ko-KR" sz="3200" spc="-1" strike="noStrike">
                <a:latin typeface="Noto Sans CJK KR"/>
              </a:rPr>
              <a:t>두더지와 두더지 사이에 시간 간격 부여</a:t>
            </a:r>
            <a:r>
              <a:rPr b="0" lang="en-US" sz="3200" spc="-1" strike="noStrike">
                <a:latin typeface="Noto Sans CJK KR"/>
              </a:rPr>
              <a:t>)</a:t>
            </a:r>
            <a:endParaRPr b="0" lang="en-US" sz="3200" spc="-1" strike="noStrike">
              <a:latin typeface="Noto Sans CJK KR"/>
            </a:endParaRPr>
          </a:p>
          <a:p>
            <a:pPr algn="ctr">
              <a:lnSpc>
                <a:spcPct val="150000"/>
              </a:lnSpc>
              <a:buNone/>
            </a:pPr>
            <a:r>
              <a:rPr b="0" lang="en-US" sz="3200" spc="-1" strike="noStrike">
                <a:latin typeface="Noto Sans CJK KR"/>
              </a:rPr>
              <a:t>3. </a:t>
            </a:r>
            <a:r>
              <a:rPr b="0" lang="ko-KR" sz="3200" spc="-1" strike="noStrike">
                <a:latin typeface="Noto Sans CJK KR"/>
              </a:rPr>
              <a:t>정해진 시간 내에 두더지를 마우스로 클릭하면 </a:t>
            </a:r>
            <a:r>
              <a:rPr b="0" lang="en-US" sz="3200" spc="-1" strike="noStrike">
                <a:latin typeface="Noto Sans CJK KR"/>
              </a:rPr>
              <a:t>Hit</a:t>
            </a:r>
            <a:endParaRPr b="0" lang="en-US" sz="3200" spc="-1" strike="noStrike">
              <a:latin typeface="Noto Sans CJK KR"/>
            </a:endParaRPr>
          </a:p>
          <a:p>
            <a:pPr algn="ctr">
              <a:lnSpc>
                <a:spcPct val="150000"/>
              </a:lnSpc>
              <a:buNone/>
            </a:pPr>
            <a:r>
              <a:rPr b="0" lang="en-US" sz="3200" spc="-1" strike="noStrike">
                <a:latin typeface="Noto Sans CJK KR"/>
              </a:rPr>
              <a:t>4. 20</a:t>
            </a:r>
            <a:r>
              <a:rPr b="0" lang="ko-KR" sz="3200" spc="-1" strike="noStrike">
                <a:latin typeface="Noto Sans CJK KR"/>
              </a:rPr>
              <a:t>회 반복하여 점수 계산</a:t>
            </a:r>
            <a:endParaRPr b="0" lang="en-US" sz="3200" spc="-1" strike="noStrike">
              <a:latin typeface="Noto Sans CJK KR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2257200" cy="2009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Noto Sans CJK KR"/>
              </a:rPr>
              <a:t>TicTacToe </a:t>
            </a:r>
            <a:r>
              <a:rPr b="0" lang="ko-KR" sz="4400" spc="-1" strike="noStrike">
                <a:latin typeface="Noto Sans CJK KR"/>
              </a:rPr>
              <a:t>게임</a:t>
            </a:r>
            <a:endParaRPr b="0" lang="en-US" sz="4400" spc="-1" strike="noStrike">
              <a:latin typeface="Noto Sans CJK KR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416960"/>
            <a:ext cx="9071640" cy="353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50000"/>
              </a:lnSpc>
              <a:buNone/>
            </a:pPr>
            <a:r>
              <a:rPr b="0" lang="en-US" sz="3200" spc="-1" strike="noStrike">
                <a:latin typeface="Noto Sans CJK KR"/>
              </a:rPr>
              <a:t>1. 9</a:t>
            </a:r>
            <a:r>
              <a:rPr b="0" lang="ko-KR" sz="3200" spc="-1" strike="noStrike">
                <a:latin typeface="Noto Sans CJK KR"/>
              </a:rPr>
              <a:t>칸을 </a:t>
            </a:r>
            <a:r>
              <a:rPr b="0" lang="en-US" sz="3200" spc="-1" strike="noStrike">
                <a:latin typeface="Noto Sans CJK KR"/>
              </a:rPr>
              <a:t>P1 &amp; P2</a:t>
            </a:r>
            <a:r>
              <a:rPr b="0" lang="ko-KR" sz="3200" spc="-1" strike="noStrike">
                <a:latin typeface="Noto Sans CJK KR"/>
              </a:rPr>
              <a:t>가 번갈아 가며 선택</a:t>
            </a:r>
            <a:endParaRPr b="0" lang="en-US" sz="3200" spc="-1" strike="noStrike">
              <a:latin typeface="Noto Sans CJK KR"/>
            </a:endParaRPr>
          </a:p>
          <a:p>
            <a:pPr algn="ctr">
              <a:lnSpc>
                <a:spcPct val="150000"/>
              </a:lnSpc>
              <a:buNone/>
            </a:pPr>
            <a:r>
              <a:rPr b="0" lang="en-US" sz="3200" spc="-1" strike="noStrike">
                <a:latin typeface="Noto Sans CJK KR"/>
              </a:rPr>
              <a:t>2. </a:t>
            </a:r>
            <a:r>
              <a:rPr b="0" lang="ko-KR" sz="3200" spc="-1" strike="noStrike">
                <a:latin typeface="Noto Sans CJK KR"/>
              </a:rPr>
              <a:t>플레이어가 선택하면 선택한 칸을 </a:t>
            </a:r>
            <a:r>
              <a:rPr b="0" lang="en-US" sz="3200" spc="-1" strike="noStrike">
                <a:latin typeface="Noto Sans CJK KR"/>
              </a:rPr>
              <a:t>O </a:t>
            </a:r>
            <a:r>
              <a:rPr b="0" lang="ko-KR" sz="3200" spc="-1" strike="noStrike">
                <a:latin typeface="Noto Sans CJK KR"/>
              </a:rPr>
              <a:t>또는 </a:t>
            </a:r>
            <a:r>
              <a:rPr b="0" lang="en-US" sz="3200" spc="-1" strike="noStrike">
                <a:latin typeface="Noto Sans CJK KR"/>
              </a:rPr>
              <a:t>X</a:t>
            </a:r>
            <a:r>
              <a:rPr b="0" lang="ko-KR" sz="3200" spc="-1" strike="noStrike">
                <a:latin typeface="Noto Sans CJK KR"/>
              </a:rPr>
              <a:t>로 변경</a:t>
            </a:r>
            <a:endParaRPr b="0" lang="en-US" sz="3200" spc="-1" strike="noStrike">
              <a:latin typeface="Noto Sans CJK KR"/>
            </a:endParaRPr>
          </a:p>
          <a:p>
            <a:pPr algn="ctr">
              <a:lnSpc>
                <a:spcPct val="150000"/>
              </a:lnSpc>
              <a:buNone/>
            </a:pPr>
            <a:r>
              <a:rPr b="0" lang="en-US" sz="3200" spc="-1" strike="noStrike">
                <a:latin typeface="Noto Sans CJK KR"/>
              </a:rPr>
              <a:t>3. </a:t>
            </a:r>
            <a:r>
              <a:rPr b="0" lang="ko-KR" sz="3200" spc="-1" strike="noStrike">
                <a:latin typeface="Noto Sans CJK KR"/>
              </a:rPr>
              <a:t>재입력 방지</a:t>
            </a:r>
            <a:endParaRPr b="0" lang="en-US" sz="3200" spc="-1" strike="noStrike">
              <a:latin typeface="Noto Sans CJK KR"/>
            </a:endParaRPr>
          </a:p>
          <a:p>
            <a:pPr algn="ctr">
              <a:lnSpc>
                <a:spcPct val="150000"/>
              </a:lnSpc>
              <a:buNone/>
            </a:pPr>
            <a:r>
              <a:rPr b="0" lang="en-US" sz="3200" spc="-1" strike="noStrike">
                <a:latin typeface="Noto Sans CJK KR"/>
              </a:rPr>
              <a:t>4. 3</a:t>
            </a:r>
            <a:r>
              <a:rPr b="0" lang="ko-KR" sz="3200" spc="-1" strike="noStrike">
                <a:latin typeface="Noto Sans CJK KR"/>
              </a:rPr>
              <a:t>칸이 연속되면 승리</a:t>
            </a:r>
            <a:endParaRPr b="0" lang="en-US" sz="3200" spc="-1" strike="noStrike">
              <a:latin typeface="Noto Sans CJK KR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0" y="-15480"/>
            <a:ext cx="1980000" cy="19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LibreOffice/7.3.5.2$Linux_X86_64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2022-09-08T11:23:32Z</dcterms:created>
  <dc:creator/>
  <dc:description/>
  <dc:language>ko-KR</dc:language>
  <cp:lastModifiedBy/>
  <dcterms:modified xsi:type="dcterms:W3CDTF">2022-09-08T11:36:53Z</dcterms:modified>
  <cp:revision>2</cp:revision>
  <dc:subject/>
  <dc:title/>
</cp:coreProperties>
</file>