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96" r:id="rId6"/>
    <p:sldId id="260" r:id="rId7"/>
    <p:sldId id="276" r:id="rId8"/>
    <p:sldId id="259" r:id="rId9"/>
    <p:sldId id="261" r:id="rId10"/>
    <p:sldId id="266" r:id="rId11"/>
    <p:sldId id="299" r:id="rId12"/>
    <p:sldId id="300" r:id="rId13"/>
    <p:sldId id="298" r:id="rId14"/>
    <p:sldId id="267" r:id="rId15"/>
    <p:sldId id="297" r:id="rId16"/>
    <p:sldId id="268" r:id="rId17"/>
    <p:sldId id="265" r:id="rId18"/>
    <p:sldId id="280" r:id="rId19"/>
    <p:sldId id="264" r:id="rId20"/>
    <p:sldId id="262" r:id="rId21"/>
    <p:sldId id="302" r:id="rId22"/>
    <p:sldId id="278" r:id="rId23"/>
    <p:sldId id="304" r:id="rId24"/>
    <p:sldId id="303" r:id="rId25"/>
    <p:sldId id="263" r:id="rId26"/>
    <p:sldId id="269" r:id="rId27"/>
    <p:sldId id="270" r:id="rId28"/>
    <p:sldId id="326" r:id="rId29"/>
    <p:sldId id="271" r:id="rId30"/>
    <p:sldId id="272" r:id="rId31"/>
    <p:sldId id="301" r:id="rId32"/>
    <p:sldId id="273" r:id="rId33"/>
    <p:sldId id="274" r:id="rId34"/>
    <p:sldId id="275" r:id="rId35"/>
    <p:sldId id="334" r:id="rId36"/>
    <p:sldId id="27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A085-3A42-454C-A142-133F34A325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54E9-8EFE-45B0-A2BC-8E52D59031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duguowei@xiaomi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深圳框架组</a:t>
            </a:r>
            <a:endParaRPr lang="en-US" altLang="zh-CN" dirty="0" smtClean="0"/>
          </a:p>
          <a:p>
            <a:r>
              <a:rPr lang="en-US" altLang="zh-CN" dirty="0" smtClean="0"/>
              <a:t>2022.7</a:t>
            </a:r>
            <a:endParaRPr lang="en-US" altLang="zh-CN" dirty="0" smtClean="0"/>
          </a:p>
          <a:p>
            <a:r>
              <a:rPr lang="zh-CN" altLang="en-US" dirty="0" smtClean="0"/>
              <a:t>杜国伟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duguowei@xiaomi.com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</a:t>
            </a:r>
            <a:r>
              <a:rPr lang="zh-CN" altLang="en-US" dirty="0" smtClean="0"/>
              <a:t>--</a:t>
            </a:r>
            <a:r>
              <a:rPr lang="en-US" altLang="zh-CN" dirty="0" smtClean="0"/>
              <a:t>buffered 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buffered read/write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使用缓存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SYSCALL--</a:t>
            </a:r>
            <a:r>
              <a:rPr lang="zh-CN" altLang="en-US" dirty="0" smtClean="0"/>
              <a:t>缓存读写</a:t>
            </a:r>
            <a:endParaRPr lang="zh-CN" altLang="en-US" dirty="0"/>
          </a:p>
        </p:txBody>
      </p:sp>
      <p:pic>
        <p:nvPicPr>
          <p:cNvPr id="5122" name="Picture 2" descr="https://img-blog.csdnimg.cn/20210526155549950.pn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15" y="1825625"/>
            <a:ext cx="75001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</a:t>
            </a:r>
            <a:r>
              <a:rPr lang="zh-CN" altLang="en-US" dirty="0" smtClean="0"/>
              <a:t>--</a:t>
            </a:r>
            <a:r>
              <a:rPr lang="en-US" altLang="zh-CN" dirty="0" smtClean="0"/>
              <a:t>direct 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 read/write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不使用缓存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open(O_RDWR|</a:t>
            </a:r>
            <a:r>
              <a:rPr lang="en-US" altLang="zh-CN" b="1" dirty="0" err="1" smtClean="0">
                <a:solidFill>
                  <a:srgbClr val="C00000"/>
                </a:solidFill>
              </a:rPr>
              <a:t>O_DIRECT</a:t>
            </a:r>
            <a:r>
              <a:rPr lang="en-US" altLang="zh-CN" dirty="0" err="1" smtClean="0"/>
              <a:t>)</a:t>
            </a:r>
            <a:endParaRPr lang="en-US" altLang="zh-CN" dirty="0" err="1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SYSCALL--</a:t>
            </a:r>
            <a:r>
              <a:rPr lang="zh-CN" altLang="en-US" dirty="0" smtClean="0"/>
              <a:t>直接读写</a:t>
            </a:r>
            <a:endParaRPr lang="zh-CN" altLang="en-US" dirty="0"/>
          </a:p>
        </p:txBody>
      </p:sp>
      <p:pic>
        <p:nvPicPr>
          <p:cNvPr id="5122" name="Picture 2" descr="https://img-blog.csdnimg.cn/20210526155549950.pn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15" y="1825625"/>
            <a:ext cx="75001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</a:t>
            </a:r>
            <a:r>
              <a:rPr lang="zh-CN" altLang="en-US" dirty="0" smtClean="0"/>
              <a:t>--</a:t>
            </a:r>
            <a:r>
              <a:rPr lang="en-US" altLang="zh-CN" dirty="0" smtClean="0"/>
              <a:t>mmap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mmap</a:t>
            </a:r>
            <a:endParaRPr lang="en-US" altLang="zh-CN" dirty="0" smtClean="0"/>
          </a:p>
          <a:p>
            <a:pPr lvl="1"/>
            <a:r>
              <a:rPr lang="zh-CN" altLang="en-US" dirty="0">
                <a:sym typeface="+mn-ea"/>
              </a:rPr>
              <a:t>减少内核空间到用户空间的数据拷贝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支持预读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open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mmap(</a:t>
            </a:r>
            <a:r>
              <a:rPr lang="en-US" altLang="zh-CN" b="1" dirty="0" smtClean="0"/>
              <a:t>PROT_NONE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+mn-ea"/>
              </a:rPr>
              <a:t>MAP_SHARED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mincore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mmap(</a:t>
            </a:r>
            <a:r>
              <a:rPr lang="en-US" altLang="zh-CN" b="1" dirty="0" smtClean="0">
                <a:sym typeface="+mn-ea"/>
              </a:rPr>
              <a:t>PROT_READ</a:t>
            </a:r>
            <a:r>
              <a:rPr lang="en-US" altLang="zh-CN" dirty="0" smtClean="0">
                <a:sym typeface="+mn-ea"/>
              </a:rPr>
              <a:t>, MAP_SHARED | </a:t>
            </a:r>
            <a:r>
              <a:rPr lang="en-US" altLang="zh-CN" b="1" dirty="0" smtClean="0">
                <a:sym typeface="+mn-ea"/>
              </a:rPr>
              <a:t>MAP_LOCKED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munmap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close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readahead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SYSCALL--</a:t>
            </a:r>
            <a:r>
              <a:rPr lang="zh-CN" altLang="en-US" dirty="0" smtClean="0"/>
              <a:t>内存映射</a:t>
            </a:r>
            <a:endParaRPr lang="zh-CN" altLang="en-US" dirty="0"/>
          </a:p>
        </p:txBody>
      </p:sp>
      <p:pic>
        <p:nvPicPr>
          <p:cNvPr id="6146" name="Picture 2" descr="https://img-blog.csdnimg.cn/20210526163301226.pn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20" y="1825625"/>
            <a:ext cx="83649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系统调用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vfs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ext4</a:t>
            </a:r>
            <a:endParaRPr lang="en-US" altLang="zh-CN" dirty="0"/>
          </a:p>
          <a:p>
            <a:r>
              <a:rPr lang="en-US" altLang="zh-CN" dirty="0"/>
              <a:t>f2fs</a:t>
            </a:r>
            <a:endParaRPr lang="en-US" altLang="zh-CN" dirty="0"/>
          </a:p>
          <a:p>
            <a:r>
              <a:rPr lang="en-US" altLang="zh-CN" dirty="0"/>
              <a:t>erofs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文件系统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块设备层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 err="1" smtClean="0"/>
              <a:t>submit_bio</a:t>
            </a:r>
            <a:endParaRPr lang="en-US" altLang="zh-CN" dirty="0" err="1" smtClean="0"/>
          </a:p>
          <a:p>
            <a:r>
              <a:rPr lang="en-US" altLang="zh-CN" dirty="0" err="1" smtClean="0"/>
              <a:t>blk_mq_submit_bio</a:t>
            </a:r>
            <a:endParaRPr lang="en-US" altLang="zh-CN" dirty="0" err="1" smtClean="0"/>
          </a:p>
          <a:p>
            <a:r>
              <a:rPr lang="en-US" altLang="zh-CN" dirty="0"/>
              <a:t>blk_mq_get_cached_request/blk_mq_get_new_requests</a:t>
            </a:r>
            <a:endParaRPr lang="en-US" altLang="zh-CN" dirty="0"/>
          </a:p>
          <a:p>
            <a:r>
              <a:rPr lang="en-US" altLang="zh-CN" dirty="0"/>
              <a:t>blk_mq_sched_insert_request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-</a:t>
            </a:r>
            <a:r>
              <a:rPr lang="en-US" altLang="zh-CN" dirty="0"/>
              <a:t>&gt;type</a:t>
            </a:r>
            <a:r>
              <a:rPr lang="zh-CN" altLang="en-US" dirty="0"/>
              <a:t>-</a:t>
            </a:r>
            <a:r>
              <a:rPr lang="en-US" altLang="zh-CN" dirty="0"/>
              <a:t>&gt;ops.insert_requests(hctx, </a:t>
            </a:r>
            <a:r>
              <a:rPr lang="zh-CN" altLang="en-US" dirty="0"/>
              <a:t>&amp;</a:t>
            </a:r>
            <a:r>
              <a:rPr lang="en-US" altLang="zh-CN" dirty="0"/>
              <a:t>list, at_head)</a:t>
            </a:r>
            <a:endParaRPr lang="en-US" altLang="zh-CN" dirty="0"/>
          </a:p>
          <a:p>
            <a:r>
              <a:rPr lang="en-US" altLang="zh-CN" dirty="0"/>
              <a:t>blk_mq_run_hw_queue() </a:t>
            </a:r>
            <a:r>
              <a:rPr lang="zh-CN" altLang="en-US" dirty="0"/>
              <a:t>-</a:t>
            </a:r>
            <a:r>
              <a:rPr lang="en-US" altLang="zh-CN" dirty="0"/>
              <a:t>&gt; __blk_mq_sched_dispatch_requests(hctx)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-</a:t>
            </a:r>
            <a:r>
              <a:rPr lang="en-US" altLang="zh-CN" dirty="0"/>
              <a:t>&gt;type</a:t>
            </a:r>
            <a:r>
              <a:rPr lang="zh-CN" altLang="en-US" dirty="0"/>
              <a:t>-</a:t>
            </a:r>
            <a:r>
              <a:rPr lang="en-US" altLang="zh-CN" dirty="0"/>
              <a:t>&gt;ops.dispatch_request(hctx) </a:t>
            </a:r>
            <a:r>
              <a:rPr lang="zh-CN" altLang="en-US" dirty="0"/>
              <a:t>= </a:t>
            </a:r>
            <a:r>
              <a:rPr lang="en-US" altLang="zh-CN" dirty="0"/>
              <a:t>dd_dispatch_request(struct blk_mq_hw_ctx *hctx)</a:t>
            </a:r>
            <a:endParaRPr lang="en-US" altLang="zh-CN" dirty="0"/>
          </a:p>
          <a:p>
            <a:r>
              <a:rPr lang="en-US" altLang="zh-CN" dirty="0"/>
              <a:t>dm_mq_init_request_queue(md, t)</a:t>
            </a:r>
            <a:endParaRPr lang="en-US" altLang="zh-CN" dirty="0"/>
          </a:p>
          <a:p>
            <a:r>
              <a:rPr lang="en-US" altLang="zh-CN" dirty="0"/>
              <a:t>blk_mq_init_allocated_queue</a:t>
            </a:r>
            <a:endParaRPr lang="en-US" altLang="zh-CN" dirty="0"/>
          </a:p>
          <a:p>
            <a:r>
              <a:rPr lang="en-US" altLang="zh-CN" dirty="0"/>
              <a:t>blk_mq_init_sched(struct request_queue *q, struct elevator_type *e)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submit_bio</a:t>
            </a:r>
            <a:endParaRPr lang="zh-CN" altLang="en-US" dirty="0"/>
          </a:p>
        </p:txBody>
      </p:sp>
      <p:pic>
        <p:nvPicPr>
          <p:cNvPr id="3074" name="Picture 2" descr="https://img-blog.csdnimg.cn/20210526105329543.pn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36" y="1825625"/>
            <a:ext cx="82807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内容和目标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培训内容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涵盖了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的常用的文件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代码基于当前的</a:t>
            </a:r>
            <a:r>
              <a:rPr lang="en-US" altLang="zh-CN" dirty="0" smtClean="0"/>
              <a:t>Android12</a:t>
            </a:r>
            <a:r>
              <a:rPr lang="zh-CN" altLang="en-US" dirty="0" smtClean="0"/>
              <a:t>平台，结合</a:t>
            </a:r>
            <a:r>
              <a:rPr lang="en-US" altLang="zh-CN" dirty="0" smtClean="0"/>
              <a:t>L11 </a:t>
            </a:r>
            <a:r>
              <a:rPr lang="en-US" altLang="zh-CN" dirty="0" err="1" smtClean="0"/>
              <a:t>matisse(kernel5.10.66)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smtClean="0"/>
              <a:t>培训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理解并掌握</a:t>
            </a:r>
            <a:r>
              <a:rPr lang="en-US" altLang="zh-CN" b="1" dirty="0" smtClean="0">
                <a:solidFill>
                  <a:srgbClr val="FF0000"/>
                </a:solidFill>
              </a:rPr>
              <a:t>Android</a:t>
            </a:r>
            <a:r>
              <a:rPr lang="zh-CN" altLang="en-US" b="1" dirty="0" smtClean="0">
                <a:solidFill>
                  <a:srgbClr val="FF0000"/>
                </a:solidFill>
              </a:rPr>
              <a:t>平台的文件</a:t>
            </a:r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模型以及相关知识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提升日常工作技能和效率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作为日常工作的参考帮助文档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kernel/block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dirty="0"/>
              <a:t>块设备层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>
                <a:sym typeface="Wingdings" panose="05000000000000000000" pitchFamily="2" charset="2"/>
              </a:rPr>
              <a:t>块设备层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设备驱动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kernel/block</a:t>
            </a:r>
            <a:endParaRPr lang="en-US" altLang="zh-CN" dirty="0"/>
          </a:p>
          <a:p>
            <a:r>
              <a:rPr lang="en-US" altLang="zh-CN" dirty="0"/>
              <a:t>core</a:t>
            </a:r>
            <a:endParaRPr lang="en-US" altLang="zh-CN" dirty="0"/>
          </a:p>
          <a:p>
            <a:pPr lvl="1"/>
            <a:r>
              <a:rPr lang="en-US" altLang="zh-CN" dirty="0"/>
              <a:t>blk</a:t>
            </a:r>
            <a:r>
              <a:rPr lang="zh-CN" altLang="en-US" dirty="0"/>
              <a:t>-</a:t>
            </a:r>
            <a:r>
              <a:rPr lang="en-US" altLang="zh-CN" dirty="0"/>
              <a:t>mq</a:t>
            </a:r>
            <a:endParaRPr lang="en-US" altLang="zh-CN" dirty="0"/>
          </a:p>
          <a:p>
            <a:pPr lvl="1"/>
            <a:r>
              <a:rPr lang="en-US" altLang="zh-CN" dirty="0"/>
              <a:t>blk</a:t>
            </a:r>
            <a:r>
              <a:rPr lang="zh-CN" altLang="en-US" dirty="0"/>
              <a:t>-</a:t>
            </a:r>
            <a:r>
              <a:rPr lang="en-US" altLang="zh-CN" dirty="0"/>
              <a:t>core</a:t>
            </a:r>
            <a:endParaRPr lang="en-US" altLang="zh-CN" dirty="0"/>
          </a:p>
          <a:p>
            <a:r>
              <a:rPr lang="en-US" altLang="zh-CN" dirty="0"/>
              <a:t>scheduler</a:t>
            </a:r>
            <a:endParaRPr lang="en-US" altLang="zh-CN" dirty="0"/>
          </a:p>
          <a:p>
            <a:pPr lvl="1"/>
            <a:r>
              <a:rPr lang="en-US" altLang="zh-CN" dirty="0"/>
              <a:t>mq</a:t>
            </a:r>
            <a:r>
              <a:rPr lang="zh-CN" altLang="en-US" dirty="0"/>
              <a:t>-</a:t>
            </a:r>
            <a:r>
              <a:rPr lang="en-US" altLang="zh-CN" b="1" dirty="0"/>
              <a:t>deadline</a:t>
            </a:r>
            <a:endParaRPr lang="en-US" altLang="zh-CN" b="1" dirty="0"/>
          </a:p>
          <a:p>
            <a:pPr lvl="1"/>
            <a:r>
              <a:rPr lang="en-US" altLang="zh-CN" dirty="0"/>
              <a:t>bfq</a:t>
            </a:r>
            <a:r>
              <a:rPr lang="zh-CN" altLang="en-US" dirty="0"/>
              <a:t>-</a:t>
            </a:r>
            <a:r>
              <a:rPr lang="en-US" altLang="zh-CN" dirty="0"/>
              <a:t>iosched</a:t>
            </a:r>
            <a:endParaRPr lang="en-US" altLang="zh-CN" dirty="0"/>
          </a:p>
          <a:p>
            <a:pPr lvl="1"/>
            <a:r>
              <a:rPr lang="en-US" altLang="zh-CN" dirty="0"/>
              <a:t>kyber</a:t>
            </a:r>
            <a:r>
              <a:rPr lang="zh-CN" altLang="en-US" dirty="0"/>
              <a:t>-</a:t>
            </a:r>
            <a:r>
              <a:rPr lang="en-US" altLang="zh-CN" dirty="0"/>
              <a:t>iosched</a:t>
            </a:r>
            <a:endParaRPr lang="en-US" altLang="zh-CN" dirty="0"/>
          </a:p>
          <a:p>
            <a:pPr lvl="1"/>
            <a:r>
              <a:rPr lang="en-US" altLang="zh-CN" dirty="0"/>
              <a:t>none</a:t>
            </a:r>
            <a:endParaRPr lang="en-US" altLang="zh-CN" dirty="0"/>
          </a:p>
          <a:p>
            <a:r>
              <a:rPr lang="en-US" altLang="zh-CN" dirty="0"/>
              <a:t>elevator</a:t>
            </a:r>
            <a:endParaRPr lang="en-US" altLang="zh-CN" dirty="0"/>
          </a:p>
          <a:p>
            <a:r>
              <a:rPr lang="en-US" altLang="zh-CN" dirty="0"/>
              <a:t>ioprio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kernel/drivers/md/...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dirty="0"/>
              <a:t>驱动层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dirty="0"/>
              <a:t>块驱动层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37500" lnSpcReduction="20000"/>
          </a:bodyPr>
          <a:lstStyle/>
          <a:p>
            <a:r>
              <a:rPr lang="zh-CN" altLang="en-US" dirty="0" smtClean="0"/>
              <a:t>系统级</a:t>
            </a:r>
            <a:endParaRPr lang="en-US" altLang="zh-CN" dirty="0"/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</a:t>
            </a:r>
            <a:r>
              <a:rPr lang="en-US" altLang="zh-CN" dirty="0" smtClean="0"/>
              <a:t>-h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mount;cat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/mounts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 </a:t>
            </a:r>
            <a:r>
              <a:rPr lang="en-US" altLang="zh-CN" dirty="0"/>
              <a:t>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filesystems</a:t>
            </a:r>
            <a:endParaRPr lang="en-US" altLang="zh-CN" dirty="0"/>
          </a:p>
          <a:p>
            <a:pPr lvl="1"/>
            <a:r>
              <a:rPr lang="en-US" altLang="zh-CN" dirty="0" err="1" smtClean="0"/>
              <a:t>iotop</a:t>
            </a:r>
            <a:r>
              <a:rPr lang="en-US" altLang="zh-CN" dirty="0" smtClean="0"/>
              <a:t> –m 20 –d 2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en-US" altLang="zh-CN" dirty="0" err="1"/>
              <a:t>lsof</a:t>
            </a:r>
            <a:endParaRPr lang="en-US" altLang="zh-CN" dirty="0"/>
          </a:p>
          <a:p>
            <a:pPr lvl="1"/>
            <a:r>
              <a:rPr lang="en-US" altLang="zh-CN" dirty="0"/>
              <a:t>ls  -l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pid</a:t>
            </a:r>
            <a:r>
              <a:rPr lang="en-US" altLang="zh-CN" dirty="0"/>
              <a:t>/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zh-CN" altLang="en-US" dirty="0" smtClean="0"/>
              <a:t>系统调用层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strace</a:t>
            </a:r>
            <a:r>
              <a:rPr lang="en-US" altLang="zh-CN" dirty="0" smtClean="0"/>
              <a:t> –p 1501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fanotify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; 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zoneinfo</a:t>
            </a:r>
            <a:endParaRPr lang="en-US" altLang="zh-CN" dirty="0" smtClean="0"/>
          </a:p>
          <a:p>
            <a:pPr lvl="1"/>
            <a:r>
              <a:rPr lang="en-US" altLang="zh-CN" dirty="0"/>
              <a:t>free -</a:t>
            </a:r>
            <a:r>
              <a:rPr lang="en-US" altLang="zh-CN" dirty="0" smtClean="0"/>
              <a:t>h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/sys/</a:t>
            </a:r>
            <a:r>
              <a:rPr lang="en-US" altLang="zh-CN" dirty="0" err="1"/>
              <a:t>vm</a:t>
            </a:r>
            <a:r>
              <a:rPr lang="en-US" altLang="zh-CN" dirty="0" smtClean="0"/>
              <a:t>/...</a:t>
            </a:r>
            <a:endParaRPr lang="en-US" altLang="zh-CN" dirty="0" smtClean="0"/>
          </a:p>
          <a:p>
            <a:r>
              <a:rPr lang="zh-CN" altLang="en-US" dirty="0" smtClean="0"/>
              <a:t>文件系统层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dump.f2fs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/sys/kernel/debug/f2fs/status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–l /sys/fs/f2fs/device/...</a:t>
            </a:r>
            <a:endParaRPr lang="en-US" altLang="zh-CN" dirty="0" smtClean="0"/>
          </a:p>
          <a:p>
            <a:r>
              <a:rPr lang="zh-CN" altLang="en-US" dirty="0" smtClean="0"/>
              <a:t>块设备层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/sys/block/</a:t>
            </a:r>
            <a:r>
              <a:rPr lang="en-US" altLang="zh-CN" dirty="0" err="1" smtClean="0"/>
              <a:t>sdc</a:t>
            </a:r>
            <a:r>
              <a:rPr lang="en-US" altLang="zh-CN" dirty="0" smtClean="0"/>
              <a:t>/queue/scheduler	//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/sys/block/</a:t>
            </a:r>
            <a:r>
              <a:rPr lang="en-US" altLang="zh-CN" dirty="0" err="1" smtClean="0"/>
              <a:t>sdc</a:t>
            </a:r>
            <a:r>
              <a:rPr lang="en-US" altLang="zh-CN" dirty="0" smtClean="0"/>
              <a:t>/queue/</a:t>
            </a:r>
            <a:r>
              <a:rPr lang="en-US" altLang="zh-CN" dirty="0" err="1" smtClean="0"/>
              <a:t>nr_requests</a:t>
            </a:r>
            <a:r>
              <a:rPr lang="en-US" altLang="zh-CN" dirty="0" smtClean="0"/>
              <a:t>	//</a:t>
            </a:r>
            <a:r>
              <a:rPr lang="zh-CN" altLang="en-US" dirty="0" smtClean="0"/>
              <a:t>队列长度，最大</a:t>
            </a:r>
            <a:r>
              <a:rPr lang="en-US" altLang="zh-CN" dirty="0" smtClean="0"/>
              <a:t>128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+mn-ea"/>
              </a:rPr>
              <a:t>/sys/block/dm</a:t>
            </a:r>
            <a:r>
              <a:rPr lang="zh-CN" altLang="en-US" dirty="0" smtClean="0">
                <a:sym typeface="+mn-ea"/>
              </a:rPr>
              <a:t>-</a:t>
            </a:r>
            <a:r>
              <a:rPr lang="en-US" altLang="zh-CN" dirty="0" smtClean="0">
                <a:sym typeface="+mn-ea"/>
              </a:rPr>
              <a:t>8/queue/read_ahead_kb	//</a:t>
            </a:r>
            <a:r>
              <a:rPr lang="zh-CN" altLang="en-US" dirty="0" smtClean="0">
                <a:sym typeface="+mn-ea"/>
              </a:rPr>
              <a:t>预读大小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系统级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70000"/>
          </a:bodyPr>
          <a:lstStyle/>
          <a:p>
            <a:r>
              <a:rPr lang="zh-CN" altLang="en-US" dirty="0" smtClean="0"/>
              <a:t>系统级</a:t>
            </a:r>
            <a:endParaRPr lang="en-US" altLang="zh-CN" dirty="0"/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</a:t>
            </a:r>
            <a:r>
              <a:rPr lang="en-US" altLang="zh-CN" dirty="0" smtClean="0"/>
              <a:t>-h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/dev/block/dm</a:t>
            </a:r>
            <a:r>
              <a:rPr lang="zh-CN" altLang="en-US" b="1" dirty="0" smtClean="0"/>
              <a:t>-</a:t>
            </a:r>
            <a:r>
              <a:rPr lang="en-US" altLang="zh-CN" b="1" dirty="0" smtClean="0"/>
              <a:t>8   106G  18G   89G  17% /data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mount</a:t>
            </a:r>
            <a:r>
              <a:rPr lang="en-US" altLang="zh-CN" dirty="0" err="1" smtClean="0"/>
              <a:t>;cat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/mounts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/dev/block/dm</a:t>
            </a:r>
            <a:r>
              <a:rPr lang="zh-CN" altLang="en-US" dirty="0" smtClean="0"/>
              <a:t>-</a:t>
            </a:r>
            <a:r>
              <a:rPr lang="en-US" altLang="zh-CN" dirty="0" smtClean="0"/>
              <a:t>8 on /data type f2fs (rw,lazytime,seclabel,nosuid,nodev,noatime,background_gc</a:t>
            </a:r>
            <a:r>
              <a:rPr lang="zh-CN" altLang="en-US" dirty="0" smtClean="0"/>
              <a:t>=</a:t>
            </a:r>
            <a:r>
              <a:rPr lang="en-US" altLang="zh-CN" dirty="0" smtClean="0"/>
              <a:t>on,gc_merge,discard,no_heap,user_xattr,inline_xattr,acl,inline_data,inline_dentry,extent_cache,mode</a:t>
            </a:r>
            <a:r>
              <a:rPr lang="zh-CN" altLang="en-US" dirty="0" smtClean="0"/>
              <a:t>=</a:t>
            </a:r>
            <a:r>
              <a:rPr lang="en-US" altLang="zh-CN" dirty="0" smtClean="0"/>
              <a:t>adaptive,active_logs</a:t>
            </a:r>
            <a:r>
              <a:rPr lang="zh-CN" altLang="en-US" dirty="0" smtClean="0"/>
              <a:t>=</a:t>
            </a:r>
            <a:r>
              <a:rPr lang="en-US" altLang="zh-CN" dirty="0" smtClean="0"/>
              <a:t>6,reserve_root</a:t>
            </a:r>
            <a:r>
              <a:rPr lang="zh-CN" altLang="en-US" dirty="0" smtClean="0"/>
              <a:t>=</a:t>
            </a:r>
            <a:r>
              <a:rPr lang="en-US" altLang="zh-CN" dirty="0" smtClean="0"/>
              <a:t>54364,resuid</a:t>
            </a:r>
            <a:r>
              <a:rPr lang="zh-CN" altLang="en-US" dirty="0" smtClean="0"/>
              <a:t>=</a:t>
            </a:r>
            <a:r>
              <a:rPr lang="en-US" altLang="zh-CN" dirty="0" smtClean="0"/>
              <a:t>0,resgid</a:t>
            </a:r>
            <a:r>
              <a:rPr lang="zh-CN" altLang="en-US" dirty="0" smtClean="0"/>
              <a:t>=</a:t>
            </a:r>
            <a:r>
              <a:rPr lang="en-US" altLang="zh-CN" dirty="0" smtClean="0"/>
              <a:t>1065,inlinecrypt,alloc_mode</a:t>
            </a:r>
            <a:r>
              <a:rPr lang="zh-CN" altLang="en-US" dirty="0" smtClean="0"/>
              <a:t>=</a:t>
            </a:r>
            <a:r>
              <a:rPr lang="en-US" altLang="zh-CN" dirty="0" smtClean="0"/>
              <a:t>default,checkpoint_merge,fsync_mode</a:t>
            </a:r>
            <a:r>
              <a:rPr lang="zh-CN" altLang="en-US" dirty="0" smtClean="0"/>
              <a:t>=</a:t>
            </a:r>
            <a:r>
              <a:rPr lang="en-US" altLang="zh-CN" dirty="0" smtClean="0"/>
              <a:t>nobarrier)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 </a:t>
            </a:r>
            <a:r>
              <a:rPr lang="en-US" altLang="zh-CN" dirty="0"/>
              <a:t>–</a:t>
            </a:r>
            <a:r>
              <a:rPr lang="en-US" altLang="zh-CN" dirty="0" err="1"/>
              <a:t>sh</a:t>
            </a:r>
            <a:endParaRPr lang="en-US" altLang="zh-CN" dirty="0" err="1"/>
          </a:p>
          <a:p>
            <a:pPr lvl="2"/>
            <a:r>
              <a:rPr lang="en-US" altLang="zh-CN" dirty="0"/>
              <a:t>matisse:</a:t>
            </a:r>
            <a:r>
              <a:rPr lang="en-US" altLang="zh-CN" b="1" dirty="0"/>
              <a:t>/data/app</a:t>
            </a:r>
            <a:r>
              <a:rPr lang="en-US" altLang="zh-CN" dirty="0"/>
              <a:t> </a:t>
            </a:r>
            <a:r>
              <a:rPr lang="zh-CN" altLang="en-US" dirty="0"/>
              <a:t># </a:t>
            </a:r>
            <a:r>
              <a:rPr lang="en-US" altLang="zh-CN" b="1" dirty="0"/>
              <a:t>du </a:t>
            </a:r>
            <a:r>
              <a:rPr lang="zh-CN" altLang="en-US" b="1" dirty="0"/>
              <a:t>-</a:t>
            </a:r>
            <a:r>
              <a:rPr lang="en-US" altLang="zh-CN" b="1" dirty="0"/>
              <a:t>sh</a:t>
            </a:r>
            <a:endParaRPr lang="en-US" altLang="zh-CN" b="1" dirty="0"/>
          </a:p>
          <a:p>
            <a:pPr lvl="2"/>
            <a:r>
              <a:rPr lang="en-US" altLang="zh-CN" dirty="0"/>
              <a:t>5.5G    .</a:t>
            </a:r>
            <a:endParaRPr lang="en-US" altLang="zh-CN" dirty="0"/>
          </a:p>
          <a:p>
            <a:pPr lvl="1"/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filesystems</a:t>
            </a:r>
            <a:endParaRPr lang="en-US" altLang="zh-CN" dirty="0" err="1"/>
          </a:p>
          <a:p>
            <a:pPr lvl="2"/>
            <a:r>
              <a:rPr lang="zh-CN" altLang="en-US" dirty="0"/>
              <a:t>设备当前支持的文件系统列表</a:t>
            </a:r>
            <a:endParaRPr lang="zh-CN" altLang="en-US" dirty="0"/>
          </a:p>
          <a:p>
            <a:pPr lvl="2"/>
            <a:r>
              <a:rPr lang="en-US" altLang="zh-CN" b="1" dirty="0"/>
              <a:t>insmod</a:t>
            </a:r>
            <a:r>
              <a:rPr lang="en-US" altLang="zh-CN" dirty="0"/>
              <a:t>/rmmod/lsmod</a:t>
            </a:r>
            <a:r>
              <a:rPr lang="zh-CN" altLang="en-US" dirty="0"/>
              <a:t>可以动态增加、删除、查看模块</a:t>
            </a:r>
            <a:endParaRPr lang="en-US" altLang="zh-CN" dirty="0"/>
          </a:p>
          <a:p>
            <a:pPr lvl="1"/>
            <a:r>
              <a:rPr lang="en-US" altLang="zh-CN" dirty="0" err="1" smtClean="0"/>
              <a:t>iotop </a:t>
            </a:r>
            <a:r>
              <a:rPr lang="zh-CN" altLang="en-US" dirty="0" err="1" smtClean="0"/>
              <a:t>-</a:t>
            </a:r>
            <a:r>
              <a:rPr lang="en-US" altLang="zh-CN" dirty="0" err="1" smtClean="0"/>
              <a:t>m 15 </a:t>
            </a:r>
            <a:r>
              <a:rPr lang="zh-CN" altLang="en-US" dirty="0" err="1" smtClean="0"/>
              <a:t>-</a:t>
            </a:r>
            <a:r>
              <a:rPr lang="en-US" altLang="zh-CN" dirty="0" err="1" smtClean="0"/>
              <a:t>d 2</a:t>
            </a:r>
            <a:r>
              <a:rPr lang="zh-CN" altLang="en-US" dirty="0" err="1" smtClean="0"/>
              <a:t>（</a:t>
            </a:r>
            <a:r>
              <a:rPr lang="en-US" altLang="zh-CN" dirty="0" err="1" smtClean="0"/>
              <a:t>cat /proc/pressure/io</a:t>
            </a:r>
            <a:r>
              <a:rPr lang="zh-CN" altLang="en-US" dirty="0" err="1" smtClean="0"/>
              <a:t>）</a:t>
            </a:r>
            <a:endParaRPr lang="en-US" altLang="zh-CN" dirty="0" err="1" smtClean="0"/>
          </a:p>
          <a:p>
            <a:pPr lvl="2"/>
            <a:r>
              <a:rPr lang="zh-CN" altLang="en-US" dirty="0" err="1" smtClean="0"/>
              <a:t>                                   --- </a:t>
            </a:r>
            <a:r>
              <a:rPr lang="en-US" altLang="zh-CN" dirty="0" err="1" smtClean="0"/>
              <a:t>IO (KiB/s) </a:t>
            </a:r>
            <a:r>
              <a:rPr lang="zh-CN" altLang="en-US" dirty="0" err="1" smtClean="0"/>
              <a:t>--- --- </a:t>
            </a:r>
            <a:r>
              <a:rPr lang="en-US" altLang="zh-CN" dirty="0" err="1" smtClean="0"/>
              <a:t>faults </a:t>
            </a:r>
            <a:r>
              <a:rPr lang="zh-CN" altLang="en-US" dirty="0" err="1" smtClean="0"/>
              <a:t>---  ----------- </a:t>
            </a:r>
            <a:r>
              <a:rPr lang="en-US" altLang="zh-CN" dirty="0" err="1" smtClean="0"/>
              <a:t>delayed on </a:t>
            </a:r>
            <a:r>
              <a:rPr lang="zh-CN" altLang="en-US" dirty="0" err="1" smtClean="0"/>
              <a:t>----------</a:t>
            </a:r>
            <a:endParaRPr lang="en-US" altLang="zh-CN" dirty="0" err="1" smtClean="0"/>
          </a:p>
          <a:p>
            <a:pPr lvl="2"/>
            <a:r>
              <a:rPr lang="en-US" altLang="zh-CN" dirty="0" smtClean="0"/>
              <a:t>PID Command            read  write  total  major  minor  IO     swap   sched  mem    total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--APP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80000"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en-US" altLang="zh-CN" dirty="0" err="1"/>
              <a:t>lsof</a:t>
            </a:r>
            <a:endParaRPr lang="en-US" altLang="zh-CN" dirty="0" err="1"/>
          </a:p>
          <a:p>
            <a:pPr lvl="2"/>
            <a:r>
              <a:rPr lang="en-US" altLang="zh-CN" dirty="0"/>
              <a:t>/proc/pid/fd</a:t>
            </a:r>
            <a:endParaRPr lang="en-US" altLang="zh-CN" dirty="0"/>
          </a:p>
          <a:p>
            <a:pPr lvl="3"/>
            <a:r>
              <a:rPr lang="en-US" altLang="zh-CN" dirty="0"/>
              <a:t>lr</a:t>
            </a:r>
            <a:r>
              <a:rPr lang="zh-CN" altLang="en-US" dirty="0"/>
              <a:t>-</a:t>
            </a:r>
            <a:r>
              <a:rPr lang="en-US" altLang="zh-CN" dirty="0"/>
              <a:t>x</a:t>
            </a:r>
            <a:r>
              <a:rPr lang="zh-CN" altLang="en-US" dirty="0"/>
              <a:t>------ </a:t>
            </a:r>
            <a:r>
              <a:rPr lang="en-US" altLang="zh-CN" dirty="0"/>
              <a:t>1 system system 64 2022</a:t>
            </a:r>
            <a:r>
              <a:rPr lang="zh-CN" altLang="en-US" dirty="0"/>
              <a:t>-</a:t>
            </a:r>
            <a:r>
              <a:rPr lang="en-US" altLang="zh-CN" dirty="0"/>
              <a:t>07</a:t>
            </a:r>
            <a:r>
              <a:rPr lang="zh-CN" altLang="en-US" dirty="0"/>
              <a:t>-</a:t>
            </a:r>
            <a:r>
              <a:rPr lang="en-US" altLang="zh-CN" dirty="0"/>
              <a:t>18 10:16 693 </a:t>
            </a:r>
            <a:r>
              <a:rPr lang="zh-CN" altLang="en-US" dirty="0"/>
              <a:t>-</a:t>
            </a:r>
            <a:r>
              <a:rPr lang="en-US" altLang="zh-CN" dirty="0"/>
              <a:t>&gt; /sys/fs/cgroup/uid_1001/pid_2267/cgroup.procs</a:t>
            </a:r>
            <a:endParaRPr lang="en-US" altLang="zh-CN" dirty="0"/>
          </a:p>
          <a:p>
            <a:pPr lvl="3"/>
            <a:r>
              <a:rPr lang="en-US" altLang="zh-CN" dirty="0"/>
              <a:t>lr</a:t>
            </a:r>
            <a:r>
              <a:rPr lang="zh-CN" altLang="en-US" dirty="0"/>
              <a:t>-</a:t>
            </a:r>
            <a:r>
              <a:rPr lang="en-US" altLang="zh-CN" dirty="0"/>
              <a:t>x</a:t>
            </a:r>
            <a:r>
              <a:rPr lang="zh-CN" altLang="en-US" dirty="0"/>
              <a:t>------ </a:t>
            </a:r>
            <a:r>
              <a:rPr lang="en-US" altLang="zh-CN" dirty="0"/>
              <a:t>1 system system 64 2022</a:t>
            </a:r>
            <a:r>
              <a:rPr lang="zh-CN" altLang="en-US" dirty="0"/>
              <a:t>-</a:t>
            </a:r>
            <a:r>
              <a:rPr lang="en-US" altLang="zh-CN" dirty="0"/>
              <a:t>07</a:t>
            </a:r>
            <a:r>
              <a:rPr lang="zh-CN" altLang="en-US" dirty="0"/>
              <a:t>-</a:t>
            </a:r>
            <a:r>
              <a:rPr lang="en-US" altLang="zh-CN" dirty="0"/>
              <a:t>18 10:16 694 </a:t>
            </a:r>
            <a:r>
              <a:rPr lang="zh-CN" altLang="en-US" dirty="0"/>
              <a:t>-</a:t>
            </a:r>
            <a:r>
              <a:rPr lang="en-US" altLang="zh-CN" dirty="0"/>
              <a:t>&gt; /sys/fs/cgroup/uid_1073/pid_2245/cgroup.procs</a:t>
            </a:r>
            <a:endParaRPr lang="en-US" altLang="zh-CN" dirty="0"/>
          </a:p>
          <a:p>
            <a:pPr lvl="3"/>
            <a:r>
              <a:rPr lang="en-US" altLang="zh-CN" dirty="0"/>
              <a:t>lr</a:t>
            </a:r>
            <a:r>
              <a:rPr lang="zh-CN" altLang="en-US" dirty="0"/>
              <a:t>-</a:t>
            </a:r>
            <a:r>
              <a:rPr lang="en-US" altLang="zh-CN" dirty="0"/>
              <a:t>x</a:t>
            </a:r>
            <a:r>
              <a:rPr lang="zh-CN" altLang="en-US" dirty="0"/>
              <a:t>------ </a:t>
            </a:r>
            <a:r>
              <a:rPr lang="en-US" altLang="zh-CN" dirty="0"/>
              <a:t>1 system system 64 2022</a:t>
            </a:r>
            <a:r>
              <a:rPr lang="zh-CN" altLang="en-US" dirty="0"/>
              <a:t>-</a:t>
            </a:r>
            <a:r>
              <a:rPr lang="en-US" altLang="zh-CN" dirty="0"/>
              <a:t>07</a:t>
            </a:r>
            <a:r>
              <a:rPr lang="zh-CN" altLang="en-US" dirty="0"/>
              <a:t>-</a:t>
            </a:r>
            <a:r>
              <a:rPr lang="en-US" altLang="zh-CN" dirty="0"/>
              <a:t>18 10:16 695 </a:t>
            </a:r>
            <a:r>
              <a:rPr lang="zh-CN" altLang="en-US" dirty="0"/>
              <a:t>-</a:t>
            </a:r>
            <a:r>
              <a:rPr lang="en-US" altLang="zh-CN" dirty="0"/>
              <a:t>&gt; /sys/fs/cgroup/uid_10125/pid_2112/cgroup.procs</a:t>
            </a:r>
            <a:endParaRPr lang="en-US" altLang="zh-CN" dirty="0"/>
          </a:p>
          <a:p>
            <a:pPr lvl="3"/>
            <a:r>
              <a:rPr lang="en-US" altLang="zh-CN" dirty="0"/>
              <a:t>lrwx</a:t>
            </a:r>
            <a:r>
              <a:rPr lang="zh-CN" altLang="en-US" dirty="0"/>
              <a:t>------ </a:t>
            </a:r>
            <a:r>
              <a:rPr lang="en-US" altLang="zh-CN" dirty="0"/>
              <a:t>1 system system 64 2022</a:t>
            </a:r>
            <a:r>
              <a:rPr lang="zh-CN" altLang="en-US" dirty="0"/>
              <a:t>-</a:t>
            </a:r>
            <a:r>
              <a:rPr lang="en-US" altLang="zh-CN" dirty="0"/>
              <a:t>07</a:t>
            </a:r>
            <a:r>
              <a:rPr lang="zh-CN" altLang="en-US" dirty="0"/>
              <a:t>-</a:t>
            </a:r>
            <a:r>
              <a:rPr lang="en-US" altLang="zh-CN" dirty="0"/>
              <a:t>18 10:16 696 </a:t>
            </a:r>
            <a:r>
              <a:rPr lang="zh-CN" altLang="en-US" dirty="0"/>
              <a:t>-</a:t>
            </a:r>
            <a:r>
              <a:rPr lang="en-US" altLang="zh-CN" dirty="0"/>
              <a:t>&gt; anon_inode:[eventpoll]</a:t>
            </a:r>
            <a:endParaRPr lang="en-US" altLang="zh-CN" dirty="0"/>
          </a:p>
          <a:p>
            <a:pPr lvl="3"/>
            <a:r>
              <a:rPr lang="en-US" altLang="zh-CN" dirty="0"/>
              <a:t>lr</a:t>
            </a:r>
            <a:r>
              <a:rPr lang="zh-CN" altLang="en-US" dirty="0"/>
              <a:t>-</a:t>
            </a:r>
            <a:r>
              <a:rPr lang="en-US" altLang="zh-CN" dirty="0"/>
              <a:t>x</a:t>
            </a:r>
            <a:r>
              <a:rPr lang="zh-CN" altLang="en-US" dirty="0"/>
              <a:t>------ </a:t>
            </a:r>
            <a:r>
              <a:rPr lang="en-US" altLang="zh-CN" dirty="0"/>
              <a:t>1 system system 64 2022</a:t>
            </a:r>
            <a:r>
              <a:rPr lang="zh-CN" altLang="en-US" dirty="0"/>
              <a:t>-</a:t>
            </a:r>
            <a:r>
              <a:rPr lang="en-US" altLang="zh-CN" dirty="0"/>
              <a:t>07</a:t>
            </a:r>
            <a:r>
              <a:rPr lang="zh-CN" altLang="en-US" dirty="0"/>
              <a:t>-</a:t>
            </a:r>
            <a:r>
              <a:rPr lang="en-US" altLang="zh-CN" dirty="0"/>
              <a:t>18 10:16 697 </a:t>
            </a:r>
            <a:r>
              <a:rPr lang="zh-CN" altLang="en-US" dirty="0"/>
              <a:t>-</a:t>
            </a:r>
            <a:r>
              <a:rPr lang="en-US" altLang="zh-CN" dirty="0"/>
              <a:t>&gt; /system/priv</a:t>
            </a:r>
            <a:r>
              <a:rPr lang="zh-CN" altLang="en-US" dirty="0"/>
              <a:t>-</a:t>
            </a:r>
            <a:r>
              <a:rPr lang="en-US" altLang="zh-CN" dirty="0"/>
              <a:t>app/MIUIMirror/MIUIMirror.apk</a:t>
            </a:r>
            <a:endParaRPr lang="en-US" altLang="zh-CN" dirty="0"/>
          </a:p>
          <a:p>
            <a:pPr lvl="2"/>
            <a:r>
              <a:rPr lang="en-US" altLang="zh-CN" dirty="0"/>
              <a:t>/proc/pid/fdinfo</a:t>
            </a:r>
            <a:endParaRPr lang="en-US" altLang="zh-CN" dirty="0"/>
          </a:p>
          <a:p>
            <a:pPr lvl="2"/>
            <a:r>
              <a:rPr lang="en-US" altLang="zh-CN" dirty="0"/>
              <a:t>/proc/pid/smaps</a:t>
            </a:r>
            <a:endParaRPr lang="en-US" altLang="zh-CN" dirty="0"/>
          </a:p>
          <a:p>
            <a:pPr lvl="3"/>
            <a:r>
              <a:rPr lang="en-US" altLang="zh-CN" dirty="0"/>
              <a:t>7b1ae5a000</a:t>
            </a:r>
            <a:r>
              <a:rPr lang="zh-CN" altLang="en-US" dirty="0"/>
              <a:t>-</a:t>
            </a:r>
            <a:r>
              <a:rPr lang="en-US" altLang="zh-CN" dirty="0"/>
              <a:t>7b1ae5d000 r</a:t>
            </a:r>
            <a:r>
              <a:rPr lang="zh-CN" altLang="en-US" dirty="0"/>
              <a:t>--</a:t>
            </a:r>
            <a:r>
              <a:rPr lang="en-US" altLang="zh-CN" dirty="0"/>
              <a:t>p 00071000 fe:02 68808925                       /system/framework/arm64/boot</a:t>
            </a:r>
            <a:r>
              <a:rPr lang="zh-CN" altLang="en-US" dirty="0"/>
              <a:t>-</a:t>
            </a:r>
            <a:r>
              <a:rPr lang="en-US" altLang="zh-CN" dirty="0"/>
              <a:t>core</a:t>
            </a:r>
            <a:r>
              <a:rPr lang="zh-CN" altLang="en-US" dirty="0"/>
              <a:t>-</a:t>
            </a:r>
            <a:r>
              <a:rPr lang="en-US" altLang="zh-CN" dirty="0"/>
              <a:t>icu4j.art</a:t>
            </a:r>
            <a:endParaRPr lang="en-US" altLang="zh-CN" dirty="0"/>
          </a:p>
          <a:p>
            <a:pPr lvl="2"/>
            <a:r>
              <a:rPr lang="en-US" altLang="zh-CN" dirty="0"/>
              <a:t>/proc/pid/maps_files</a:t>
            </a:r>
            <a:endParaRPr lang="en-US" altLang="zh-CN" dirty="0"/>
          </a:p>
          <a:p>
            <a:pPr lvl="3"/>
            <a:r>
              <a:rPr lang="en-US" altLang="zh-CN" dirty="0"/>
              <a:t>7b1ae5a000</a:t>
            </a:r>
            <a:r>
              <a:rPr lang="zh-CN" altLang="en-US" dirty="0"/>
              <a:t>-</a:t>
            </a:r>
            <a:r>
              <a:rPr lang="en-US" altLang="zh-CN" dirty="0"/>
              <a:t>7b1ae5d000 </a:t>
            </a:r>
            <a:r>
              <a:rPr lang="zh-CN" altLang="en-US" dirty="0"/>
              <a:t>-</a:t>
            </a:r>
            <a:r>
              <a:rPr lang="en-US" altLang="zh-CN" dirty="0"/>
              <a:t>&gt; /system/framework/arm64/boot</a:t>
            </a:r>
            <a:r>
              <a:rPr lang="zh-CN" altLang="en-US" dirty="0"/>
              <a:t>-</a:t>
            </a:r>
            <a:r>
              <a:rPr lang="en-US" altLang="zh-CN" dirty="0"/>
              <a:t>core</a:t>
            </a:r>
            <a:r>
              <a:rPr lang="zh-CN" altLang="en-US" dirty="0"/>
              <a:t>-</a:t>
            </a:r>
            <a:r>
              <a:rPr lang="en-US" altLang="zh-CN" dirty="0"/>
              <a:t>icu4j.art</a:t>
            </a:r>
            <a:endParaRPr lang="en-US" altLang="zh-CN" dirty="0"/>
          </a:p>
          <a:p>
            <a:pPr lvl="1"/>
            <a:r>
              <a:rPr lang="en-US" altLang="zh-CN" dirty="0"/>
              <a:t>ls  -l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pid</a:t>
            </a:r>
            <a:r>
              <a:rPr lang="en-US" altLang="zh-CN" dirty="0"/>
              <a:t>/</a:t>
            </a:r>
            <a:r>
              <a:rPr lang="en-US" altLang="zh-CN" dirty="0" err="1"/>
              <a:t>fd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--APP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/>
              <a:t>层</a:t>
            </a:r>
            <a:endParaRPr lang="zh-CN" altLang="en-US" dirty="0"/>
          </a:p>
          <a:p>
            <a:pPr lvl="1"/>
            <a:r>
              <a:rPr lang="en-US" altLang="zh-CN" dirty="0"/>
              <a:t>cat /proc/pid/sched</a:t>
            </a:r>
            <a:endParaRPr lang="en-US" altLang="zh-CN" dirty="0"/>
          </a:p>
          <a:p>
            <a:pPr lvl="2"/>
            <a:r>
              <a:rPr lang="en-US" altLang="zh-CN" dirty="0"/>
              <a:t>se.statistics.iowait_sum                     :           890.291859</a:t>
            </a:r>
            <a:endParaRPr lang="en-US" altLang="zh-CN" dirty="0"/>
          </a:p>
          <a:p>
            <a:pPr lvl="2"/>
            <a:r>
              <a:rPr lang="en-US" altLang="zh-CN" dirty="0"/>
              <a:t>se.statistics.iowait_count                   :                 2795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cat /</a:t>
            </a:r>
            <a:r>
              <a:rPr lang="en-US" altLang="zh-CN" sz="2400" dirty="0" err="1" smtClean="0">
                <a:sym typeface="+mn-ea"/>
              </a:rPr>
              <a:t>proc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en-US" altLang="zh-CN" sz="2400" dirty="0" err="1" smtClean="0">
                <a:sym typeface="+mn-ea"/>
              </a:rPr>
              <a:t>pid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en-US" altLang="zh-CN" sz="2400" dirty="0" err="1" smtClean="0">
                <a:sym typeface="+mn-ea"/>
              </a:rPr>
              <a:t>io</a:t>
            </a:r>
            <a:endParaRPr lang="en-US" altLang="zh-CN" sz="2400" dirty="0" err="1" smtClean="0"/>
          </a:p>
          <a:p>
            <a:pPr lvl="2"/>
            <a:r>
              <a:rPr lang="en-US" altLang="zh-CN" sz="2400" dirty="0" smtClean="0">
                <a:sym typeface="+mn-ea"/>
              </a:rPr>
              <a:t>rchar: 5954713551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ym typeface="+mn-ea"/>
              </a:rPr>
              <a:t>wchar: 281230462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ym typeface="+mn-ea"/>
              </a:rPr>
              <a:t>syscr: 2189314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ym typeface="+mn-ea"/>
              </a:rPr>
              <a:t>syscw: 1406331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ym typeface="+mn-ea"/>
              </a:rPr>
              <a:t>read_bytes: 12389105664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ym typeface="+mn-ea"/>
              </a:rPr>
              <a:t>write_bytes: 180633600</a:t>
            </a:r>
            <a:endParaRPr lang="en-US" altLang="zh-CN" sz="2400" dirty="0" smtClean="0"/>
          </a:p>
          <a:p>
            <a:pPr lvl="2"/>
            <a:r>
              <a:rPr lang="en-US" altLang="zh-CN" sz="2400" dirty="0" smtClean="0">
                <a:sym typeface="+mn-ea"/>
              </a:rPr>
              <a:t>cancelled_write_bytes: 311296</a:t>
            </a:r>
            <a:endParaRPr lang="en-US" altLang="zh-CN" dirty="0" err="1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系统调用层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系统调用层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strace </a:t>
            </a:r>
            <a:r>
              <a:rPr lang="zh-CN" altLang="en-US" dirty="0" err="1" smtClean="0"/>
              <a:t>-</a:t>
            </a:r>
            <a:r>
              <a:rPr lang="en-US" altLang="zh-CN" dirty="0" err="1" smtClean="0"/>
              <a:t>p 1501( </a:t>
            </a:r>
            <a:r>
              <a:rPr lang="zh-CN" altLang="en-US" dirty="0" err="1" smtClean="0"/>
              <a:t>-</a:t>
            </a:r>
            <a:r>
              <a:rPr lang="en-US" altLang="zh-CN" dirty="0" err="1" smtClean="0"/>
              <a:t>Tt</a:t>
            </a:r>
            <a:r>
              <a:rPr lang="zh-CN" altLang="en-US" dirty="0" err="1" smtClean="0"/>
              <a:t>，时间戳，耗时</a:t>
            </a:r>
            <a:r>
              <a:rPr lang="en-US" altLang="zh-CN" dirty="0" err="1" smtClean="0"/>
              <a:t>)</a:t>
            </a:r>
            <a:endParaRPr lang="en-US" altLang="zh-CN" dirty="0" err="1" smtClean="0"/>
          </a:p>
          <a:p>
            <a:pPr lvl="2"/>
            <a:r>
              <a:rPr lang="en-US" altLang="zh-CN" b="1" dirty="0" err="1" smtClean="0"/>
              <a:t>read</a:t>
            </a:r>
            <a:r>
              <a:rPr lang="en-US" altLang="zh-CN" dirty="0" err="1" smtClean="0"/>
              <a:t>(</a:t>
            </a:r>
            <a:r>
              <a:rPr lang="en-US" altLang="zh-CN" b="1" dirty="0" err="1" smtClean="0"/>
              <a:t>76</a:t>
            </a:r>
            <a:r>
              <a:rPr lang="en-US" altLang="zh-CN" dirty="0" err="1" smtClean="0"/>
              <a:t>, "\1\0\0\0\0\0\0\0", 8)         </a:t>
            </a:r>
            <a:r>
              <a:rPr lang="zh-CN" altLang="en-US" dirty="0" err="1" smtClean="0"/>
              <a:t>= </a:t>
            </a:r>
            <a:r>
              <a:rPr lang="en-US" altLang="zh-CN" dirty="0" err="1" smtClean="0"/>
              <a:t>8</a:t>
            </a:r>
            <a:endParaRPr lang="en-US" altLang="zh-CN" dirty="0" err="1" smtClean="0"/>
          </a:p>
          <a:p>
            <a:pPr lvl="3"/>
            <a:r>
              <a:rPr lang="en-US" altLang="zh-CN" dirty="0" err="1" smtClean="0"/>
              <a:t>76(/proc/1501/fd/76 </a:t>
            </a:r>
            <a:r>
              <a:rPr lang="zh-CN" altLang="en-US" dirty="0" err="1" smtClean="0"/>
              <a:t>-</a:t>
            </a:r>
            <a:r>
              <a:rPr lang="en-US" altLang="zh-CN" dirty="0" err="1" smtClean="0"/>
              <a:t>&gt; </a:t>
            </a:r>
            <a:r>
              <a:rPr lang="en-US" altLang="zh-CN" b="1" dirty="0" err="1" smtClean="0"/>
              <a:t>anon_inode:[eventfd]</a:t>
            </a:r>
            <a:r>
              <a:rPr lang="en-US" altLang="zh-CN" dirty="0" err="1" smtClean="0"/>
              <a:t>)</a:t>
            </a:r>
            <a:endParaRPr lang="en-US" altLang="zh-CN" dirty="0" err="1" smtClean="0"/>
          </a:p>
          <a:p>
            <a:pPr lvl="2"/>
            <a:r>
              <a:rPr lang="en-US" altLang="zh-CN" dirty="0" smtClean="0"/>
              <a:t>getuid()                                </a:t>
            </a:r>
            <a:r>
              <a:rPr lang="zh-CN" altLang="en-US" dirty="0" smtClean="0"/>
              <a:t>= </a:t>
            </a:r>
            <a:r>
              <a:rPr lang="en-US" altLang="zh-CN" dirty="0" smtClean="0"/>
              <a:t>1000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epoll_pwait(77, [], 16, 0, NULL, 8)     </a:t>
            </a:r>
            <a:r>
              <a:rPr lang="zh-CN" altLang="en-US" dirty="0" smtClean="0"/>
              <a:t>= 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epoll_pwait(77, [], 16, 4998, NULL, 8)  </a:t>
            </a:r>
            <a:r>
              <a:rPr lang="zh-CN" altLang="en-US" dirty="0" smtClean="0"/>
              <a:t>= 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77(/proc/1501/fd/77 </a:t>
            </a:r>
            <a:r>
              <a:rPr lang="zh-CN" altLang="en-US" dirty="0" smtClean="0"/>
              <a:t>-</a:t>
            </a:r>
            <a:r>
              <a:rPr lang="en-US" altLang="zh-CN" dirty="0" smtClean="0"/>
              <a:t>&gt; </a:t>
            </a:r>
            <a:r>
              <a:rPr lang="en-US" altLang="zh-CN" b="1" dirty="0" smtClean="0"/>
              <a:t>anon_inode:[eventpoll]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fanotify</a:t>
            </a:r>
            <a:endParaRPr lang="en-US" altLang="zh-CN" dirty="0" err="1" smtClean="0"/>
          </a:p>
          <a:p>
            <a:pPr lvl="2"/>
            <a:r>
              <a:rPr lang="en-US" altLang="zh-CN" dirty="0" smtClean="0"/>
              <a:t>open\close\read\write\delete\rename\...</a:t>
            </a:r>
            <a:r>
              <a:rPr lang="zh-CN" altLang="en-US" dirty="0" smtClean="0"/>
              <a:t>事件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内存部分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40000"/>
          </a:bodyPr>
          <a:lstStyle/>
          <a:p>
            <a:pPr>
              <a:buChar char="•"/>
            </a:pPr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endParaRPr lang="en-US" altLang="zh-CN" dirty="0" err="1" smtClean="0"/>
          </a:p>
          <a:p>
            <a:pPr lvl="1"/>
            <a:r>
              <a:rPr lang="en-US" altLang="zh-CN" dirty="0" smtClean="0"/>
              <a:t>MemTotal:        7295832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MemFree:          502584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MemAvailable:    3079948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Buffers:            5704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Cached:          2137304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SwapCached:      1599132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Active:          2441020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Inactive:        1804688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Active(anon):    1475292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Inactive(anon):   703456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Active(file):     965728 kB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Inactive(file):  1101232 kB</a:t>
            </a:r>
            <a:endParaRPr lang="en-US" altLang="zh-CN" dirty="0" smtClean="0"/>
          </a:p>
          <a:p>
            <a:pPr lvl="0"/>
            <a:r>
              <a:rPr lang="en-US" altLang="zh-CN" dirty="0"/>
              <a:t>free -</a:t>
            </a:r>
            <a:r>
              <a:rPr lang="en-US" altLang="zh-CN" dirty="0" smtClean="0"/>
              <a:t>h</a:t>
            </a:r>
            <a:endParaRPr lang="en-US" altLang="zh-CN" dirty="0" smtClean="0"/>
          </a:p>
          <a:p>
            <a:pPr lvl="1"/>
            <a:r>
              <a:rPr lang="en-US" altLang="zh-CN" dirty="0"/>
              <a:t>                			total        used        free      shared     buffers</a:t>
            </a:r>
            <a:endParaRPr lang="en-US" altLang="zh-CN" dirty="0"/>
          </a:p>
          <a:p>
            <a:pPr lvl="1"/>
            <a:r>
              <a:rPr lang="en-US" altLang="zh-CN" dirty="0"/>
              <a:t>Mem:             			6.9G        6.4G        493M        8.1M        5.5M</a:t>
            </a:r>
            <a:endParaRPr lang="en-US" altLang="zh-CN" dirty="0"/>
          </a:p>
          <a:p>
            <a:pPr lvl="1"/>
            <a:r>
              <a:rPr lang="zh-CN" altLang="en-US" dirty="0"/>
              <a:t>-</a:t>
            </a:r>
            <a:r>
              <a:rPr lang="en-US" altLang="zh-CN" dirty="0"/>
              <a:t>/</a:t>
            </a:r>
            <a:r>
              <a:rPr lang="zh-CN" altLang="en-US" dirty="0"/>
              <a:t>+ </a:t>
            </a:r>
            <a:r>
              <a:rPr lang="en-US" altLang="zh-CN" dirty="0"/>
              <a:t>buffers/cache:           	6.4G        499M</a:t>
            </a:r>
            <a:endParaRPr lang="en-US" altLang="zh-CN" dirty="0"/>
          </a:p>
          <a:p>
            <a:pPr lvl="1"/>
            <a:r>
              <a:rPr lang="en-US" altLang="zh-CN" dirty="0"/>
              <a:t>Swap:            			6.0G        2.4G        3.5G</a:t>
            </a:r>
            <a:endParaRPr lang="en-US" altLang="zh-CN" dirty="0"/>
          </a:p>
          <a:p>
            <a:pPr lvl="0"/>
            <a:r>
              <a:rPr lang="en-US" altLang="zh-CN" dirty="0"/>
              <a:t>cat /proc/zoneinfo</a:t>
            </a:r>
            <a:endParaRPr lang="en-US" altLang="zh-CN" dirty="0"/>
          </a:p>
          <a:p>
            <a:pPr lvl="1"/>
            <a:r>
              <a:rPr lang="en-US" altLang="zh-CN" dirty="0"/>
              <a:t>  pages free     108430        min      915        low      3754        high     3982</a:t>
            </a:r>
            <a:endParaRPr lang="en-US" altLang="zh-CN" dirty="0"/>
          </a:p>
          <a:p>
            <a:pPr lvl="0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/sys/</a:t>
            </a:r>
            <a:r>
              <a:rPr lang="en-US" altLang="zh-CN" dirty="0" err="1"/>
              <a:t>vm</a:t>
            </a:r>
            <a:r>
              <a:rPr lang="en-US" altLang="zh-CN" dirty="0" smtClean="0"/>
              <a:t>/...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文件</a:t>
            </a:r>
            <a:r>
              <a:rPr lang="en-US" altLang="zh-CN" b="1" dirty="0" smtClean="0"/>
              <a:t>IO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本培训设计的领域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en-US" altLang="zh-CN" dirty="0" smtClean="0"/>
              <a:t>IO</a:t>
            </a:r>
            <a:endParaRPr lang="en-US" altLang="zh-CN" dirty="0" smtClean="0"/>
          </a:p>
          <a:p>
            <a:pPr lvl="1"/>
            <a:r>
              <a:rPr lang="zh-CN" altLang="en-US" dirty="0"/>
              <a:t>不在本培训范围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内存部分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/sys/</a:t>
            </a:r>
            <a:r>
              <a:rPr lang="en-US" altLang="zh-CN" dirty="0" err="1"/>
              <a:t>vm</a:t>
            </a:r>
            <a:r>
              <a:rPr lang="en-US" altLang="zh-CN" dirty="0" smtClean="0"/>
              <a:t>/...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dirty_background_ratio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dirty_expire_centisecs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dirty_ratio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dirty_writeback_centisecs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dirtytime_expire_seconds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extfrag_threshold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extra_free_kbytes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min_free_kbytes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swappiness</a:t>
            </a:r>
            <a:endParaRPr lang="en-US" altLang="zh-CN" b="1" dirty="0" smtClean="0"/>
          </a:p>
          <a:p>
            <a:pPr lvl="3"/>
            <a:r>
              <a:rPr lang="en-US" altLang="zh-CN" dirty="0" smtClean="0"/>
              <a:t>0~100,</a:t>
            </a:r>
            <a:r>
              <a:rPr lang="zh-CN" altLang="en-US" dirty="0" smtClean="0"/>
              <a:t>默认一般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；此值越大，越倾向于使用交换空间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watermark_boost_factor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n &gt; /proc/sys/vm/drop_caches	//</a:t>
            </a:r>
            <a:r>
              <a:rPr lang="zh-CN" altLang="en-US" dirty="0" smtClean="0"/>
              <a:t>释放缓存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 page cache </a:t>
            </a:r>
            <a:r>
              <a:rPr lang="zh-CN" altLang="en-US" dirty="0" smtClean="0"/>
              <a:t>&amp; </a:t>
            </a:r>
            <a:r>
              <a:rPr lang="en-US" altLang="zh-CN" dirty="0" smtClean="0"/>
              <a:t>inode/dentry cache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shrink_slab</a:t>
            </a:r>
            <a:r>
              <a:rPr lang="zh-CN" altLang="en-US" dirty="0" smtClean="0"/>
              <a:t>-</a:t>
            </a:r>
            <a:r>
              <a:rPr lang="en-US" altLang="zh-CN" dirty="0" smtClean="0"/>
              <a:t>&gt;do_shrink_slab</a:t>
            </a:r>
            <a:r>
              <a:rPr lang="zh-CN" altLang="en-US" dirty="0" smtClean="0"/>
              <a:t>-</a:t>
            </a:r>
            <a:r>
              <a:rPr lang="en-US" altLang="zh-CN" dirty="0" smtClean="0"/>
              <a:t>&gt;shrinker...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文件系统层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50000"/>
          </a:bodyPr>
          <a:lstStyle/>
          <a:p>
            <a:r>
              <a:rPr lang="zh-CN" altLang="en-US" dirty="0" smtClean="0"/>
              <a:t>文件系统层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ionice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matisse:/proc/1501 </a:t>
            </a:r>
            <a:r>
              <a:rPr lang="zh-CN" altLang="en-US" dirty="0" smtClean="0"/>
              <a:t># </a:t>
            </a:r>
            <a:r>
              <a:rPr lang="en-US" altLang="zh-CN" dirty="0" smtClean="0"/>
              <a:t>ps </a:t>
            </a:r>
            <a:r>
              <a:rPr lang="zh-CN" altLang="en-US" dirty="0" smtClean="0"/>
              <a:t>-</a:t>
            </a:r>
            <a:r>
              <a:rPr lang="en-US" altLang="zh-CN" dirty="0" smtClean="0"/>
              <a:t>e | grep f2fs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root           325     2       0      0 issue_checkpoint_thread 0 S [f2fs_ckpt</a:t>
            </a:r>
            <a:r>
              <a:rPr lang="zh-CN" altLang="en-US" dirty="0" smtClean="0"/>
              <a:t>-</a:t>
            </a:r>
            <a:r>
              <a:rPr lang="en-US" altLang="zh-CN" dirty="0" smtClean="0"/>
              <a:t>254:5]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root           326     2       0      0 issue_flush_thread  0 S [f2fs_flush</a:t>
            </a:r>
            <a:r>
              <a:rPr lang="zh-CN" altLang="en-US" dirty="0" smtClean="0"/>
              <a:t>-</a:t>
            </a:r>
            <a:r>
              <a:rPr lang="en-US" altLang="zh-CN" dirty="0" smtClean="0"/>
              <a:t>254:]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root           327     2       0      0 issue_discard_thread 0 S [f2fs_discard</a:t>
            </a:r>
            <a:r>
              <a:rPr lang="zh-CN" altLang="en-US" dirty="0" smtClean="0"/>
              <a:t>-</a:t>
            </a:r>
            <a:r>
              <a:rPr lang="en-US" altLang="zh-CN" dirty="0" smtClean="0"/>
              <a:t>25]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root           328     2       0      0 gc_thread_func      0 S [f2fs_gc</a:t>
            </a:r>
            <a:r>
              <a:rPr lang="zh-CN" altLang="en-US" dirty="0" smtClean="0"/>
              <a:t>-</a:t>
            </a:r>
            <a:r>
              <a:rPr lang="en-US" altLang="zh-CN" dirty="0" smtClean="0"/>
              <a:t>254:5]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root           539     2       0      0 issue_checkpoint_thread 0 S [f2fs_ckpt</a:t>
            </a:r>
            <a:r>
              <a:rPr lang="zh-CN" altLang="en-US" dirty="0" smtClean="0"/>
              <a:t>-</a:t>
            </a:r>
            <a:r>
              <a:rPr lang="en-US" altLang="zh-CN" dirty="0" smtClean="0"/>
              <a:t>254:8]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root           540     2       0      0 issue_discard_thread 0 S [f2fs_discard</a:t>
            </a:r>
            <a:r>
              <a:rPr lang="zh-CN" altLang="en-US" dirty="0" smtClean="0"/>
              <a:t>-</a:t>
            </a:r>
            <a:r>
              <a:rPr lang="en-US" altLang="zh-CN" dirty="0" smtClean="0"/>
              <a:t>25]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root           541     2       0      0 gc_thread_func      0 S [f2fs_gc</a:t>
            </a:r>
            <a:r>
              <a:rPr lang="zh-CN" altLang="en-US" dirty="0" smtClean="0"/>
              <a:t>-</a:t>
            </a:r>
            <a:r>
              <a:rPr lang="en-US" altLang="zh-CN" dirty="0" smtClean="0"/>
              <a:t>254:8]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matisse:/proc/1501 </a:t>
            </a:r>
            <a:r>
              <a:rPr lang="zh-CN" altLang="en-US" dirty="0" smtClean="0"/>
              <a:t># </a:t>
            </a:r>
            <a:r>
              <a:rPr lang="en-US" altLang="zh-CN" dirty="0" smtClean="0"/>
              <a:t>ionice </a:t>
            </a:r>
            <a:r>
              <a:rPr lang="zh-CN" altLang="en-US" dirty="0" smtClean="0"/>
              <a:t>-</a:t>
            </a:r>
            <a:r>
              <a:rPr lang="en-US" altLang="zh-CN" dirty="0" smtClean="0"/>
              <a:t>p 539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Best</a:t>
            </a:r>
            <a:r>
              <a:rPr lang="zh-CN" altLang="en-US" dirty="0" smtClean="0"/>
              <a:t>-</a:t>
            </a:r>
            <a:r>
              <a:rPr lang="en-US" altLang="zh-CN" dirty="0" smtClean="0"/>
              <a:t>effort: prio 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dump.f2fs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dump.f2fs </a:t>
            </a:r>
            <a:r>
              <a:rPr lang="zh-CN" altLang="en-US" dirty="0" smtClean="0"/>
              <a:t>-</a:t>
            </a:r>
            <a:r>
              <a:rPr lang="en-US" altLang="zh-CN" dirty="0" smtClean="0"/>
              <a:t>d 1 /dev/block/dm</a:t>
            </a:r>
            <a:r>
              <a:rPr lang="zh-CN" altLang="en-US" dirty="0" smtClean="0"/>
              <a:t>-</a:t>
            </a:r>
            <a:r>
              <a:rPr lang="en-US" altLang="zh-CN" dirty="0" smtClean="0"/>
              <a:t>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/sys/kernel/debug/f2fs/status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–l /sys/fs/f2fs/device/...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gc_urgent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cp_interval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gc_min_sleep_time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gc_max_sleep_time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ram_thresh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ckpt_thread_ioprio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调试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块设备层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块设备层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/sys/block/</a:t>
            </a:r>
            <a:r>
              <a:rPr lang="en-US" altLang="zh-CN" dirty="0" err="1" smtClean="0"/>
              <a:t>sdc</a:t>
            </a:r>
            <a:r>
              <a:rPr lang="en-US" altLang="zh-CN" dirty="0" smtClean="0"/>
              <a:t>/queue/scheduler		//</a:t>
            </a:r>
            <a:r>
              <a:rPr lang="zh-CN" altLang="en-US" dirty="0" smtClean="0"/>
              <a:t>调度器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matisse:/proc/1501 </a:t>
            </a:r>
            <a:r>
              <a:rPr lang="zh-CN" altLang="en-US" dirty="0" smtClean="0"/>
              <a:t># </a:t>
            </a:r>
            <a:r>
              <a:rPr lang="en-US" altLang="zh-CN" dirty="0" smtClean="0"/>
              <a:t>cat /sys/block/sdc/queue/scheduler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en-US" altLang="zh-CN" b="1" dirty="0" smtClean="0"/>
              <a:t>mq</a:t>
            </a:r>
            <a:r>
              <a:rPr lang="zh-CN" altLang="en-US" b="1" dirty="0" smtClean="0"/>
              <a:t>-</a:t>
            </a:r>
            <a:r>
              <a:rPr lang="en-US" altLang="zh-CN" b="1" dirty="0" smtClean="0"/>
              <a:t>deadline</a:t>
            </a:r>
            <a:r>
              <a:rPr lang="en-US" altLang="zh-CN" dirty="0" smtClean="0"/>
              <a:t>] kyber bfq </a:t>
            </a:r>
            <a:r>
              <a:rPr lang="en-US" altLang="zh-CN" b="1" dirty="0" smtClean="0"/>
              <a:t>none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cat /sys/block/</a:t>
            </a:r>
            <a:r>
              <a:rPr lang="en-US" altLang="zh-CN" dirty="0" err="1" smtClean="0"/>
              <a:t>sdc</a:t>
            </a:r>
            <a:r>
              <a:rPr lang="en-US" altLang="zh-CN" dirty="0" smtClean="0"/>
              <a:t>/queue/</a:t>
            </a:r>
            <a:r>
              <a:rPr lang="en-US" altLang="zh-CN" dirty="0" err="1" smtClean="0"/>
              <a:t>nr_requests</a:t>
            </a:r>
            <a:r>
              <a:rPr lang="en-US" altLang="zh-CN" dirty="0" smtClean="0"/>
              <a:t>	//</a:t>
            </a:r>
            <a:r>
              <a:rPr lang="zh-CN" altLang="en-US" dirty="0" smtClean="0"/>
              <a:t>队列长度，最大</a:t>
            </a:r>
            <a:r>
              <a:rPr lang="en-US" altLang="zh-CN" dirty="0" smtClean="0"/>
              <a:t>128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/sys/block/dm</a:t>
            </a:r>
            <a:r>
              <a:rPr lang="zh-CN" altLang="en-US" dirty="0" smtClean="0"/>
              <a:t>-</a:t>
            </a:r>
            <a:r>
              <a:rPr lang="en-US" altLang="zh-CN" dirty="0" smtClean="0"/>
              <a:t>8/queue/read_ahead_kb//</a:t>
            </a:r>
            <a:r>
              <a:rPr lang="zh-CN" altLang="en-US" dirty="0" smtClean="0"/>
              <a:t>预读大小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matisse:/proc/1501 </a:t>
            </a:r>
            <a:r>
              <a:rPr lang="zh-CN" altLang="en-US" dirty="0" smtClean="0"/>
              <a:t># </a:t>
            </a:r>
            <a:r>
              <a:rPr lang="en-US" altLang="zh-CN" dirty="0" smtClean="0"/>
              <a:t>cat /sys/block/dm</a:t>
            </a:r>
            <a:r>
              <a:rPr lang="zh-CN" altLang="en-US" dirty="0" smtClean="0"/>
              <a:t>-</a:t>
            </a:r>
            <a:r>
              <a:rPr lang="en-US" altLang="zh-CN" dirty="0" smtClean="0"/>
              <a:t>8/queue/read_ahead_kb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1024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/proc/sys/vm/block_dump		//</a:t>
            </a:r>
            <a:r>
              <a:rPr lang="zh-CN" altLang="en-US" dirty="0" smtClean="0"/>
              <a:t>最新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已经去掉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一个文件</a:t>
            </a:r>
            <a:endParaRPr lang="en-US" altLang="zh-CN" dirty="0" smtClean="0"/>
          </a:p>
          <a:p>
            <a:r>
              <a:rPr lang="zh-CN" altLang="en-US" dirty="0" smtClean="0"/>
              <a:t>执行一系列操作</a:t>
            </a:r>
            <a:endParaRPr lang="en-US" altLang="zh-CN" dirty="0" smtClean="0"/>
          </a:p>
          <a:p>
            <a:r>
              <a:rPr lang="en-US" altLang="zh-CN" dirty="0" smtClean="0"/>
              <a:t>kill 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文件是怎么释放的？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static const struct file_operations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.release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8core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LPDDR5x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SSD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UFS4.0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F2FS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/>
              <a:t>scheduler</a:t>
            </a:r>
            <a:endParaRPr lang="en-US" altLang="zh-CN" dirty="0" smtClean="0"/>
          </a:p>
          <a:p>
            <a:r>
              <a:rPr lang="en-US" altLang="zh-CN" dirty="0" smtClean="0"/>
              <a:t>page_cache</a:t>
            </a:r>
            <a:endParaRPr lang="en-US" altLang="zh-CN" dirty="0" smtClean="0"/>
          </a:p>
          <a:p>
            <a:r>
              <a:rPr lang="en-US" altLang="zh-CN" dirty="0" smtClean="0"/>
              <a:t>app: cache </a:t>
            </a:r>
            <a:r>
              <a:rPr lang="zh-CN" altLang="en-US" dirty="0" smtClean="0"/>
              <a:t>+ </a:t>
            </a:r>
            <a:r>
              <a:rPr lang="en-US" altLang="zh-CN" dirty="0" smtClean="0"/>
              <a:t>multi</a:t>
            </a:r>
            <a:r>
              <a:rPr lang="zh-CN" altLang="en-US" dirty="0" smtClean="0"/>
              <a:t>-</a:t>
            </a:r>
            <a:r>
              <a:rPr lang="en-US" altLang="zh-CN" dirty="0" smtClean="0"/>
              <a:t>threads </a:t>
            </a:r>
            <a:r>
              <a:rPr lang="zh-CN" altLang="en-US" dirty="0" smtClean="0"/>
              <a:t>+ </a:t>
            </a:r>
            <a:r>
              <a:rPr lang="en-US" altLang="zh-CN" dirty="0" smtClean="0"/>
              <a:t>background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</a:t>
            </a:r>
            <a:r>
              <a:rPr lang="en-US" altLang="zh-CN" dirty="0" smtClean="0"/>
              <a:t>APP</a:t>
            </a:r>
            <a:endParaRPr lang="en-US" altLang="zh-CN" dirty="0" smtClean="0"/>
          </a:p>
          <a:p>
            <a:r>
              <a:rPr lang="zh-CN" altLang="en-US" dirty="0" smtClean="0"/>
              <a:t>系统调用</a:t>
            </a:r>
            <a:r>
              <a:rPr lang="en-US" altLang="zh-CN" dirty="0" smtClean="0"/>
              <a:t>SYSCALL</a:t>
            </a:r>
            <a:endParaRPr lang="en-US" altLang="zh-CN" dirty="0" smtClean="0"/>
          </a:p>
          <a:p>
            <a:r>
              <a:rPr lang="zh-CN" altLang="en-US" dirty="0"/>
              <a:t>虚拟文件系统</a:t>
            </a:r>
            <a:r>
              <a:rPr lang="en-US" altLang="zh-CN" dirty="0" smtClean="0"/>
              <a:t>VFS</a:t>
            </a:r>
            <a:endParaRPr lang="en-US" altLang="zh-CN" dirty="0" smtClean="0"/>
          </a:p>
          <a:p>
            <a:r>
              <a:rPr lang="zh-CN" altLang="en-US" dirty="0"/>
              <a:t>实际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FS</a:t>
            </a:r>
            <a:endParaRPr lang="en-US" altLang="zh-CN" dirty="0" smtClean="0"/>
          </a:p>
          <a:p>
            <a:r>
              <a:rPr lang="zh-CN" altLang="en-US" dirty="0" smtClean="0"/>
              <a:t>块设备层</a:t>
            </a:r>
            <a:r>
              <a:rPr lang="en-US" altLang="zh-CN" dirty="0" smtClean="0"/>
              <a:t>BLOCK DEVICE</a:t>
            </a:r>
            <a:endParaRPr lang="en-US" altLang="zh-CN" dirty="0" smtClean="0"/>
          </a:p>
          <a:p>
            <a:r>
              <a:rPr lang="zh-CN" altLang="en-US" dirty="0" smtClean="0"/>
              <a:t>设备驱动</a:t>
            </a:r>
            <a:r>
              <a:rPr lang="en-US" altLang="zh-CN" dirty="0" smtClean="0"/>
              <a:t>DEV DRIVER</a:t>
            </a:r>
            <a:endParaRPr lang="en-US" altLang="zh-CN" dirty="0" smtClean="0"/>
          </a:p>
          <a:p>
            <a:r>
              <a:rPr lang="zh-CN" altLang="en-US" dirty="0" smtClean="0"/>
              <a:t>硬件</a:t>
            </a:r>
            <a:endParaRPr lang="zh-CN" altLang="en-US" dirty="0" smtClean="0"/>
          </a:p>
          <a:p>
            <a:r>
              <a:rPr lang="zh-CN" altLang="en-US" dirty="0" smtClean="0"/>
              <a:t>调试指令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流程</a:t>
            </a:r>
            <a:endParaRPr lang="zh-CN" altLang="en-US" dirty="0"/>
          </a:p>
        </p:txBody>
      </p:sp>
      <p:pic>
        <p:nvPicPr>
          <p:cNvPr id="2050" name="Picture 2" descr="https://img-blog.csdnimg.cn/20210526104243794.pn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29" y="1825625"/>
            <a:ext cx="84663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应用进程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strace</a:t>
            </a:r>
            <a:r>
              <a:rPr lang="en-US" altLang="zh-CN" dirty="0" smtClean="0"/>
              <a:t> –p 1501</a:t>
            </a:r>
            <a:endParaRPr lang="en-US" altLang="zh-CN" dirty="0" smtClean="0"/>
          </a:p>
          <a:p>
            <a:r>
              <a:rPr lang="en-US" altLang="zh-CN" dirty="0" smtClean="0"/>
              <a:t>Android JAVA</a:t>
            </a:r>
            <a:r>
              <a:rPr lang="zh-CN" altLang="en-US" dirty="0" smtClean="0"/>
              <a:t>接口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ym typeface="+mn-ea"/>
              </a:rPr>
              <a:t>MappedByteBuffer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1026" name="Picture 2" descr="https://img-blog.csdnimg.cn/20210526103620332.jp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56" y="1870013"/>
            <a:ext cx="91861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buffered read/write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使用缓存</a:t>
            </a:r>
            <a:endParaRPr lang="en-US" altLang="zh-CN" dirty="0" smtClean="0"/>
          </a:p>
          <a:p>
            <a:r>
              <a:rPr lang="en-US" altLang="zh-CN" dirty="0" smtClean="0"/>
              <a:t>direct read/write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不使用缓存</a:t>
            </a:r>
            <a:endParaRPr lang="en-US" altLang="zh-CN" dirty="0" smtClean="0"/>
          </a:p>
          <a:p>
            <a:r>
              <a:rPr lang="en-US" altLang="zh-CN" dirty="0" err="1" smtClean="0"/>
              <a:t>mmap</a:t>
            </a:r>
            <a:endParaRPr lang="en-US" altLang="zh-CN" dirty="0" err="1" smtClean="0"/>
          </a:p>
          <a:p>
            <a:pPr lvl="1"/>
            <a:r>
              <a:rPr lang="zh-CN" altLang="en-US" dirty="0"/>
              <a:t>减少内核空间到用户空间的数据拷贝</a:t>
            </a:r>
            <a:endParaRPr lang="zh-CN" altLang="en-US" dirty="0"/>
          </a:p>
          <a:p>
            <a:pPr lvl="1"/>
            <a:r>
              <a:rPr lang="zh-CN" altLang="en-US" dirty="0"/>
              <a:t>支持预读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SYSCALL--</a:t>
            </a:r>
            <a:r>
              <a:rPr lang="zh-CN" altLang="en-US" dirty="0" smtClean="0"/>
              <a:t>三种情形</a:t>
            </a:r>
            <a:endParaRPr lang="zh-CN" altLang="en-US" dirty="0"/>
          </a:p>
        </p:txBody>
      </p:sp>
      <p:pic>
        <p:nvPicPr>
          <p:cNvPr id="4098" name="Picture 2" descr="https://img-blog.csdnimg.cn/20210526151132768.png?x-oss-process=image/watermark,type_ZmFuZ3poZW5naGVpdGk,shadow_10,text_aHR0cHM6Ly9ibG9nLmNzZG4ubmV0L0NhbGxtZVpoZQ==,size_16,color_FFFFFF,t_7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76" y="1825625"/>
            <a:ext cx="75582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6392</Words>
  <Application>WWO_feishu_20210926154337-7a32aff093</Application>
  <PresentationFormat>宽屏</PresentationFormat>
  <Paragraphs>345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等线 Light</vt:lpstr>
      <vt:lpstr>等线</vt:lpstr>
      <vt:lpstr>汉仪中等线KW</vt:lpstr>
      <vt:lpstr>汉仪书宋二KW</vt:lpstr>
      <vt:lpstr>Office 主题​​</vt:lpstr>
      <vt:lpstr>Android文件I/O系列</vt:lpstr>
      <vt:lpstr>内容和目标</vt:lpstr>
      <vt:lpstr>IO分类</vt:lpstr>
      <vt:lpstr>文件IO</vt:lpstr>
      <vt:lpstr>流程</vt:lpstr>
      <vt:lpstr>应用进程系统调用</vt:lpstr>
      <vt:lpstr>流程</vt:lpstr>
      <vt:lpstr>SYSCALL</vt:lpstr>
      <vt:lpstr>SYSCALL--三种情形</vt:lpstr>
      <vt:lpstr>SYSCALL--buffered io</vt:lpstr>
      <vt:lpstr>SYSCALL--缓存读写</vt:lpstr>
      <vt:lpstr>SYSCALL--direct io</vt:lpstr>
      <vt:lpstr>SYSCALL--直接读写</vt:lpstr>
      <vt:lpstr>SYSCALL--mmap</vt:lpstr>
      <vt:lpstr>SYSCALL--内存映射</vt:lpstr>
      <vt:lpstr>系统调用文件系统</vt:lpstr>
      <vt:lpstr>filesystem</vt:lpstr>
      <vt:lpstr>文件系统块设备层</vt:lpstr>
      <vt:lpstr>submit_bio</vt:lpstr>
      <vt:lpstr>块设备层</vt:lpstr>
      <vt:lpstr>块设备层设备驱动</vt:lpstr>
      <vt:lpstr>驱动层</vt:lpstr>
      <vt:lpstr>块驱动层</vt:lpstr>
      <vt:lpstr>调试指令</vt:lpstr>
      <vt:lpstr>调试指令--系统级</vt:lpstr>
      <vt:lpstr>调试指令--APP层</vt:lpstr>
      <vt:lpstr>调试指令--APP层</vt:lpstr>
      <vt:lpstr>调试指令--系统调用层</vt:lpstr>
      <vt:lpstr>调试指令--内存部分</vt:lpstr>
      <vt:lpstr>调试指令--内存部分</vt:lpstr>
      <vt:lpstr>调试指令--文件系统层</vt:lpstr>
      <vt:lpstr>调试指令—块设备层</vt:lpstr>
      <vt:lpstr>案例</vt:lpstr>
      <vt:lpstr>案例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Android文件I/O系列</dc:title>
  <dc:creator>mi</dc:creator>
  <cp:lastModifiedBy>mi</cp:lastModifiedBy>
  <dcterms:created xsi:type="dcterms:W3CDTF">2022-07-26T04:01:04Z</dcterms:created>
  <dcterms:modified xsi:type="dcterms:W3CDTF">2022-07-26T04:01:04Z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dd3b34c921346768b9940bec8622b97">
    <vt:lpwstr>CWMOi13hxNapvfxYbf3tVg1kSi6ZG76sHR//oGr+FGexGJ1Uu2RDRdzIYgScRIPQ9MMloABdezOkYWqreIkZHOj0Q==</vt:lpwstr>
  </property>
  <property fmtid="{D5CDD505-2E9C-101B-9397-08002B2CF9AE}" pid="3" name="KSOProductBuildVer">
    <vt:lpwstr>2052-0.0.0.0</vt:lpwstr>
  </property>
</Properties>
</file>