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9" r:id="rId5"/>
    <p:sldId id="258" r:id="rId6"/>
    <p:sldId id="259" r:id="rId7"/>
    <p:sldId id="268" r:id="rId8"/>
    <p:sldId id="269" r:id="rId9"/>
    <p:sldId id="270" r:id="rId10"/>
    <p:sldId id="271" r:id="rId11"/>
    <p:sldId id="260" r:id="rId12"/>
    <p:sldId id="262" r:id="rId13"/>
    <p:sldId id="263" r:id="rId14"/>
    <p:sldId id="264" r:id="rId15"/>
    <p:sldId id="266" r:id="rId16"/>
    <p:sldId id="272" r:id="rId17"/>
    <p:sldId id="273" r:id="rId18"/>
    <p:sldId id="274" r:id="rId19"/>
    <p:sldId id="284" r:id="rId20"/>
    <p:sldId id="285" r:id="rId21"/>
    <p:sldId id="286" r:id="rId22"/>
    <p:sldId id="291" r:id="rId23"/>
    <p:sldId id="267" r:id="rId24"/>
    <p:sldId id="282" r:id="rId25"/>
    <p:sldId id="288" r:id="rId26"/>
    <p:sldId id="283" r:id="rId27"/>
    <p:sldId id="287" r:id="rId28"/>
    <p:sldId id="290" r:id="rId29"/>
    <p:sldId id="292" r:id="rId30"/>
    <p:sldId id="293" r:id="rId31"/>
    <p:sldId id="26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6331-2C8D-4278-A0E5-789FE48FD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8D83-41B3-4FCE-85A2-A45F20E920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smtClean="0"/>
              <a:t>内存相关系列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深圳框架组</a:t>
            </a:r>
            <a:endParaRPr lang="en-US" altLang="zh-CN" dirty="0" smtClean="0"/>
          </a:p>
          <a:p>
            <a:r>
              <a:rPr lang="en-US" altLang="zh-CN" dirty="0" smtClean="0"/>
              <a:t>2022.4</a:t>
            </a:r>
            <a:endParaRPr lang="en-US" altLang="zh-CN" dirty="0" smtClean="0"/>
          </a:p>
          <a:p>
            <a:r>
              <a:rPr lang="zh-CN" altLang="en-US" dirty="0"/>
              <a:t>杜国</a:t>
            </a:r>
            <a:r>
              <a:rPr lang="zh-CN" altLang="en-US" dirty="0" smtClean="0"/>
              <a:t>伟</a:t>
            </a:r>
            <a:endParaRPr lang="en-US" altLang="zh-CN" dirty="0" smtClean="0"/>
          </a:p>
          <a:p>
            <a:r>
              <a:rPr lang="en-US" altLang="zh-CN" dirty="0" smtClean="0"/>
              <a:t>duguowei@xiaomi.com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内存 </a:t>
            </a:r>
            <a:r>
              <a:rPr lang="en-US" altLang="zh-CN" dirty="0" err="1" smtClean="0"/>
              <a:t>memtrack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memtrack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内存 </a:t>
            </a:r>
            <a:r>
              <a:rPr lang="en-US" altLang="zh-CN" dirty="0" err="1" smtClean="0"/>
              <a:t>memtrack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mtk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965" y="1825625"/>
            <a:ext cx="6749835" cy="4983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内存 </a:t>
            </a:r>
            <a:r>
              <a:rPr lang="en-US" altLang="zh-CN" dirty="0" err="1" smtClean="0"/>
              <a:t>memtrack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1765877"/>
            <a:ext cx="8467725" cy="5092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lmkd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system/memory/</a:t>
            </a:r>
            <a:r>
              <a:rPr lang="en-US" altLang="zh-CN" dirty="0" err="1" smtClean="0"/>
              <a:t>lmkd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852" y="4624647"/>
            <a:ext cx="69532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reclaim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reclaim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0/1/2 &gt;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/sys/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drop_caches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0:pagecache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1:slab objects(includes </a:t>
            </a:r>
            <a:r>
              <a:rPr lang="en-US" altLang="zh-CN" dirty="0" err="1" smtClean="0"/>
              <a:t>dentries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 smtClean="0"/>
              <a:t>inodes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2:slab </a:t>
            </a:r>
            <a:r>
              <a:rPr lang="en-US" altLang="zh-CN" dirty="0"/>
              <a:t>objects and </a:t>
            </a:r>
            <a:r>
              <a:rPr lang="en-US" altLang="zh-CN" dirty="0" err="1"/>
              <a:t>pagecache</a:t>
            </a:r>
            <a:endParaRPr lang="en-US" altLang="zh-CN" dirty="0" smtClean="0"/>
          </a:p>
          <a:p>
            <a:r>
              <a:rPr lang="en-US" altLang="zh-CN" dirty="0" err="1"/>
              <a:t>process_madvise</a:t>
            </a:r>
            <a:endParaRPr lang="en-US" altLang="zh-CN" dirty="0" smtClean="0"/>
          </a:p>
          <a:p>
            <a:r>
              <a:rPr lang="en-US" altLang="zh-CN" dirty="0" err="1" smtClean="0"/>
              <a:t>compactProcess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CONFIG_PROCESS_RECLAIM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/$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/reclaim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reclaim 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CachedAppOptimizer.java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com_android_server_am_CachedAppOptimizer.cpp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“”、“</a:t>
            </a:r>
            <a:r>
              <a:rPr lang="en-US" altLang="zh-CN" b="1" dirty="0"/>
              <a:t>file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、“</a:t>
            </a:r>
            <a:r>
              <a:rPr lang="en-US" altLang="zh-CN" b="1" dirty="0"/>
              <a:t>anon</a:t>
            </a:r>
            <a:r>
              <a:rPr lang="zh-CN" altLang="en-US" dirty="0" smtClean="0"/>
              <a:t>”、“</a:t>
            </a:r>
            <a:r>
              <a:rPr lang="en-US" altLang="zh-CN" b="1" dirty="0"/>
              <a:t>all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COMPACT_PROCESS_MSG</a:t>
            </a:r>
            <a:endParaRPr lang="en-US" altLang="zh-CN" dirty="0" smtClean="0"/>
          </a:p>
          <a:p>
            <a:pPr lvl="1"/>
            <a:r>
              <a:rPr lang="en-US" altLang="zh-CN" dirty="0"/>
              <a:t>COMPACT_SYSTEM_MSG</a:t>
            </a:r>
            <a:endParaRPr lang="en-US" altLang="zh-CN" dirty="0" smtClean="0"/>
          </a:p>
          <a:p>
            <a:r>
              <a:rPr lang="en-US" altLang="zh-CN" dirty="0" err="1" smtClean="0"/>
              <a:t>compactAppSome</a:t>
            </a:r>
            <a:r>
              <a:rPr lang="en-US" altLang="zh-CN" dirty="0" smtClean="0"/>
              <a:t>(DEFAULT_COMPACT_ACTION_1=“file”)</a:t>
            </a:r>
            <a:endParaRPr lang="en-US" altLang="zh-CN" dirty="0" smtClean="0"/>
          </a:p>
          <a:p>
            <a:r>
              <a:rPr lang="en-US" altLang="zh-CN" dirty="0" err="1" smtClean="0"/>
              <a:t>compactAppFull</a:t>
            </a:r>
            <a:r>
              <a:rPr lang="en-US" altLang="zh-CN" dirty="0" smtClean="0"/>
              <a:t>(DEFAULT_COMPACT_ACTION_2=“all”)</a:t>
            </a:r>
            <a:endParaRPr lang="en-US" altLang="zh-CN" dirty="0" smtClean="0"/>
          </a:p>
          <a:p>
            <a:r>
              <a:rPr lang="en-US" altLang="zh-CN" dirty="0" err="1" smtClean="0"/>
              <a:t>compactAppPersistent</a:t>
            </a:r>
            <a:endParaRPr lang="en-US" altLang="zh-CN" dirty="0" smtClean="0"/>
          </a:p>
          <a:p>
            <a:r>
              <a:rPr lang="en-US" altLang="zh-CN" dirty="0" err="1" smtClean="0"/>
              <a:t>compactAppBfgs</a:t>
            </a:r>
            <a:endParaRPr lang="en-US" altLang="zh-CN" dirty="0" smtClean="0"/>
          </a:p>
          <a:p>
            <a:r>
              <a:rPr lang="en-US" altLang="zh-CN" dirty="0" err="1"/>
              <a:t>compactAllSystem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/>
              <a:t>reclaim 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EventLog.writeEvent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EventLogTags.AM_COMPACT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, name, action,</a:t>
            </a:r>
            <a:endParaRPr lang="en-US" altLang="zh-CN" sz="1800" dirty="0"/>
          </a:p>
          <a:p>
            <a:r>
              <a:rPr lang="en-US" altLang="zh-CN" sz="1800" dirty="0"/>
              <a:t>                               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[0],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[1],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[2],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[3],</a:t>
            </a:r>
            <a:endParaRPr lang="en-US" altLang="zh-CN" sz="1800" dirty="0"/>
          </a:p>
          <a:p>
            <a:r>
              <a:rPr lang="en-US" altLang="zh-CN" sz="1800" dirty="0"/>
              <a:t>                                </a:t>
            </a:r>
            <a:r>
              <a:rPr lang="en-US" altLang="zh-CN" sz="1800" dirty="0" err="1"/>
              <a:t>rssAfter</a:t>
            </a:r>
            <a:r>
              <a:rPr lang="en-US" altLang="zh-CN" sz="1800" dirty="0"/>
              <a:t>[0] -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[0], </a:t>
            </a:r>
            <a:r>
              <a:rPr lang="en-US" altLang="zh-CN" sz="1800" dirty="0" err="1"/>
              <a:t>rssAfter</a:t>
            </a:r>
            <a:r>
              <a:rPr lang="en-US" altLang="zh-CN" sz="1800" dirty="0"/>
              <a:t>[1] -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[1],</a:t>
            </a:r>
            <a:endParaRPr lang="en-US" altLang="zh-CN" sz="1800" dirty="0"/>
          </a:p>
          <a:p>
            <a:r>
              <a:rPr lang="en-US" altLang="zh-CN" sz="1800" dirty="0"/>
              <a:t>                                </a:t>
            </a:r>
            <a:r>
              <a:rPr lang="en-US" altLang="zh-CN" sz="1800" dirty="0" err="1"/>
              <a:t>rssAfter</a:t>
            </a:r>
            <a:r>
              <a:rPr lang="en-US" altLang="zh-CN" sz="1800" dirty="0"/>
              <a:t>[2] -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[2], </a:t>
            </a:r>
            <a:r>
              <a:rPr lang="en-US" altLang="zh-CN" sz="1800" dirty="0" err="1"/>
              <a:t>rssAfter</a:t>
            </a:r>
            <a:r>
              <a:rPr lang="en-US" altLang="zh-CN" sz="1800" dirty="0"/>
              <a:t>[3] - </a:t>
            </a:r>
            <a:r>
              <a:rPr lang="en-US" altLang="zh-CN" sz="1800" dirty="0" err="1"/>
              <a:t>rssBefore</a:t>
            </a:r>
            <a:r>
              <a:rPr lang="en-US" altLang="zh-CN" sz="1800" dirty="0"/>
              <a:t>[3], time,</a:t>
            </a:r>
            <a:endParaRPr lang="en-US" altLang="zh-CN" sz="1800" dirty="0"/>
          </a:p>
          <a:p>
            <a:r>
              <a:rPr lang="en-US" altLang="zh-CN" sz="1800" dirty="0"/>
              <a:t>                                </a:t>
            </a:r>
            <a:r>
              <a:rPr lang="en-US" altLang="zh-CN" sz="1800" dirty="0" err="1"/>
              <a:t>lastCompactAction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lastCompactTime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lastOomAdj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procState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r>
              <a:rPr lang="en-US" altLang="zh-CN" sz="1800" dirty="0"/>
              <a:t>                                </a:t>
            </a:r>
            <a:r>
              <a:rPr lang="en-US" altLang="zh-CN" sz="1800" dirty="0" err="1"/>
              <a:t>zramFreeKbBefore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zramFreeKbAfter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zramFreeKbBefore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err="1"/>
              <a:t>NODE</a:t>
            </a:r>
            <a:endParaRPr lang="en-US" altLang="zh-CN" sz="1800" b="1" dirty="0" err="1"/>
          </a:p>
          <a:p>
            <a:pPr lvl="1"/>
            <a:r>
              <a:rPr lang="en-US" altLang="zh-CN" sz="1540" b="1" dirty="0"/>
              <a:t>ZONE</a:t>
            </a:r>
            <a:endParaRPr lang="en-US" altLang="zh-CN" sz="1540" b="1" dirty="0"/>
          </a:p>
          <a:p>
            <a:pPr lvl="2"/>
            <a:r>
              <a:rPr lang="en-US" altLang="zh-CN" sz="1540" b="1" dirty="0"/>
              <a:t>PAGE</a:t>
            </a:r>
            <a:endParaRPr lang="zh-CN" altLang="en-US" sz="128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/>
              <a:t>meminfo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cat /proc/meminfo(proc.5)</a:t>
            </a:r>
            <a:endParaRPr lang="zh-CN" altLang="en-US" sz="1280" dirty="0"/>
          </a:p>
        </p:txBody>
      </p:sp>
      <p:pic>
        <p:nvPicPr>
          <p:cNvPr id="4" name="图片 3" descr="upload_662076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7479" y="1826073"/>
            <a:ext cx="3702870" cy="49506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andorid</a:t>
            </a:r>
            <a:endParaRPr lang="en-US" altLang="zh-CN" dirty="0" smtClean="0"/>
          </a:p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/>
              <a:t>free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free </a:t>
            </a:r>
            <a:r>
              <a:rPr lang="zh-CN" altLang="en-US" sz="1800" dirty="0" err="1"/>
              <a:t>-</a:t>
            </a:r>
            <a:r>
              <a:rPr lang="en-US" altLang="zh-CN" sz="1800" dirty="0" err="1"/>
              <a:t>h</a:t>
            </a:r>
            <a:endParaRPr lang="zh-CN" altLang="en-US" sz="1280" dirty="0"/>
          </a:p>
        </p:txBody>
      </p:sp>
      <p:pic>
        <p:nvPicPr>
          <p:cNvPr id="5" name="图片 4" descr="upload_609805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835" y="2942047"/>
            <a:ext cx="6046331" cy="9739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/>
              <a:t>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vmstat</a:t>
            </a:r>
            <a:endParaRPr lang="en-US" altLang="zh-CN" sz="1800" dirty="0" err="1"/>
          </a:p>
          <a:p>
            <a:r>
              <a:rPr lang="en-US" altLang="zh-CN" sz="1280" dirty="0"/>
              <a:t>sudo vmstat</a:t>
            </a:r>
            <a:r>
              <a:rPr lang="zh-CN" altLang="en-US" sz="1280" dirty="0"/>
              <a:t> -</a:t>
            </a:r>
            <a:r>
              <a:rPr lang="en-US" altLang="zh-CN" sz="1280" dirty="0"/>
              <a:t>m</a:t>
            </a:r>
            <a:endParaRPr lang="zh-CN" altLang="en-US" sz="1280" dirty="0"/>
          </a:p>
        </p:txBody>
      </p:sp>
      <p:pic>
        <p:nvPicPr>
          <p:cNvPr id="4" name="图片 3" descr="upload_495287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4570" y="1826073"/>
            <a:ext cx="7618783" cy="8217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zoneinfo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zoneinfo</a:t>
            </a:r>
            <a:endParaRPr lang="en-US" altLang="zh-CN" dirty="0" err="1" smtClean="0"/>
          </a:p>
          <a:p>
            <a:pPr lvl="1"/>
            <a:r>
              <a:rPr lang="en-US" altLang="zh-CN" dirty="0"/>
              <a:t>Node 0, zone    DMA32</a:t>
            </a:r>
            <a:endParaRPr lang="en-US" altLang="zh-CN" dirty="0"/>
          </a:p>
          <a:p>
            <a:pPr lvl="1"/>
            <a:r>
              <a:rPr lang="en-US" altLang="zh-CN" dirty="0"/>
              <a:t>Node 0, zone   </a:t>
            </a:r>
            <a:r>
              <a:rPr lang="en-US" altLang="zh-CN" b="1" dirty="0"/>
              <a:t>Normal</a:t>
            </a:r>
            <a:endParaRPr lang="en-US" altLang="zh-CN" b="1" dirty="0"/>
          </a:p>
          <a:p>
            <a:pPr lvl="1"/>
            <a:r>
              <a:rPr lang="en-US" altLang="zh-CN" dirty="0"/>
              <a:t>Node 0, zone  Movable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0" y="3004185"/>
            <a:ext cx="371475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buddyinfo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 /</a:t>
            </a:r>
            <a:r>
              <a:rPr lang="en-US" altLang="zh-CN" dirty="0" err="1" smtClean="0"/>
              <a:t>proc/buddyinfo</a:t>
            </a:r>
            <a:endParaRPr lang="en-US" altLang="zh-CN" dirty="0" err="1" smtClean="0"/>
          </a:p>
          <a:p>
            <a:r>
              <a:rPr lang="en-US" altLang="zh-CN" dirty="0"/>
              <a:t>order:0~10</a:t>
            </a:r>
            <a:endParaRPr lang="en-US" altLang="zh-CN" dirty="0"/>
          </a:p>
          <a:p>
            <a:r>
              <a:rPr lang="en-US" altLang="zh-CN" b="1" dirty="0"/>
              <a:t>CONFIG_FORCE_MAX_ZONEORDER</a:t>
            </a:r>
            <a:r>
              <a:rPr lang="zh-CN" altLang="en-US" dirty="0"/>
              <a:t>=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pic>
        <p:nvPicPr>
          <p:cNvPr id="5" name="图片 4" descr="upload_630107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645" y="4413050"/>
            <a:ext cx="8724571" cy="6492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buddyinfo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alloc_page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struct page * //page metadata struct</a:t>
            </a:r>
            <a:endParaRPr lang="en-US" altLang="zh-CN" dirty="0" smtClean="0"/>
          </a:p>
          <a:p>
            <a:r>
              <a:rPr lang="en-US" altLang="zh-CN" dirty="0" smtClean="0"/>
              <a:t>alloca_pages</a:t>
            </a:r>
            <a:endParaRPr lang="en-US" altLang="zh-CN" dirty="0" smtClean="0"/>
          </a:p>
          <a:p>
            <a:r>
              <a:rPr lang="en-US" altLang="zh-CN" dirty="0"/>
              <a:t>page_address</a:t>
            </a:r>
            <a:endParaRPr lang="en-US" altLang="zh-CN" dirty="0"/>
          </a:p>
          <a:p>
            <a:pPr lvl="1"/>
            <a:r>
              <a:rPr lang="en-US" altLang="zh-CN" dirty="0"/>
              <a:t>//kernel virtual memory(%px</a:t>
            </a:r>
            <a:r>
              <a:rPr lang="zh-CN" altLang="en-US" dirty="0"/>
              <a:t>---</a:t>
            </a:r>
            <a:r>
              <a:rPr lang="en-US" altLang="zh-CN" dirty="0"/>
              <a:t>%pK)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slabinfo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 /</a:t>
            </a:r>
            <a:r>
              <a:rPr lang="en-US" altLang="zh-CN" dirty="0" err="1" smtClean="0"/>
              <a:t>proc/slabinfo(man slabinfo.5)</a:t>
            </a:r>
            <a:endParaRPr lang="zh-CN" altLang="en-US" dirty="0"/>
          </a:p>
        </p:txBody>
      </p:sp>
      <p:pic>
        <p:nvPicPr>
          <p:cNvPr id="5" name="图片 4" descr="upload_972407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17412"/>
            <a:ext cx="12192000" cy="42405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slab cache allocator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 smtClean="0"/>
              <a:t>#</a:t>
            </a:r>
            <a:r>
              <a:rPr lang="en-US" altLang="zh-CN" dirty="0" smtClean="0"/>
              <a:t>include &lt;linux/slab.h&gt;</a:t>
            </a:r>
            <a:endParaRPr lang="en-US" altLang="zh-CN" dirty="0" smtClean="0"/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en-US" altLang="zh-CN" b="1" dirty="0"/>
              <a:t>kmalloc</a:t>
            </a:r>
            <a:r>
              <a:rPr lang="en-US" altLang="zh-CN" dirty="0"/>
              <a:t>(size_t size, gfp_t flags);//1~8192bytes</a:t>
            </a:r>
            <a:endParaRPr lang="en-US" altLang="zh-CN" dirty="0"/>
          </a:p>
          <a:p>
            <a:r>
              <a:rPr lang="en-US" altLang="zh-CN" dirty="0"/>
              <a:t>void *</a:t>
            </a:r>
            <a:r>
              <a:rPr lang="en-US" altLang="zh-CN" b="1" dirty="0"/>
              <a:t>kzalloc</a:t>
            </a:r>
            <a:r>
              <a:rPr lang="en-US" altLang="zh-CN" dirty="0"/>
              <a:t>(size_t size, gfp_t flags);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malloc</a:t>
            </a:r>
            <a:r>
              <a:rPr lang="zh-CN" altLang="en-US" dirty="0"/>
              <a:t> --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r>
              <a:rPr lang="zh-CN" altLang="en-US" dirty="0"/>
              <a:t>--</a:t>
            </a:r>
            <a:r>
              <a:rPr lang="en-US" altLang="zh-CN" dirty="0"/>
              <a:t> k[m|z]alloc</a:t>
            </a:r>
            <a:endParaRPr lang="zh-CN" altLang="en-US" dirty="0"/>
          </a:p>
          <a:p>
            <a:r>
              <a:rPr lang="en-US" altLang="zh-CN" dirty="0"/>
              <a:t>physically contiguous</a:t>
            </a:r>
            <a:endParaRPr lang="zh-CN" altLang="en-US" dirty="0"/>
          </a:p>
          <a:p>
            <a:r>
              <a:rPr lang="en-US" altLang="zh-CN" dirty="0"/>
              <a:t>cacheline</a:t>
            </a:r>
            <a:r>
              <a:rPr lang="zh-CN" altLang="en-US" dirty="0"/>
              <a:t>-</a:t>
            </a:r>
            <a:r>
              <a:rPr lang="en-US" altLang="zh-CN" dirty="0"/>
              <a:t>aligned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altLang="zh-CN" b="1" dirty="0"/>
              <a:t>kfree</a:t>
            </a:r>
            <a:r>
              <a:rPr lang="en-US" altLang="zh-CN" dirty="0"/>
              <a:t>(const void *);</a:t>
            </a:r>
            <a:endParaRPr lang="en-US" altLang="zh-CN" dirty="0"/>
          </a:p>
          <a:p>
            <a:pPr lvl="1"/>
            <a:r>
              <a:rPr lang="en-US" altLang="zh-CN" dirty="0"/>
              <a:t>//if(kptr) kfree(kptr); </a:t>
            </a:r>
            <a:endParaRPr lang="en-US" altLang="zh-CN" dirty="0"/>
          </a:p>
          <a:p>
            <a:pPr lvl="1"/>
            <a:r>
              <a:rPr lang="en-US" altLang="zh-CN" dirty="0"/>
              <a:t>UAF/DF </a:t>
            </a:r>
            <a:r>
              <a:rPr lang="en-US" altLang="zh-CN" dirty="0">
                <a:sym typeface="+mn-ea"/>
              </a:rPr>
              <a:t>//return;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slab cache allocator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#</a:t>
            </a:r>
            <a:r>
              <a:rPr lang="en-US" altLang="zh-CN" dirty="0" smtClean="0"/>
              <a:t>include &lt;linux/slab.h&gt;</a:t>
            </a:r>
            <a:endParaRPr lang="en-US" altLang="zh-CN" dirty="0" smtClean="0"/>
          </a:p>
          <a:p>
            <a:r>
              <a:rPr lang="en-US" altLang="zh-CN" dirty="0"/>
              <a:t>static struct kmem_cache *;</a:t>
            </a:r>
            <a:endParaRPr lang="en-US" altLang="zh-CN" dirty="0"/>
          </a:p>
          <a:p>
            <a:r>
              <a:rPr lang="en-US" altLang="zh-CN" dirty="0"/>
              <a:t>KMEM_CACHE</a:t>
            </a:r>
            <a:endParaRPr lang="en-US" altLang="zh-CN" dirty="0"/>
          </a:p>
          <a:p>
            <a:r>
              <a:rPr lang="en-US" altLang="zh-CN" dirty="0"/>
              <a:t>kmem_cache_create</a:t>
            </a:r>
            <a:endParaRPr lang="en-US" altLang="zh-CN" dirty="0"/>
          </a:p>
          <a:p>
            <a:r>
              <a:rPr lang="en-US" altLang="zh-CN" dirty="0"/>
              <a:t>kmem_cache_destroy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slab cache allocator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sudo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vmstat </a:t>
            </a:r>
            <a:r>
              <a:rPr lang="zh-CN" alt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m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smtClean="0"/>
              <a:t>ls </a:t>
            </a:r>
            <a:r>
              <a:rPr lang="zh-CN" altLang="en-US" dirty="0" smtClean="0"/>
              <a:t>-</a:t>
            </a:r>
            <a:r>
              <a:rPr lang="en-US" altLang="zh-CN" dirty="0" smtClean="0"/>
              <a:t>l /sys/kernel/slab/...</a:t>
            </a:r>
            <a:endParaRPr lang="en-US" altLang="zh-CN" dirty="0" smtClean="0"/>
          </a:p>
          <a:p>
            <a:r>
              <a:rPr lang="en-US" altLang="zh-CN" dirty="0" smtClean="0"/>
              <a:t>kmalloc</a:t>
            </a:r>
            <a:endParaRPr lang="en-US" altLang="zh-CN" dirty="0" smtClean="0"/>
          </a:p>
          <a:p>
            <a:r>
              <a:rPr lang="en-US" altLang="zh-CN" dirty="0" smtClean="0"/>
              <a:t>kmem_cache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KMALLOC_MAX_SIZE</a:t>
            </a:r>
            <a:endParaRPr lang="en-US" altLang="zh-CN" dirty="0"/>
          </a:p>
          <a:p>
            <a:pPr lvl="1"/>
            <a:r>
              <a:rPr lang="en-US" altLang="zh-CN" dirty="0"/>
              <a:t>MAX_ORDER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endParaRPr lang="en-US" altLang="zh-CN" dirty="0"/>
          </a:p>
          <a:p>
            <a:pPr lvl="1"/>
            <a:r>
              <a:rPr lang="en-US" altLang="zh-CN" dirty="0"/>
              <a:t>PAGE_SIZE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endParaRPr lang="en-US" altLang="zh-CN" dirty="0"/>
          </a:p>
          <a:p>
            <a:pPr lvl="1"/>
            <a:r>
              <a:rPr lang="en-US" altLang="zh-CN" dirty="0"/>
              <a:t>1 &lt;&lt; 11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- </a:t>
            </a:r>
            <a:r>
              <a:rPr lang="en-US" altLang="zh-CN" dirty="0">
                <a:sym typeface="+mn-ea"/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+ </a:t>
            </a:r>
            <a:r>
              <a:rPr lang="en-US" altLang="zh-CN" dirty="0"/>
              <a:t>12</a:t>
            </a:r>
            <a:r>
              <a:rPr lang="zh-CN" altLang="en-US" dirty="0"/>
              <a:t>=</a:t>
            </a:r>
            <a:r>
              <a:rPr lang="en-US" altLang="zh-CN" dirty="0"/>
              <a:t>4M</a:t>
            </a:r>
            <a:endParaRPr lang="zh-CN" altLang="en-US" dirty="0"/>
          </a:p>
        </p:txBody>
      </p:sp>
      <p:pic>
        <p:nvPicPr>
          <p:cNvPr id="4" name="图片 3" descr="upload_8162786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1122" y="2313026"/>
            <a:ext cx="7212989" cy="459561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slab cache allocator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sudo slabtop</a:t>
            </a:r>
            <a:endParaRPr lang="zh-CN" altLang="en-US" dirty="0"/>
          </a:p>
        </p:txBody>
      </p:sp>
      <p:pic>
        <p:nvPicPr>
          <p:cNvPr id="5" name="图片 4" descr="upload_1698784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8364" y="1694190"/>
            <a:ext cx="6644877" cy="51332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kernel</a:t>
            </a:r>
            <a:endParaRPr lang="en-US" altLang="zh-CN" dirty="0" smtClean="0"/>
          </a:p>
          <a:p>
            <a:r>
              <a:rPr lang="en-US" altLang="zh-CN" smtClean="0"/>
              <a:t>modem</a:t>
            </a:r>
            <a:endParaRPr lang="en-US" altLang="zh-CN" dirty="0" smtClean="0"/>
          </a:p>
          <a:p>
            <a:r>
              <a:rPr lang="en-US" altLang="zh-CN" dirty="0" err="1" smtClean="0"/>
              <a:t>smaps</a:t>
            </a:r>
            <a:endParaRPr lang="en-US" altLang="zh-CN" dirty="0" smtClean="0"/>
          </a:p>
          <a:p>
            <a:r>
              <a:rPr lang="en-US" altLang="zh-CN" dirty="0" err="1" smtClean="0"/>
              <a:t>oom_adj</a:t>
            </a:r>
            <a:endParaRPr lang="en-US" altLang="zh-CN" dirty="0" smtClean="0"/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mk</a:t>
            </a:r>
            <a:endParaRPr lang="en-US" altLang="zh-CN" dirty="0" smtClean="0"/>
          </a:p>
          <a:p>
            <a:r>
              <a:rPr lang="en-US" altLang="zh-CN" dirty="0" err="1" smtClean="0"/>
              <a:t>am_compact</a:t>
            </a:r>
            <a:endParaRPr lang="en-US" altLang="zh-CN" dirty="0" smtClean="0"/>
          </a:p>
          <a:p>
            <a:r>
              <a:rPr lang="en-US" altLang="zh-CN" dirty="0" smtClean="0"/>
              <a:t>Reclaim</a:t>
            </a:r>
            <a:endParaRPr lang="en-US" altLang="zh-CN" dirty="0" smtClean="0"/>
          </a:p>
          <a:p>
            <a:r>
              <a:rPr lang="en-US" altLang="zh-CN" dirty="0" smtClean="0"/>
              <a:t>watermark</a:t>
            </a:r>
            <a:endParaRPr lang="en-US" altLang="zh-CN" dirty="0" smtClean="0"/>
          </a:p>
          <a:p>
            <a:r>
              <a:rPr lang="en-US" altLang="zh-CN" dirty="0" smtClean="0"/>
              <a:t>heap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native heap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heap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内存 </a:t>
            </a:r>
            <a:r>
              <a:rPr lang="en-US" altLang="zh-CN" dirty="0" err="1" smtClean="0"/>
              <a:t>smaps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pidof</a:t>
            </a:r>
            <a:r>
              <a:rPr lang="en-US" altLang="zh-CN" dirty="0"/>
              <a:t> </a:t>
            </a:r>
            <a:r>
              <a:rPr lang="en-US" altLang="zh-CN" dirty="0" err="1" smtClean="0"/>
              <a:t>system_server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1493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cat /</a:t>
            </a:r>
            <a:r>
              <a:rPr lang="en-US" altLang="zh-CN" b="1" dirty="0" err="1">
                <a:solidFill>
                  <a:srgbClr val="FF0000"/>
                </a:solidFill>
              </a:rPr>
              <a:t>proc</a:t>
            </a:r>
            <a:r>
              <a:rPr lang="en-US" altLang="zh-CN" b="1" dirty="0">
                <a:solidFill>
                  <a:srgbClr val="FF0000"/>
                </a:solidFill>
              </a:rPr>
              <a:t>/1493/</a:t>
            </a:r>
            <a:r>
              <a:rPr lang="en-US" altLang="zh-CN" b="1" dirty="0" err="1">
                <a:solidFill>
                  <a:srgbClr val="FF0000"/>
                </a:solidFill>
              </a:rPr>
              <a:t>smaps</a:t>
            </a:r>
            <a:r>
              <a:rPr lang="en-US" altLang="zh-CN" b="1" dirty="0">
                <a:solidFill>
                  <a:srgbClr val="FF0000"/>
                </a:solidFill>
              </a:rPr>
              <a:t> | </a:t>
            </a:r>
            <a:r>
              <a:rPr lang="en-US" altLang="zh-CN" b="1" dirty="0" err="1">
                <a:solidFill>
                  <a:srgbClr val="FF0000"/>
                </a:solidFill>
              </a:rPr>
              <a:t>grep</a:t>
            </a:r>
            <a:r>
              <a:rPr lang="en-US" altLang="zh-CN" b="1" dirty="0">
                <a:solidFill>
                  <a:srgbClr val="FF0000"/>
                </a:solidFill>
              </a:rPr>
              <a:t> '</a:t>
            </a:r>
            <a:r>
              <a:rPr lang="en-US" altLang="zh-CN" b="1" dirty="0" err="1">
                <a:solidFill>
                  <a:srgbClr val="FF0000"/>
                </a:solidFill>
              </a:rPr>
              <a:t>Pss</a:t>
            </a:r>
            <a:r>
              <a:rPr lang="en-US" altLang="zh-CN" b="1" dirty="0">
                <a:solidFill>
                  <a:srgbClr val="FF0000"/>
                </a:solidFill>
              </a:rPr>
              <a:t>' | </a:t>
            </a:r>
            <a:r>
              <a:rPr lang="en-US" altLang="zh-CN" b="1" dirty="0" err="1">
                <a:solidFill>
                  <a:srgbClr val="FF0000"/>
                </a:solidFill>
              </a:rPr>
              <a:t>awk</a:t>
            </a:r>
            <a:r>
              <a:rPr lang="en-US" altLang="zh-CN" b="1" dirty="0">
                <a:solidFill>
                  <a:srgbClr val="FF0000"/>
                </a:solidFill>
              </a:rPr>
              <a:t> '{total += $2};END {print total</a:t>
            </a:r>
            <a:r>
              <a:rPr lang="en-US" altLang="zh-CN" b="1" dirty="0" smtClean="0">
                <a:solidFill>
                  <a:srgbClr val="FF0000"/>
                </a:solidFill>
              </a:rPr>
              <a:t>}'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cat /</a:t>
            </a:r>
            <a:r>
              <a:rPr lang="en-US" altLang="zh-CN" b="1" dirty="0" err="1">
                <a:solidFill>
                  <a:srgbClr val="FF0000"/>
                </a:solidFill>
              </a:rPr>
              <a:t>proc</a:t>
            </a:r>
            <a:r>
              <a:rPr lang="en-US" altLang="zh-CN" b="1" dirty="0">
                <a:solidFill>
                  <a:srgbClr val="FF0000"/>
                </a:solidFill>
              </a:rPr>
              <a:t>/1493/</a:t>
            </a:r>
            <a:r>
              <a:rPr lang="en-US" altLang="zh-CN" b="1" dirty="0" err="1">
                <a:solidFill>
                  <a:srgbClr val="FF0000"/>
                </a:solidFill>
              </a:rPr>
              <a:t>smaps</a:t>
            </a:r>
            <a:r>
              <a:rPr lang="en-US" altLang="zh-CN" b="1" dirty="0">
                <a:solidFill>
                  <a:srgbClr val="FF0000"/>
                </a:solidFill>
              </a:rPr>
              <a:t> | </a:t>
            </a:r>
            <a:r>
              <a:rPr lang="en-US" altLang="zh-CN" b="1" dirty="0" err="1">
                <a:solidFill>
                  <a:srgbClr val="FF0000"/>
                </a:solidFill>
              </a:rPr>
              <a:t>grep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'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Rss</a:t>
            </a:r>
            <a:r>
              <a:rPr lang="en-US" altLang="zh-CN" b="1" dirty="0">
                <a:solidFill>
                  <a:srgbClr val="FF0000"/>
                </a:solidFill>
              </a:rPr>
              <a:t>' | </a:t>
            </a:r>
            <a:r>
              <a:rPr lang="en-US" altLang="zh-CN" b="1" dirty="0" err="1">
                <a:solidFill>
                  <a:srgbClr val="FF0000"/>
                </a:solidFill>
              </a:rPr>
              <a:t>awk</a:t>
            </a:r>
            <a:r>
              <a:rPr lang="en-US" altLang="zh-CN" b="1" dirty="0">
                <a:solidFill>
                  <a:srgbClr val="FF0000"/>
                </a:solidFill>
              </a:rPr>
              <a:t> '{total += $2};END {print total</a:t>
            </a:r>
            <a:r>
              <a:rPr lang="en-US" altLang="zh-CN" b="1" dirty="0" smtClean="0">
                <a:solidFill>
                  <a:srgbClr val="FF0000"/>
                </a:solidFill>
              </a:rPr>
              <a:t>}' 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/>
              <a:t>dumpsys</a:t>
            </a:r>
            <a:r>
              <a:rPr lang="en-US" altLang="zh-CN" dirty="0"/>
              <a:t> </a:t>
            </a:r>
            <a:r>
              <a:rPr lang="en-US" altLang="zh-CN" dirty="0" err="1"/>
              <a:t>meminfo</a:t>
            </a:r>
            <a:r>
              <a:rPr lang="en-US" altLang="zh-CN" dirty="0"/>
              <a:t> 1493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内存 </a:t>
            </a:r>
            <a:r>
              <a:rPr lang="en-US" altLang="zh-CN" dirty="0" err="1" smtClean="0"/>
              <a:t>procrank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procrank</a:t>
            </a:r>
            <a:r>
              <a:rPr lang="en-US" altLang="zh-CN" dirty="0" smtClean="0"/>
              <a:t> -v/r/p/u/s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8261" y="2623267"/>
            <a:ext cx="9327053" cy="40466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dump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meminfo</a:t>
            </a:r>
            <a:endParaRPr lang="en-US" altLang="zh-CN" dirty="0" smtClean="0"/>
          </a:p>
          <a:p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package_name</a:t>
            </a:r>
            <a:endParaRPr lang="en-US" altLang="zh-CN" dirty="0" smtClean="0"/>
          </a:p>
          <a:p>
            <a:r>
              <a:rPr lang="en-US" altLang="zh-CN" dirty="0" err="1"/>
              <a:t>dumpsys</a:t>
            </a:r>
            <a:r>
              <a:rPr lang="en-US" altLang="zh-CN" dirty="0"/>
              <a:t> activity </a:t>
            </a:r>
            <a:r>
              <a:rPr lang="en-US" altLang="zh-CN" dirty="0" err="1"/>
              <a:t>lru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oom_score_adj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dumpsys</a:t>
            </a:r>
            <a:r>
              <a:rPr lang="en-US" altLang="zh-CN" dirty="0" smtClean="0"/>
              <a:t> activity </a:t>
            </a:r>
            <a:r>
              <a:rPr lang="en-US" altLang="zh-CN" dirty="0" err="1" smtClean="0"/>
              <a:t>lru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652" y="1825625"/>
            <a:ext cx="6678148" cy="4907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oom_score_adj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framework/base/services/core/java/com/android/server/am/</a:t>
            </a:r>
            <a:endParaRPr lang="en-US" altLang="zh-CN" dirty="0" smtClean="0"/>
          </a:p>
          <a:p>
            <a:r>
              <a:rPr lang="en-US" altLang="zh-CN" dirty="0" smtClean="0"/>
              <a:t>ProcessList.java</a:t>
            </a:r>
            <a:endParaRPr lang="en-US" altLang="zh-CN" dirty="0" smtClean="0"/>
          </a:p>
          <a:p>
            <a:pPr lvl="1"/>
            <a:r>
              <a:rPr lang="zh-CN" altLang="en-US" dirty="0"/>
              <a:t>定义</a:t>
            </a:r>
            <a:r>
              <a:rPr lang="en-US" altLang="zh-CN" dirty="0" err="1" smtClean="0"/>
              <a:t>oom_score_adj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/>
              <a:t>LmkdConnection.java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lmkd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socket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 smtClean="0"/>
              <a:t>ams</a:t>
            </a:r>
            <a:r>
              <a:rPr lang="en-US" altLang="zh-CN" dirty="0"/>
              <a:t>. </a:t>
            </a:r>
            <a:r>
              <a:rPr lang="en-US" altLang="zh-CN" b="1" dirty="0" err="1" smtClean="0"/>
              <a:t>updateOomAdjLocked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dirty="0" smtClean="0"/>
              <a:t>-&gt;</a:t>
            </a:r>
            <a:r>
              <a:rPr lang="en-US" altLang="zh-CN" dirty="0" err="1" smtClean="0"/>
              <a:t>OomAdjuster.applyOomAdjLSP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dirty="0" smtClean="0"/>
              <a:t>-&gt;</a:t>
            </a:r>
            <a:r>
              <a:rPr lang="en-US" altLang="zh-CN" dirty="0" err="1" smtClean="0"/>
              <a:t>ProcessList.setOomAdj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en-US" altLang="zh-CN" dirty="0" smtClean="0"/>
              <a:t>-&gt;</a:t>
            </a:r>
            <a:r>
              <a:rPr lang="en-US" altLang="zh-CN" dirty="0" err="1" smtClean="0"/>
              <a:t>lmkd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oom_score_adj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094" y="1846503"/>
          <a:ext cx="1213381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439"/>
                <a:gridCol w="2954652"/>
                <a:gridCol w="549772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CACHED_APP_MAX_ADJ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999~900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only hosting activities that are not visible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SERVICE_B_ADJ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aren't as shiny and interesting as the ones in the A list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PREVIOUS_APP_ADJ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700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previous application that the user was 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HOME_APP_ADJ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600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holding the home application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SERVICE_ADJ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holding an application service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PERCEPTIBLE_APP_ADJ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hosting components that are perceptible to the user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VISIBLE_APP_ADJ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hosting activities that are visible to the user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FOREGROUND_APP_ADJ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 the current foreground app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PERSISTENT_SERVICE_ADJ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system or a persistent process has bound to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PERSISTENT_PROC_ADJ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-800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system persistent process, such as telephony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SYSTEM_ADJ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-900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system process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NATIVE_ADJ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-1000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Special code for native processes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3447</Words>
  <Application>WWO_feishu_20210926154337-7a32aff093</Application>
  <PresentationFormat>宽屏</PresentationFormat>
  <Paragraphs>279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等线 Light</vt:lpstr>
      <vt:lpstr>等线</vt:lpstr>
      <vt:lpstr>汉仪中等线KW</vt:lpstr>
      <vt:lpstr>汉仪书宋二KW</vt:lpstr>
      <vt:lpstr>Office 主题​​</vt:lpstr>
      <vt:lpstr>Android内存相关系列</vt:lpstr>
      <vt:lpstr>内存</vt:lpstr>
      <vt:lpstr>内存</vt:lpstr>
      <vt:lpstr>内存 smaps</vt:lpstr>
      <vt:lpstr>内存 procrank</vt:lpstr>
      <vt:lpstr>dump</vt:lpstr>
      <vt:lpstr>oom_score_adj</vt:lpstr>
      <vt:lpstr>oom_score_adj</vt:lpstr>
      <vt:lpstr>oom_score_adj</vt:lpstr>
      <vt:lpstr>内存 memtrack</vt:lpstr>
      <vt:lpstr>内存 memtrack</vt:lpstr>
      <vt:lpstr>内存 memtrack</vt:lpstr>
      <vt:lpstr>lmkd</vt:lpstr>
      <vt:lpstr>reclaim</vt:lpstr>
      <vt:lpstr>reclaim kernel</vt:lpstr>
      <vt:lpstr>reclaim app</vt:lpstr>
      <vt:lpstr>reclaim app</vt:lpstr>
      <vt:lpstr>reclaim app</vt:lpstr>
      <vt:lpstr>Kernel</vt:lpstr>
      <vt:lpstr>meminfo</vt:lpstr>
      <vt:lpstr>free</vt:lpstr>
      <vt:lpstr>watermark</vt:lpstr>
      <vt:lpstr>watermark</vt:lpstr>
      <vt:lpstr>buddyinfo</vt:lpstr>
      <vt:lpstr>buddyinfo</vt:lpstr>
      <vt:lpstr>slabinfo</vt:lpstr>
      <vt:lpstr>slab cache allocator</vt:lpstr>
      <vt:lpstr>slab cache allocator</vt:lpstr>
      <vt:lpstr>slab cache allocator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Android内存相关系列</dc:title>
  <dc:creator>mi</dc:creator>
  <cp:lastModifiedBy>mi</cp:lastModifiedBy>
  <dcterms:created xsi:type="dcterms:W3CDTF">2022-08-05T10:15:15Z</dcterms:created>
  <dcterms:modified xsi:type="dcterms:W3CDTF">2022-08-05T10:15:15Z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0949481a39a446999bdc9aefe75f815f">
    <vt:lpwstr>CWM8OPmMxvmaKqdld8q5bQf0JBFIGLQwEID+Vx3PiD36VqTmDik5cvBRLquXF2T4G5b0cuF7P/gHa6r+f6sBlmGtw==</vt:lpwstr>
  </property>
  <property fmtid="{D5CDD505-2E9C-101B-9397-08002B2CF9AE}" pid="3" name="KSOProductBuildVer">
    <vt:lpwstr>2052-0.0.0.0</vt:lpwstr>
  </property>
</Properties>
</file>